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modernComment_46F_6B8496A3.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omments/modernComment_463_93045B14.xml" ContentType="application/vnd.ms-powerpoint.comments+xml"/>
  <Override PartName="/ppt/notesSlides/notesSlide16.xml" ContentType="application/vnd.openxmlformats-officedocument.presentationml.notesSlide+xml"/>
  <Override PartName="/ppt/comments/modernComment_461_C4E442D5.xml" ContentType="application/vnd.ms-powerpoint.comments+xml"/>
  <Override PartName="/ppt/notesSlides/notesSlide17.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75" r:id="rId5"/>
  </p:sldMasterIdLst>
  <p:notesMasterIdLst>
    <p:notesMasterId r:id="rId29"/>
  </p:notesMasterIdLst>
  <p:sldIdLst>
    <p:sldId id="257" r:id="rId6"/>
    <p:sldId id="1129" r:id="rId7"/>
    <p:sldId id="1143" r:id="rId8"/>
    <p:sldId id="1130" r:id="rId9"/>
    <p:sldId id="1131" r:id="rId10"/>
    <p:sldId id="1132" r:id="rId11"/>
    <p:sldId id="1133" r:id="rId12"/>
    <p:sldId id="1134" r:id="rId13"/>
    <p:sldId id="1135" r:id="rId14"/>
    <p:sldId id="1136" r:id="rId15"/>
    <p:sldId id="1137" r:id="rId16"/>
    <p:sldId id="1138" r:id="rId17"/>
    <p:sldId id="1139" r:id="rId18"/>
    <p:sldId id="1140" r:id="rId19"/>
    <p:sldId id="1141" r:id="rId20"/>
    <p:sldId id="1109" r:id="rId21"/>
    <p:sldId id="1120" r:id="rId22"/>
    <p:sldId id="1123" r:id="rId23"/>
    <p:sldId id="1108" r:id="rId24"/>
    <p:sldId id="1121" r:id="rId25"/>
    <p:sldId id="1099" r:id="rId26"/>
    <p:sldId id="1124" r:id="rId27"/>
    <p:sldId id="273"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FFF27BD-24AD-4439-D0E8-9867855D8F7A}" name="Antoinette Tesha" initials="AT" userId="S::Antoinette.Tesha@gatsbyafrica.org.uk::af3a28a1-b575-444d-8392-8a815a5ad1ec" providerId="AD"/>
  <p188:author id="{2BDDB7C5-1EC1-92E1-8056-759AF3711E98}" name="Joseph Nyagari" initials="JN" userId="S::joseph.mosoti@gatsbyafrica.org.uk::7d72db22-2a2a-4c89-b209-7d9a39ff6c13" providerId="AD"/>
  <p188:author id="{0F0637C7-4DB9-6BF9-7BF2-7F98F454DD4F}" name="Joseph Nyagari" initials="" userId="S::Joseph.mosoti@gatsbyafrica.org.uk::7d72db22-2a2a-4c89-b209-7d9a39ff6c1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871F"/>
    <a:srgbClr val="DDDDDD"/>
    <a:srgbClr val="CCECFF"/>
    <a:srgbClr val="000000"/>
    <a:srgbClr val="14123F"/>
    <a:srgbClr val="D8C980"/>
    <a:srgbClr val="C90C0E"/>
    <a:srgbClr val="338AF4"/>
    <a:srgbClr val="4C95A0"/>
    <a:srgbClr val="009AD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65304D3-FD31-26AC-808A-3A54904C82AA}" v="832" dt="2023-11-02T00:12:15.747"/>
  </p1510:revLst>
</p1510:revInfo>
</file>

<file path=ppt/tableStyles.xml><?xml version="1.0" encoding="utf-8"?>
<a:tblStyleLst xmlns:a="http://schemas.openxmlformats.org/drawingml/2006/main" def="{5C22544A-7EE6-4342-B048-85BDC9FD1C3A}">
  <a:tblStyle styleId="{5C22544A-7EE6-4342-B048-85BDC9FD1C3A}" styleName="">
    <a:wholeTbl>
      <a:tcTxStyle>
        <a:font>
          <a:latin typeface="+mn-lt"/>
          <a:ea typeface="+mn-ea"/>
          <a:cs typeface="+mn-cs"/>
        </a:font>
        <a:srgbClr val="000000"/>
      </a:tcTxStyle>
      <a:tcStyle>
        <a:tcBdr>
          <a:left>
            <a:ln w="12701" cap="flat" cmpd="sng" algn="ctr">
              <a:solidFill>
                <a:srgbClr val="FFFFFF"/>
              </a:solidFill>
              <a:prstDash val="solid"/>
              <a:round/>
              <a:headEnd type="none" w="med" len="med"/>
              <a:tailEnd type="none" w="med" len="med"/>
            </a:ln>
          </a:left>
          <a:right>
            <a:ln w="12701" cap="flat" cmpd="sng" algn="ctr">
              <a:solidFill>
                <a:srgbClr val="FFFFFF"/>
              </a:solidFill>
              <a:prstDash val="solid"/>
              <a:round/>
              <a:headEnd type="none" w="med" len="med"/>
              <a:tailEnd type="none" w="med" len="med"/>
            </a:ln>
          </a:right>
          <a:top>
            <a:ln w="12701" cap="flat" cmpd="sng" algn="ctr">
              <a:solidFill>
                <a:srgbClr val="FFFFFF"/>
              </a:solidFill>
              <a:prstDash val="solid"/>
              <a:round/>
              <a:headEnd type="none" w="med" len="med"/>
              <a:tailEnd type="none" w="med" len="med"/>
            </a:ln>
          </a:top>
          <a:bottom>
            <a:ln w="12701" cap="flat" cmpd="sng" algn="ctr">
              <a:solidFill>
                <a:srgbClr val="FFFFFF"/>
              </a:solidFill>
              <a:prstDash val="solid"/>
              <a:round/>
              <a:headEnd type="none" w="med" len="med"/>
              <a:tailEnd type="none" w="med" len="med"/>
            </a:ln>
          </a:bottom>
        </a:tcBdr>
        <a:fill>
          <a:solidFill>
            <a:srgbClr val="E9EBF5"/>
          </a:solidFill>
        </a:fill>
      </a:tcStyle>
    </a:wholeTbl>
    <a:band1H>
      <a:tcStyle>
        <a:tcBdr/>
        <a:fill>
          <a:solidFill>
            <a:srgbClr val="CFD5EA"/>
          </a:solidFill>
        </a:fill>
      </a:tcStyle>
    </a:band1H>
    <a:band2H>
      <a:tcStyle>
        <a:tcBdr/>
      </a:tcStyle>
    </a:band2H>
    <a:band1V>
      <a:tcStyle>
        <a:tcBdr/>
        <a:fill>
          <a:solidFill>
            <a:srgbClr val="CFD5EA"/>
          </a:solidFill>
        </a:fill>
      </a:tcStyle>
    </a:band1V>
    <a:band2V>
      <a:tcStyle>
        <a:tcBdr/>
      </a:tcStyle>
    </a:band2V>
    <a:lastCol>
      <a:tcTxStyle b="on">
        <a:font>
          <a:latin typeface="+mn-lt"/>
          <a:ea typeface="+mn-ea"/>
          <a:cs typeface="+mn-cs"/>
        </a:font>
        <a:srgbClr val="FFFFFF"/>
      </a:tcTxStyle>
      <a:tcStyle>
        <a:tcBdr/>
        <a:fill>
          <a:solidFill>
            <a:srgbClr val="4472C4"/>
          </a:solidFill>
        </a:fill>
      </a:tcStyle>
    </a:lastCol>
    <a:firstCol>
      <a:tcTxStyle b="on">
        <a:font>
          <a:latin typeface="+mn-lt"/>
          <a:ea typeface="+mn-ea"/>
          <a:cs typeface="+mn-cs"/>
        </a:font>
        <a:srgbClr val="FFFFFF"/>
      </a:tcTxStyle>
      <a:tcStyle>
        <a:tcBdr/>
        <a:fill>
          <a:solidFill>
            <a:srgbClr val="4472C4"/>
          </a:solidFill>
        </a:fill>
      </a:tcStyle>
    </a:firstCol>
    <a:lastRow>
      <a:tcTxStyle b="on">
        <a:font>
          <a:latin typeface="+mn-lt"/>
          <a:ea typeface="+mn-ea"/>
          <a:cs typeface="+mn-cs"/>
        </a:font>
        <a:srgbClr val="FFFFFF"/>
      </a:tcTxStyle>
      <a:tcStyle>
        <a:tcBdr>
          <a:top>
            <a:ln w="38103" cap="flat" cmpd="sng" algn="ctr">
              <a:solidFill>
                <a:srgbClr val="FFFFFF"/>
              </a:solidFill>
              <a:prstDash val="solid"/>
              <a:round/>
              <a:headEnd type="none" w="med" len="med"/>
              <a:tailEnd type="none" w="med" len="med"/>
            </a:ln>
          </a:top>
        </a:tcBdr>
        <a:fill>
          <a:solidFill>
            <a:srgbClr val="4472C4"/>
          </a:solidFill>
        </a:fill>
      </a:tcStyle>
    </a:lastRow>
    <a:firstRow>
      <a:tcTxStyle b="on">
        <a:font>
          <a:latin typeface="+mn-lt"/>
          <a:ea typeface="+mn-ea"/>
          <a:cs typeface="+mn-cs"/>
        </a:font>
        <a:srgbClr val="FFFFFF"/>
      </a:tcTxStyle>
      <a:tcStyle>
        <a:tcBdr>
          <a:bottom>
            <a:ln w="38103" cap="flat" cmpd="sng" algn="ctr">
              <a:solidFill>
                <a:srgbClr val="FFFFFF"/>
              </a:solidFill>
              <a:prstDash val="solid"/>
              <a:round/>
              <a:headEnd type="none" w="med" len="med"/>
              <a:tailEnd type="none" w="med" len="med"/>
            </a:ln>
          </a:bottom>
        </a:tcBdr>
        <a:fill>
          <a:solidFill>
            <a:srgbClr val="4472C4"/>
          </a:solidFill>
        </a:fill>
      </a:tcStyle>
    </a:firstRow>
  </a:tblStyle>
  <a:tblStyle styleId="{2D5ABB26-0587-4C30-8999-92F81FD0307C}" styleName="">
    <a:wholeTbl>
      <a:tcTxStyle>
        <a:font>
          <a:latin typeface="+mn-lt"/>
          <a:ea typeface="+mn-ea"/>
          <a:cs typeface="+mn-cs"/>
        </a:font>
        <a:srgbClr val="000000"/>
      </a:tcTxStyle>
      <a:tcStyle>
        <a:tcBdr/>
      </a:tcStyle>
    </a:wholeTbl>
  </a:tblStyle>
  <a:tblStyle styleId="{93296810-A885-4BE3-A3E7-6D5BEEA58F35}" styleName="">
    <a:wholeTbl>
      <a:tcTxStyle>
        <a:font>
          <a:latin typeface="+mn-lt"/>
          <a:ea typeface="+mn-ea"/>
          <a:cs typeface="+mn-cs"/>
        </a:font>
        <a:srgbClr val="000000"/>
      </a:tcTxStyle>
      <a:tcStyle>
        <a:tcBdr>
          <a:left>
            <a:ln w="12701" cap="flat" cmpd="sng" algn="ctr">
              <a:solidFill>
                <a:srgbClr val="FFFFFF"/>
              </a:solidFill>
              <a:prstDash val="solid"/>
              <a:round/>
              <a:headEnd type="none" w="med" len="med"/>
              <a:tailEnd type="none" w="med" len="med"/>
            </a:ln>
          </a:left>
          <a:right>
            <a:ln w="12701" cap="flat" cmpd="sng" algn="ctr">
              <a:solidFill>
                <a:srgbClr val="FFFFFF"/>
              </a:solidFill>
              <a:prstDash val="solid"/>
              <a:round/>
              <a:headEnd type="none" w="med" len="med"/>
              <a:tailEnd type="none" w="med" len="med"/>
            </a:ln>
          </a:right>
          <a:top>
            <a:ln w="12701" cap="flat" cmpd="sng" algn="ctr">
              <a:solidFill>
                <a:srgbClr val="FFFFFF"/>
              </a:solidFill>
              <a:prstDash val="solid"/>
              <a:round/>
              <a:headEnd type="none" w="med" len="med"/>
              <a:tailEnd type="none" w="med" len="med"/>
            </a:ln>
          </a:top>
          <a:bottom>
            <a:ln w="12701" cap="flat" cmpd="sng" algn="ctr">
              <a:solidFill>
                <a:srgbClr val="FFFFFF"/>
              </a:solidFill>
              <a:prstDash val="solid"/>
              <a:round/>
              <a:headEnd type="none" w="med" len="med"/>
              <a:tailEnd type="none" w="med" len="med"/>
            </a:ln>
          </a:bottom>
        </a:tcBdr>
        <a:fill>
          <a:solidFill>
            <a:srgbClr val="EBEAEA"/>
          </a:solidFill>
        </a:fill>
      </a:tcStyle>
    </a:wholeTbl>
    <a:band1H>
      <a:tcStyle>
        <a:tcBdr/>
        <a:fill>
          <a:solidFill>
            <a:srgbClr val="D4D3D1"/>
          </a:solidFill>
        </a:fill>
      </a:tcStyle>
    </a:band1H>
    <a:band2H>
      <a:tcStyle>
        <a:tcBdr/>
      </a:tcStyle>
    </a:band2H>
    <a:band1V>
      <a:tcStyle>
        <a:tcBdr/>
        <a:fill>
          <a:solidFill>
            <a:srgbClr val="D4D3D1"/>
          </a:solidFill>
        </a:fill>
      </a:tcStyle>
    </a:band1V>
    <a:band2V>
      <a:tcStyle>
        <a:tcBdr/>
      </a:tcStyle>
    </a:band2V>
    <a:lastCol>
      <a:tcTxStyle b="on">
        <a:font>
          <a:latin typeface="+mn-lt"/>
          <a:ea typeface="+mn-ea"/>
          <a:cs typeface="+mn-cs"/>
        </a:font>
        <a:srgbClr val="FFFFFF"/>
      </a:tcTxStyle>
      <a:tcStyle>
        <a:tcBdr/>
        <a:fill>
          <a:solidFill>
            <a:srgbClr val="6D6258"/>
          </a:solidFill>
        </a:fill>
      </a:tcStyle>
    </a:lastCol>
    <a:firstCol>
      <a:tcTxStyle b="on">
        <a:font>
          <a:latin typeface="+mn-lt"/>
          <a:ea typeface="+mn-ea"/>
          <a:cs typeface="+mn-cs"/>
        </a:font>
        <a:srgbClr val="FFFFFF"/>
      </a:tcTxStyle>
      <a:tcStyle>
        <a:tcBdr/>
        <a:fill>
          <a:solidFill>
            <a:srgbClr val="6D6258"/>
          </a:solidFill>
        </a:fill>
      </a:tcStyle>
    </a:firstCol>
    <a:lastRow>
      <a:tcTxStyle b="on">
        <a:font>
          <a:latin typeface="+mn-lt"/>
          <a:ea typeface="+mn-ea"/>
          <a:cs typeface="+mn-cs"/>
        </a:font>
        <a:srgbClr val="FFFFFF"/>
      </a:tcTxStyle>
      <a:tcStyle>
        <a:tcBdr>
          <a:top>
            <a:ln w="38103" cap="flat" cmpd="sng" algn="ctr">
              <a:solidFill>
                <a:srgbClr val="FFFFFF"/>
              </a:solidFill>
              <a:prstDash val="solid"/>
              <a:round/>
              <a:headEnd type="none" w="med" len="med"/>
              <a:tailEnd type="none" w="med" len="med"/>
            </a:ln>
          </a:top>
        </a:tcBdr>
        <a:fill>
          <a:solidFill>
            <a:srgbClr val="6D6258"/>
          </a:solidFill>
        </a:fill>
      </a:tcStyle>
    </a:lastRow>
    <a:firstRow>
      <a:tcTxStyle b="on">
        <a:font>
          <a:latin typeface="+mn-lt"/>
          <a:ea typeface="+mn-ea"/>
          <a:cs typeface="+mn-cs"/>
        </a:font>
        <a:srgbClr val="FFFFFF"/>
      </a:tcTxStyle>
      <a:tcStyle>
        <a:tcBdr>
          <a:bottom>
            <a:ln w="38103" cap="flat" cmpd="sng" algn="ctr">
              <a:solidFill>
                <a:srgbClr val="FFFFFF"/>
              </a:solidFill>
              <a:prstDash val="solid"/>
              <a:round/>
              <a:headEnd type="none" w="med" len="med"/>
              <a:tailEnd type="none" w="med" len="med"/>
            </a:ln>
          </a:bottom>
        </a:tcBdr>
        <a:fill>
          <a:solidFill>
            <a:srgbClr val="6D6258"/>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96" d="100"/>
          <a:sy n="96" d="100"/>
        </p:scale>
        <p:origin x="306" y="3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microsoft.com/office/2015/10/relationships/revisionInfo" Target="revisionInfo.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presProps" Target="presProps.xml"/><Relationship Id="rId35" Type="http://schemas.microsoft.com/office/2018/10/relationships/authors" Target="authors.xml"/><Relationship Id="rId8" Type="http://schemas.openxmlformats.org/officeDocument/2006/relationships/slide" Target="slides/slide3.xml"/></Relationships>
</file>

<file path=ppt/comments/modernComment_461_C4E442D5.xml><?xml version="1.0" encoding="utf-8"?>
<p188:cmLst xmlns:a="http://schemas.openxmlformats.org/drawingml/2006/main" xmlns:r="http://schemas.openxmlformats.org/officeDocument/2006/relationships" xmlns:p188="http://schemas.microsoft.com/office/powerpoint/2018/8/main">
  <p188:cm id="{49E37E5E-C5E3-43E0-9DC0-A980B0831DA3}" authorId="{FFFF27BD-24AD-4439-D0E8-9867855D8F7A}" created="2023-11-01T15:48:52.767" startDate="2023-11-01T15:48:52.767" dueDate="2023-11-01T15:48:52.767" assignedTo="{0F0637C7-4DB9-6BF9-7BF2-7F98F454DD4F}" title="@Joseph Nyagari and @Jacinta Mukami please can you check this data and make sure the numbers are correct? I think some decimal points are in the wrong place.">
    <ac:deMkLst xmlns:ac="http://schemas.microsoft.com/office/drawing/2013/main/command">
      <pc:docMk xmlns:pc="http://schemas.microsoft.com/office/powerpoint/2013/main/command"/>
      <pc:sldMk xmlns:pc="http://schemas.microsoft.com/office/powerpoint/2013/main/command" cId="3303293653" sldId="1121"/>
      <ac:graphicFrameMk id="3" creationId="{2DBA622C-57E7-BEBC-183E-D140DD16D45A}"/>
    </ac:deMkLst>
    <p188:replyLst>
      <p188:reply id="{CC6C9C82-8766-451A-8A06-B72594567D0B}" authorId="{FFFF27BD-24AD-4439-D0E8-9867855D8F7A}" created="2023-11-01T15:49:10.922">
        <p188:txBody>
          <a:bodyPr/>
          <a:lstStyle/>
          <a:p>
            <a:r>
              <a:rPr lang="en-GB"/>
              <a:t>The Total Textile Exports and imports</a:t>
            </a:r>
          </a:p>
        </p188:txBody>
      </p188:reply>
      <p188:reply id="{320C27F9-9D1C-4ADA-8612-25A9BC74DE01}" authorId="{2BDDB7C5-1EC1-92E1-8056-759AF3711E98}" created="2023-11-02T00:11:39.886">
        <p188:txBody>
          <a:bodyPr/>
          <a:lstStyle/>
          <a:p>
            <a:r>
              <a:rPr lang="en-GB"/>
              <a:t>I have reviewed and updated the Exports and Imports section. </a:t>
            </a:r>
          </a:p>
        </p188:txBody>
      </p188:reply>
    </p188:replyLst>
    <p188:txBody>
      <a:bodyPr/>
      <a:lstStyle/>
      <a:p>
        <a:r>
          <a:rPr lang="en-GB"/>
          <a:t>[@Joseph Nyagari]  and [@Jacinta Mukami]  please can you check this data and make sure the numbers are correct? I think some decimal points are in the wrong place.</a:t>
        </a:r>
      </a:p>
    </p188:txBody>
    <p188:extLst>
      <p:ext xmlns:p="http://schemas.openxmlformats.org/presentationml/2006/main" uri="{5BB2D875-25FF-4072-B9AC-8F64D62656EB}">
        <p228:taskDetails xmlns:p228="http://schemas.microsoft.com/office/powerpoint/2022/08/main">
          <p228:history>
            <p228:event time="2023-11-01T15:48:52.767" id="{C04E129A-1039-48E9-9635-C17A3C318C21}">
              <p228:atrbtn authorId="{FFFF27BD-24AD-4439-D0E8-9867855D8F7A}"/>
              <p228:anchr>
                <p228:comment id="{49E37E5E-C5E3-43E0-9DC0-A980B0831DA3}"/>
              </p228:anchr>
              <p228:add/>
            </p228:event>
            <p228:event time="2023-11-01T15:48:52.767" id="{D0D64603-D7E1-4510-AE70-24B48CBFC0CA}">
              <p228:atrbtn authorId="{FFFF27BD-24AD-4439-D0E8-9867855D8F7A}"/>
              <p228:anchr>
                <p228:comment id="{49E37E5E-C5E3-43E0-9DC0-A980B0831DA3}"/>
              </p228:anchr>
              <p228:asgn authorId="{0F0637C7-4DB9-6BF9-7BF2-7F98F454DD4F}"/>
            </p228:event>
            <p228:event time="2023-11-01T15:48:52.767" id="{52735B1A-390E-4963-9E2D-C2F0E34B21FD}">
              <p228:atrbtn authorId="{FFFF27BD-24AD-4439-D0E8-9867855D8F7A}"/>
              <p228:anchr>
                <p228:comment id="{49E37E5E-C5E3-43E0-9DC0-A980B0831DA3}"/>
              </p228:anchr>
              <p228:title val="@Joseph Nyagari and @Jacinta Mukami please can you check this data and make sure the numbers are correct? I think some decimal points are in the wrong place."/>
            </p228:event>
            <p228:event time="2023-11-01T15:48:52.767" id="{1758C8A6-10AE-470B-85AD-94D84BA82EC6}">
              <p228:atrbtn authorId="{FFFF27BD-24AD-4439-D0E8-9867855D8F7A}"/>
              <p228:anchr>
                <p228:comment id="{49E37E5E-C5E3-43E0-9DC0-A980B0831DA3}"/>
              </p228:anchr>
              <p228:date stDt="2023-11-01T15:48:52.767" endDt="2023-11-01T15:48:52.767"/>
            </p228:event>
          </p228:history>
        </p228:taskDetails>
      </p:ext>
    </p188:extLst>
  </p188:cm>
</p188:cmLst>
</file>

<file path=ppt/comments/modernComment_463_93045B14.xml><?xml version="1.0" encoding="utf-8"?>
<p188:cmLst xmlns:a="http://schemas.openxmlformats.org/drawingml/2006/main" xmlns:r="http://schemas.openxmlformats.org/officeDocument/2006/relationships" xmlns:p188="http://schemas.microsoft.com/office/powerpoint/2018/8/main">
  <p188:cm id="{52093A87-AF0A-48D9-BE4D-AD9FF0F56B51}" authorId="{FFFF27BD-24AD-4439-D0E8-9867855D8F7A}" created="2023-10-20T09:31:14.969">
    <pc:sldMkLst xmlns:pc="http://schemas.microsoft.com/office/powerpoint/2013/main/command">
      <pc:docMk/>
      <pc:sldMk cId="2466536212" sldId="1123"/>
    </pc:sldMkLst>
    <p188:txBody>
      <a:bodyPr/>
      <a:lstStyle/>
      <a:p>
        <a:r>
          <a:rPr lang="en-GB"/>
          <a:t>Amend this slide</a:t>
        </a:r>
      </a:p>
    </p188:txBody>
  </p188:cm>
</p188:cmLst>
</file>

<file path=ppt/comments/modernComment_46F_6B8496A3.xml><?xml version="1.0" encoding="utf-8"?>
<p188:cmLst xmlns:a="http://schemas.openxmlformats.org/drawingml/2006/main" xmlns:r="http://schemas.openxmlformats.org/officeDocument/2006/relationships" xmlns:p188="http://schemas.microsoft.com/office/powerpoint/2018/8/main">
  <p188:cm id="{21C25A3D-6E67-4AB5-9425-D90EC1B07496}" authorId="{FFFF27BD-24AD-4439-D0E8-9867855D8F7A}" status="resolved" created="2023-10-17T17:54:22.223">
    <pc:sldMkLst xmlns:pc="http://schemas.microsoft.com/office/powerpoint/2013/main/command">
      <pc:docMk/>
      <pc:sldMk cId="3709152792" sldId="1111"/>
    </pc:sldMkLst>
    <p188:txBody>
      <a:bodyPr/>
      <a:lstStyle/>
      <a:p>
        <a:r>
          <a:rPr lang="en-GB"/>
          <a:t>Please change the UG colour scheme to yellow</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133B8C8-830A-3615-449D-72A5B75E2882}"/>
              </a:ext>
            </a:extLst>
          </p:cNvPr>
          <p:cNvSpPr txBox="1">
            <a:spLocks noGrp="1"/>
          </p:cNvSpPr>
          <p:nvPr>
            <p:ph type="hdr" sz="quarter"/>
          </p:nvPr>
        </p:nvSpPr>
        <p:spPr>
          <a:xfrm>
            <a:off x="0" y="0"/>
            <a:ext cx="2971800" cy="458791"/>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endParaRPr lang="en-GB"/>
          </a:p>
        </p:txBody>
      </p:sp>
      <p:sp>
        <p:nvSpPr>
          <p:cNvPr id="3" name="Date Placeholder 2">
            <a:extLst>
              <a:ext uri="{FF2B5EF4-FFF2-40B4-BE49-F238E27FC236}">
                <a16:creationId xmlns:a16="http://schemas.microsoft.com/office/drawing/2014/main" id="{57878359-E731-CD4D-A00C-71FE1A72AE08}"/>
              </a:ext>
            </a:extLst>
          </p:cNvPr>
          <p:cNvSpPr txBox="1">
            <a:spLocks noGrp="1"/>
          </p:cNvSpPr>
          <p:nvPr>
            <p:ph type="dt" idx="1"/>
          </p:nvPr>
        </p:nvSpPr>
        <p:spPr>
          <a:xfrm>
            <a:off x="3884608" y="0"/>
            <a:ext cx="2971800" cy="458791"/>
          </a:xfrm>
          <a:prstGeom prst="rect">
            <a:avLst/>
          </a:prstGeom>
          <a:noFill/>
          <a:ln>
            <a:noFill/>
          </a:ln>
        </p:spPr>
        <p:txBody>
          <a:bodyPr vert="horz" wrap="square" lIns="91440" tIns="45720" rIns="91440" bIns="45720" anchor="t" anchorCtr="0" compatLnSpc="1">
            <a:noAutofit/>
          </a:bodyPr>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fld id="{CFA324BF-0386-4ED5-911C-846AD2BC93CF}" type="datetime1">
              <a:rPr lang="en-GB"/>
              <a:pPr lvl="0"/>
              <a:t>03/11/2023</a:t>
            </a:fld>
            <a:endParaRPr lang="en-GB"/>
          </a:p>
        </p:txBody>
      </p:sp>
      <p:sp>
        <p:nvSpPr>
          <p:cNvPr id="4" name="Slide Image Placeholder 3">
            <a:extLst>
              <a:ext uri="{FF2B5EF4-FFF2-40B4-BE49-F238E27FC236}">
                <a16:creationId xmlns:a16="http://schemas.microsoft.com/office/drawing/2014/main" id="{C7040C08-6CD1-338C-E4FD-81FECDFCC393}"/>
              </a:ext>
            </a:extLst>
          </p:cNvPr>
          <p:cNvSpPr>
            <a:spLocks noGrp="1" noRot="1" noChangeAspect="1"/>
          </p:cNvSpPr>
          <p:nvPr>
            <p:ph type="sldImg" idx="2"/>
          </p:nvPr>
        </p:nvSpPr>
        <p:spPr>
          <a:xfrm>
            <a:off x="685800" y="1143000"/>
            <a:ext cx="5486400" cy="3086099"/>
          </a:xfrm>
          <a:prstGeom prst="rect">
            <a:avLst/>
          </a:prstGeom>
          <a:noFill/>
          <a:ln w="12701">
            <a:solidFill>
              <a:srgbClr val="000000"/>
            </a:solidFill>
            <a:prstDash val="solid"/>
          </a:ln>
        </p:spPr>
      </p:sp>
      <p:sp>
        <p:nvSpPr>
          <p:cNvPr id="5" name="Notes Placeholder 4">
            <a:extLst>
              <a:ext uri="{FF2B5EF4-FFF2-40B4-BE49-F238E27FC236}">
                <a16:creationId xmlns:a16="http://schemas.microsoft.com/office/drawing/2014/main" id="{5199D6C8-9623-B243-8F04-2132AB0756BF}"/>
              </a:ext>
            </a:extLst>
          </p:cNvPr>
          <p:cNvSpPr txBox="1">
            <a:spLocks noGrp="1"/>
          </p:cNvSpPr>
          <p:nvPr>
            <p:ph type="body" sz="quarter" idx="3"/>
          </p:nvPr>
        </p:nvSpPr>
        <p:spPr>
          <a:xfrm>
            <a:off x="685800" y="4400549"/>
            <a:ext cx="5486400" cy="3600450"/>
          </a:xfrm>
          <a:prstGeom prst="rect">
            <a:avLst/>
          </a:prstGeom>
          <a:noFill/>
          <a:ln>
            <a:noFill/>
          </a:ln>
        </p:spPr>
        <p:txBody>
          <a:bodyPr vert="horz" wrap="square" lIns="91440" tIns="45720" rIns="91440" bIns="4572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a:extLst>
              <a:ext uri="{FF2B5EF4-FFF2-40B4-BE49-F238E27FC236}">
                <a16:creationId xmlns:a16="http://schemas.microsoft.com/office/drawing/2014/main" id="{D75A9758-1CBC-C1F7-4EDA-BB8D6427AEE1}"/>
              </a:ext>
            </a:extLst>
          </p:cNvPr>
          <p:cNvSpPr txBox="1">
            <a:spLocks noGrp="1"/>
          </p:cNvSpPr>
          <p:nvPr>
            <p:ph type="ftr" sz="quarter" idx="4"/>
          </p:nvPr>
        </p:nvSpPr>
        <p:spPr>
          <a:xfrm>
            <a:off x="0"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endParaRPr lang="en-GB"/>
          </a:p>
        </p:txBody>
      </p:sp>
      <p:sp>
        <p:nvSpPr>
          <p:cNvPr id="7" name="Slide Number Placeholder 6">
            <a:extLst>
              <a:ext uri="{FF2B5EF4-FFF2-40B4-BE49-F238E27FC236}">
                <a16:creationId xmlns:a16="http://schemas.microsoft.com/office/drawing/2014/main" id="{9D0BE8FE-B5A8-0540-0D13-84365FA23BD9}"/>
              </a:ext>
            </a:extLst>
          </p:cNvPr>
          <p:cNvSpPr txBox="1">
            <a:spLocks noGrp="1"/>
          </p:cNvSpPr>
          <p:nvPr>
            <p:ph type="sldNum" sz="quarter" idx="5"/>
          </p:nvPr>
        </p:nvSpPr>
        <p:spPr>
          <a:xfrm>
            <a:off x="3884608"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fld id="{7A4BF26A-9EFB-4722-8C73-F8069E5E1DB0}" type="slidenum">
              <a:t>‹#›</a:t>
            </a:fld>
            <a:endParaRPr lang="en-GB"/>
          </a:p>
        </p:txBody>
      </p:sp>
      <p:sp>
        <p:nvSpPr>
          <p:cNvPr id="8" name="Header Placeholder 1">
            <a:extLst>
              <a:ext uri="{FF2B5EF4-FFF2-40B4-BE49-F238E27FC236}">
                <a16:creationId xmlns:a16="http://schemas.microsoft.com/office/drawing/2014/main" id="{E6B852A8-6988-BFD9-02BC-E50750E79D17}"/>
              </a:ext>
            </a:extLst>
          </p:cNvPr>
          <p:cNvSpPr txBox="1">
            <a:spLocks noGrp="1"/>
          </p:cNvSpPr>
          <p:nvPr>
            <p:ph type="hdr" sz="quarter" idx="10"/>
          </p:nvPr>
        </p:nvSpPr>
        <p:spPr>
          <a:xfrm>
            <a:off x="0" y="0"/>
            <a:ext cx="2971800" cy="458791"/>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endParaRPr lang="en-US"/>
          </a:p>
        </p:txBody>
      </p:sp>
      <p:sp>
        <p:nvSpPr>
          <p:cNvPr id="9" name="Date Placeholder 2">
            <a:extLst>
              <a:ext uri="{FF2B5EF4-FFF2-40B4-BE49-F238E27FC236}">
                <a16:creationId xmlns:a16="http://schemas.microsoft.com/office/drawing/2014/main" id="{CB3B0F00-1D31-EF1B-04A9-C531937C0E62}"/>
              </a:ext>
            </a:extLst>
          </p:cNvPr>
          <p:cNvSpPr txBox="1">
            <a:spLocks noGrp="1"/>
          </p:cNvSpPr>
          <p:nvPr>
            <p:ph type="dt" sz="quarter" idx="7"/>
          </p:nvPr>
        </p:nvSpPr>
        <p:spPr>
          <a:xfrm>
            <a:off x="3884608" y="0"/>
            <a:ext cx="2971800" cy="458791"/>
          </a:xfrm>
          <a:prstGeom prst="rect">
            <a:avLst/>
          </a:prstGeom>
          <a:noFill/>
          <a:ln>
            <a:noFill/>
          </a:ln>
        </p:spPr>
        <p:txBody>
          <a:bodyPr vert="horz" wrap="square" lIns="91440" tIns="45720" rIns="91440" bIns="45720" anchor="t"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fld id="{1E54B295-FD72-43DE-9B88-EF23A6824407}" type="datetime1">
              <a:rPr lang="en-US"/>
              <a:pPr lvl="0"/>
              <a:t>11/3/2023</a:t>
            </a:fld>
            <a:endParaRPr lang="en-US"/>
          </a:p>
        </p:txBody>
      </p:sp>
      <p:sp>
        <p:nvSpPr>
          <p:cNvPr id="10" name="Slide Image Placeholder 3">
            <a:extLst>
              <a:ext uri="{FF2B5EF4-FFF2-40B4-BE49-F238E27FC236}">
                <a16:creationId xmlns:a16="http://schemas.microsoft.com/office/drawing/2014/main" id="{932306CD-91F8-AE3B-5710-559578C78EEA}"/>
              </a:ext>
            </a:extLst>
          </p:cNvPr>
          <p:cNvSpPr>
            <a:spLocks noGrp="1" noRot="1" noChangeAspect="1"/>
          </p:cNvSpPr>
          <p:nvPr>
            <p:ph type="sldImg" sz="quarter" idx="4294967295"/>
          </p:nvPr>
        </p:nvSpPr>
        <p:spPr>
          <a:xfrm>
            <a:off x="685800" y="1143000"/>
            <a:ext cx="5486400" cy="3086099"/>
          </a:xfrm>
          <a:prstGeom prst="rect">
            <a:avLst/>
          </a:prstGeom>
          <a:noFill/>
          <a:ln w="12701">
            <a:solidFill>
              <a:srgbClr val="000000"/>
            </a:solidFill>
            <a:prstDash val="solid"/>
          </a:ln>
        </p:spPr>
      </p:sp>
      <p:sp>
        <p:nvSpPr>
          <p:cNvPr id="11" name="Notes Placeholder 4">
            <a:extLst>
              <a:ext uri="{FF2B5EF4-FFF2-40B4-BE49-F238E27FC236}">
                <a16:creationId xmlns:a16="http://schemas.microsoft.com/office/drawing/2014/main" id="{D56C9B2E-CA31-E8D0-9910-889EBC826350}"/>
              </a:ext>
            </a:extLst>
          </p:cNvPr>
          <p:cNvSpPr txBox="1">
            <a:spLocks noGrp="1"/>
          </p:cNvSpPr>
          <p:nvPr>
            <p:ph type="body" sz="quarter" idx="4294967295"/>
          </p:nvPr>
        </p:nvSpPr>
        <p:spPr>
          <a:xfrm>
            <a:off x="685800" y="4400549"/>
            <a:ext cx="5486400" cy="3600450"/>
          </a:xfrm>
          <a:prstGeom prst="rect">
            <a:avLst/>
          </a:prstGeom>
          <a:noFill/>
          <a:ln>
            <a:noFill/>
          </a:ln>
        </p:spPr>
        <p:txBody>
          <a:bodyPr vert="horz" wrap="square" lIns="91440" tIns="45720" rIns="91440" bIns="4572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5">
            <a:extLst>
              <a:ext uri="{FF2B5EF4-FFF2-40B4-BE49-F238E27FC236}">
                <a16:creationId xmlns:a16="http://schemas.microsoft.com/office/drawing/2014/main" id="{506A56DA-B00F-5FEA-1BC8-31B5B48E78D0}"/>
              </a:ext>
            </a:extLst>
          </p:cNvPr>
          <p:cNvSpPr txBox="1">
            <a:spLocks noGrp="1"/>
          </p:cNvSpPr>
          <p:nvPr>
            <p:ph type="ftr" sz="quarter" idx="9"/>
          </p:nvPr>
        </p:nvSpPr>
        <p:spPr>
          <a:xfrm>
            <a:off x="0"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endParaRPr lang="en-US"/>
          </a:p>
        </p:txBody>
      </p:sp>
      <p:sp>
        <p:nvSpPr>
          <p:cNvPr id="13" name="Slide Number Placeholder 6">
            <a:extLst>
              <a:ext uri="{FF2B5EF4-FFF2-40B4-BE49-F238E27FC236}">
                <a16:creationId xmlns:a16="http://schemas.microsoft.com/office/drawing/2014/main" id="{0F79C63B-8D41-CA2F-B0C8-2ED36C40B3FB}"/>
              </a:ext>
            </a:extLst>
          </p:cNvPr>
          <p:cNvSpPr txBox="1">
            <a:spLocks noGrp="1"/>
          </p:cNvSpPr>
          <p:nvPr>
            <p:ph type="sldNum" sz="quarter" idx="8"/>
          </p:nvPr>
        </p:nvSpPr>
        <p:spPr>
          <a:xfrm>
            <a:off x="3884608"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fld id="{76546016-8771-481C-94BD-A7EDFFE41E7A}" type="slidenum">
              <a:t>‹#›</a:t>
            </a:fld>
            <a:endParaRPr lang="en-US"/>
          </a:p>
        </p:txBody>
      </p:sp>
    </p:spTree>
    <p:extLst>
      <p:ext uri="{BB962C8B-B14F-4D97-AF65-F5344CB8AC3E}">
        <p14:creationId xmlns:p14="http://schemas.microsoft.com/office/powerpoint/2010/main" val="415398519"/>
      </p:ext>
    </p:extLst>
  </p:cSld>
  <p:clrMap bg1="lt1" tx1="dk1" bg2="lt2" tx2="dk2" accent1="accent1" accent2="accent2" accent3="accent3" accent4="accent4" accent5="accent5" accent6="accent6" hlink="hlink" folHlink="folHlink"/>
  <p:notes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vl2pPr marL="457200" marR="0" lvl="1"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2pPr>
    <a:lvl3pPr marL="914400" marR="0" lvl="2"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3pPr>
    <a:lvl4pPr marL="1371600" marR="0" lvl="3"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4pPr>
    <a:lvl5pPr marL="1828800" marR="0" lvl="4"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lvl="0"/>
            <a:fld id="{7A4BF26A-9EFB-4722-8C73-F8069E5E1DB0}" type="slidenum">
              <a:rPr lang="en-IE" smtClean="0"/>
              <a:t>1</a:t>
            </a:fld>
            <a:endParaRPr lang="en-IE"/>
          </a:p>
        </p:txBody>
      </p:sp>
      <p:sp>
        <p:nvSpPr>
          <p:cNvPr id="5" name="Slide Number Placeholder 4"/>
          <p:cNvSpPr>
            <a:spLocks noGrp="1"/>
          </p:cNvSpPr>
          <p:nvPr>
            <p:ph type="sldNum" sz="quarter" idx="8"/>
          </p:nvPr>
        </p:nvSpPr>
        <p:spPr/>
        <p:txBody>
          <a:bodyPr/>
          <a:lstStyle/>
          <a:p>
            <a:pPr lvl="0"/>
            <a:fld id="{76546016-8771-481C-94BD-A7EDFFE41E7A}" type="slidenum">
              <a:rPr lang="en-IE" smtClean="0"/>
              <a:t>1</a:t>
            </a:fld>
            <a:endParaRPr lang="en-IE"/>
          </a:p>
        </p:txBody>
      </p:sp>
    </p:spTree>
    <p:extLst>
      <p:ext uri="{BB962C8B-B14F-4D97-AF65-F5344CB8AC3E}">
        <p14:creationId xmlns:p14="http://schemas.microsoft.com/office/powerpoint/2010/main" val="39779800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2022832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040800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7204877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5551369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lvl="0"/>
            <a:fld id="{7A4BF26A-9EFB-4722-8C73-F8069E5E1DB0}" type="slidenum">
              <a:rPr lang="en-IE" smtClean="0"/>
              <a:t>17</a:t>
            </a:fld>
            <a:endParaRPr lang="en-IE"/>
          </a:p>
        </p:txBody>
      </p:sp>
      <p:sp>
        <p:nvSpPr>
          <p:cNvPr id="5" name="Slide Number Placeholder 4"/>
          <p:cNvSpPr>
            <a:spLocks noGrp="1"/>
          </p:cNvSpPr>
          <p:nvPr>
            <p:ph type="sldNum" sz="quarter" idx="8"/>
          </p:nvPr>
        </p:nvSpPr>
        <p:spPr/>
        <p:txBody>
          <a:bodyPr/>
          <a:lstStyle/>
          <a:p>
            <a:pPr lvl="0"/>
            <a:fld id="{76546016-8771-481C-94BD-A7EDFFE41E7A}" type="slidenum">
              <a:rPr lang="en-IE" smtClean="0"/>
              <a:t>17</a:t>
            </a:fld>
            <a:endParaRPr lang="en-IE"/>
          </a:p>
        </p:txBody>
      </p:sp>
    </p:spTree>
    <p:extLst>
      <p:ext uri="{BB962C8B-B14F-4D97-AF65-F5344CB8AC3E}">
        <p14:creationId xmlns:p14="http://schemas.microsoft.com/office/powerpoint/2010/main" val="14303077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lvl="0"/>
            <a:fld id="{7A4BF26A-9EFB-4722-8C73-F8069E5E1DB0}" type="slidenum">
              <a:rPr lang="en-IE" smtClean="0"/>
              <a:t>18</a:t>
            </a:fld>
            <a:endParaRPr lang="en-IE"/>
          </a:p>
        </p:txBody>
      </p:sp>
      <p:sp>
        <p:nvSpPr>
          <p:cNvPr id="5" name="Slide Number Placeholder 4"/>
          <p:cNvSpPr>
            <a:spLocks noGrp="1"/>
          </p:cNvSpPr>
          <p:nvPr>
            <p:ph type="sldNum" sz="quarter" idx="8"/>
          </p:nvPr>
        </p:nvSpPr>
        <p:spPr/>
        <p:txBody>
          <a:bodyPr/>
          <a:lstStyle/>
          <a:p>
            <a:pPr lvl="0"/>
            <a:fld id="{76546016-8771-481C-94BD-A7EDFFE41E7A}" type="slidenum">
              <a:rPr lang="en-IE" smtClean="0"/>
              <a:t>18</a:t>
            </a:fld>
            <a:endParaRPr lang="en-IE"/>
          </a:p>
        </p:txBody>
      </p:sp>
    </p:spTree>
    <p:extLst>
      <p:ext uri="{BB962C8B-B14F-4D97-AF65-F5344CB8AC3E}">
        <p14:creationId xmlns:p14="http://schemas.microsoft.com/office/powerpoint/2010/main" val="23715634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lvl="0"/>
            <a:fld id="{7A4BF26A-9EFB-4722-8C73-F8069E5E1DB0}" type="slidenum">
              <a:rPr lang="en-IE" smtClean="0"/>
              <a:t>19</a:t>
            </a:fld>
            <a:endParaRPr lang="en-IE"/>
          </a:p>
        </p:txBody>
      </p:sp>
      <p:sp>
        <p:nvSpPr>
          <p:cNvPr id="5" name="Slide Number Placeholder 4"/>
          <p:cNvSpPr>
            <a:spLocks noGrp="1"/>
          </p:cNvSpPr>
          <p:nvPr>
            <p:ph type="sldNum" sz="quarter" idx="8"/>
          </p:nvPr>
        </p:nvSpPr>
        <p:spPr/>
        <p:txBody>
          <a:bodyPr/>
          <a:lstStyle/>
          <a:p>
            <a:pPr lvl="0"/>
            <a:fld id="{76546016-8771-481C-94BD-A7EDFFE41E7A}" type="slidenum">
              <a:rPr lang="en-IE" smtClean="0"/>
              <a:t>19</a:t>
            </a:fld>
            <a:endParaRPr lang="en-IE"/>
          </a:p>
        </p:txBody>
      </p:sp>
    </p:spTree>
    <p:extLst>
      <p:ext uri="{BB962C8B-B14F-4D97-AF65-F5344CB8AC3E}">
        <p14:creationId xmlns:p14="http://schemas.microsoft.com/office/powerpoint/2010/main" val="37682349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lvl="0"/>
            <a:fld id="{7A4BF26A-9EFB-4722-8C73-F8069E5E1DB0}" type="slidenum">
              <a:rPr lang="en-IE" smtClean="0"/>
              <a:t>21</a:t>
            </a:fld>
            <a:endParaRPr lang="en-IE"/>
          </a:p>
        </p:txBody>
      </p:sp>
      <p:sp>
        <p:nvSpPr>
          <p:cNvPr id="5" name="Slide Number Placeholder 4"/>
          <p:cNvSpPr>
            <a:spLocks noGrp="1"/>
          </p:cNvSpPr>
          <p:nvPr>
            <p:ph type="sldNum" sz="quarter" idx="8"/>
          </p:nvPr>
        </p:nvSpPr>
        <p:spPr/>
        <p:txBody>
          <a:bodyPr/>
          <a:lstStyle/>
          <a:p>
            <a:pPr lvl="0"/>
            <a:fld id="{76546016-8771-481C-94BD-A7EDFFE41E7A}" type="slidenum">
              <a:rPr lang="en-IE" smtClean="0"/>
              <a:t>21</a:t>
            </a:fld>
            <a:endParaRPr lang="en-IE"/>
          </a:p>
        </p:txBody>
      </p:sp>
    </p:spTree>
    <p:extLst>
      <p:ext uri="{BB962C8B-B14F-4D97-AF65-F5344CB8AC3E}">
        <p14:creationId xmlns:p14="http://schemas.microsoft.com/office/powerpoint/2010/main" val="8052530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7604965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551;g7e3ce0167b_1_2641:notes">
            <a:extLst>
              <a:ext uri="{FF2B5EF4-FFF2-40B4-BE49-F238E27FC236}">
                <a16:creationId xmlns:a16="http://schemas.microsoft.com/office/drawing/2014/main" id="{571E31DE-8197-854B-1B81-2CFE56FA38DC}"/>
              </a:ext>
            </a:extLst>
          </p:cNvPr>
          <p:cNvSpPr txBox="1">
            <a:spLocks noGrp="1"/>
          </p:cNvSpPr>
          <p:nvPr>
            <p:ph type="body" sz="quarter" idx="1"/>
          </p:nvPr>
        </p:nvSpPr>
        <p:spPr>
          <a:xfrm>
            <a:off x="1436430" y="4777877"/>
            <a:ext cx="11483108" cy="3908913"/>
          </a:xfrm>
        </p:spPr>
        <p:txBody>
          <a:bodyPr lIns="121596" tIns="60780" rIns="121596" bIns="60780"/>
          <a:lstStyle/>
          <a:p>
            <a:endParaRPr lang="en-GB"/>
          </a:p>
        </p:txBody>
      </p:sp>
      <p:sp>
        <p:nvSpPr>
          <p:cNvPr id="3" name="Google Shape;552;g7e3ce0167b_1_2641:notes">
            <a:extLst>
              <a:ext uri="{FF2B5EF4-FFF2-40B4-BE49-F238E27FC236}">
                <a16:creationId xmlns:a16="http://schemas.microsoft.com/office/drawing/2014/main" id="{7E7E2631-BDB5-3C19-2DF7-34B266EDEABA}"/>
              </a:ext>
            </a:extLst>
          </p:cNvPr>
          <p:cNvSpPr>
            <a:spLocks noGrp="1" noRot="1" noChangeAspect="1"/>
          </p:cNvSpPr>
          <p:nvPr>
            <p:ph type="sldImg"/>
          </p:nvPr>
        </p:nvSpPr>
        <p:spPr>
          <a:xfrm>
            <a:off x="4202113" y="1241425"/>
            <a:ext cx="5951537" cy="3348038"/>
          </a:xfr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757965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9000883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8479633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8405232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8982179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4BF26A-9EFB-4722-8C73-F8069E5E1DB0}"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546016-8771-481C-94BD-A7EDFFE41E7A}" type="slidenum">
              <a:rPr kumimoji="0" lang="en-IE"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E"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2871765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rgbClr val="91B5CC"/>
        </a:solidFill>
        <a:effectLst/>
      </p:bgPr>
    </p:bg>
    <p:spTree>
      <p:nvGrpSpPr>
        <p:cNvPr id="1" name=""/>
        <p:cNvGrpSpPr/>
        <p:nvPr/>
      </p:nvGrpSpPr>
      <p:grpSpPr>
        <a:xfrm>
          <a:off x="0" y="0"/>
          <a:ext cx="0" cy="0"/>
          <a:chOff x="0" y="0"/>
          <a:chExt cx="0" cy="0"/>
        </a:xfrm>
      </p:grpSpPr>
      <p:grpSp>
        <p:nvGrpSpPr>
          <p:cNvPr id="2" name="Group 539">
            <a:extLst>
              <a:ext uri="{FF2B5EF4-FFF2-40B4-BE49-F238E27FC236}">
                <a16:creationId xmlns:a16="http://schemas.microsoft.com/office/drawing/2014/main" id="{21EB5434-B74E-6A37-629A-3E5D459199E6}"/>
              </a:ext>
            </a:extLst>
          </p:cNvPr>
          <p:cNvGrpSpPr/>
          <p:nvPr/>
        </p:nvGrpSpPr>
        <p:grpSpPr>
          <a:xfrm>
            <a:off x="464816" y="0"/>
            <a:ext cx="10141026" cy="6857999"/>
            <a:chOff x="464816" y="0"/>
            <a:chExt cx="10141026" cy="6857999"/>
          </a:xfrm>
        </p:grpSpPr>
        <p:sp>
          <p:nvSpPr>
            <p:cNvPr id="3" name="Freeform: Shape 326">
              <a:extLst>
                <a:ext uri="{FF2B5EF4-FFF2-40B4-BE49-F238E27FC236}">
                  <a16:creationId xmlns:a16="http://schemas.microsoft.com/office/drawing/2014/main" id="{3FDB3529-27A8-1EE7-AF57-978D2E3547B1}"/>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Freeform: Shape 327">
              <a:extLst>
                <a:ext uri="{FF2B5EF4-FFF2-40B4-BE49-F238E27FC236}">
                  <a16:creationId xmlns:a16="http://schemas.microsoft.com/office/drawing/2014/main" id="{B8DFF3B6-394E-110E-2AA3-F6AAF45B8EF4}"/>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 name="Freeform: Shape 328">
              <a:extLst>
                <a:ext uri="{FF2B5EF4-FFF2-40B4-BE49-F238E27FC236}">
                  <a16:creationId xmlns:a16="http://schemas.microsoft.com/office/drawing/2014/main" id="{75E1A766-27E0-F736-DADD-96AC68DFE033}"/>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329">
              <a:extLst>
                <a:ext uri="{FF2B5EF4-FFF2-40B4-BE49-F238E27FC236}">
                  <a16:creationId xmlns:a16="http://schemas.microsoft.com/office/drawing/2014/main" id="{93E632B7-794F-F657-C5F3-CCE58BD858C7}"/>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330">
              <a:extLst>
                <a:ext uri="{FF2B5EF4-FFF2-40B4-BE49-F238E27FC236}">
                  <a16:creationId xmlns:a16="http://schemas.microsoft.com/office/drawing/2014/main" id="{B1B6CA8F-2563-1222-311C-4B3B850E7F04}"/>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331">
              <a:extLst>
                <a:ext uri="{FF2B5EF4-FFF2-40B4-BE49-F238E27FC236}">
                  <a16:creationId xmlns:a16="http://schemas.microsoft.com/office/drawing/2014/main" id="{7810CE3A-A1A4-426F-2E4D-74870FA6B7A5}"/>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332">
              <a:extLst>
                <a:ext uri="{FF2B5EF4-FFF2-40B4-BE49-F238E27FC236}">
                  <a16:creationId xmlns:a16="http://schemas.microsoft.com/office/drawing/2014/main" id="{9236C4BD-AA55-3BC5-5ED6-82F11E2512A8}"/>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333">
              <a:extLst>
                <a:ext uri="{FF2B5EF4-FFF2-40B4-BE49-F238E27FC236}">
                  <a16:creationId xmlns:a16="http://schemas.microsoft.com/office/drawing/2014/main" id="{D97EFD1D-CD29-20B3-4496-C6026A28545B}"/>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334">
              <a:extLst>
                <a:ext uri="{FF2B5EF4-FFF2-40B4-BE49-F238E27FC236}">
                  <a16:creationId xmlns:a16="http://schemas.microsoft.com/office/drawing/2014/main" id="{4D26F143-4BEB-088E-E41C-3F42DF0BA20E}"/>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335">
              <a:extLst>
                <a:ext uri="{FF2B5EF4-FFF2-40B4-BE49-F238E27FC236}">
                  <a16:creationId xmlns:a16="http://schemas.microsoft.com/office/drawing/2014/main" id="{86D3852F-0EE0-D599-E16C-65AF0EB7E226}"/>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336">
              <a:extLst>
                <a:ext uri="{FF2B5EF4-FFF2-40B4-BE49-F238E27FC236}">
                  <a16:creationId xmlns:a16="http://schemas.microsoft.com/office/drawing/2014/main" id="{D74B8223-9C8E-3D37-FAF1-0A4D49F0D110}"/>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337">
              <a:extLst>
                <a:ext uri="{FF2B5EF4-FFF2-40B4-BE49-F238E27FC236}">
                  <a16:creationId xmlns:a16="http://schemas.microsoft.com/office/drawing/2014/main" id="{DC6A1D6B-FCB6-BA7A-22B6-EA5E09574885}"/>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338">
              <a:extLst>
                <a:ext uri="{FF2B5EF4-FFF2-40B4-BE49-F238E27FC236}">
                  <a16:creationId xmlns:a16="http://schemas.microsoft.com/office/drawing/2014/main" id="{09351811-7570-2BBD-8A58-5AFFC35844F6}"/>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339">
              <a:extLst>
                <a:ext uri="{FF2B5EF4-FFF2-40B4-BE49-F238E27FC236}">
                  <a16:creationId xmlns:a16="http://schemas.microsoft.com/office/drawing/2014/main" id="{8834C97B-0FD2-B5DE-3404-736474083093}"/>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340">
              <a:extLst>
                <a:ext uri="{FF2B5EF4-FFF2-40B4-BE49-F238E27FC236}">
                  <a16:creationId xmlns:a16="http://schemas.microsoft.com/office/drawing/2014/main" id="{DC0E46ED-563D-51F7-6F0A-D55465CCA6A0}"/>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341">
              <a:extLst>
                <a:ext uri="{FF2B5EF4-FFF2-40B4-BE49-F238E27FC236}">
                  <a16:creationId xmlns:a16="http://schemas.microsoft.com/office/drawing/2014/main" id="{B6ED0633-8D2C-F020-38BA-5CBC18402161}"/>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342">
              <a:extLst>
                <a:ext uri="{FF2B5EF4-FFF2-40B4-BE49-F238E27FC236}">
                  <a16:creationId xmlns:a16="http://schemas.microsoft.com/office/drawing/2014/main" id="{95504E7B-E055-E543-2FEC-53D9487F596D}"/>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343">
              <a:extLst>
                <a:ext uri="{FF2B5EF4-FFF2-40B4-BE49-F238E27FC236}">
                  <a16:creationId xmlns:a16="http://schemas.microsoft.com/office/drawing/2014/main" id="{15B9A548-9306-6F2A-A228-D555AAA06C54}"/>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344">
              <a:extLst>
                <a:ext uri="{FF2B5EF4-FFF2-40B4-BE49-F238E27FC236}">
                  <a16:creationId xmlns:a16="http://schemas.microsoft.com/office/drawing/2014/main" id="{4BE4C931-724D-4634-428E-52486E2507EB}"/>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345">
              <a:extLst>
                <a:ext uri="{FF2B5EF4-FFF2-40B4-BE49-F238E27FC236}">
                  <a16:creationId xmlns:a16="http://schemas.microsoft.com/office/drawing/2014/main" id="{FEAAAFCC-FF14-68DA-4C68-61B33FE3689C}"/>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346">
              <a:extLst>
                <a:ext uri="{FF2B5EF4-FFF2-40B4-BE49-F238E27FC236}">
                  <a16:creationId xmlns:a16="http://schemas.microsoft.com/office/drawing/2014/main" id="{AC43B4A7-0A3D-1971-9065-12C5E2C4D3D6}"/>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347">
              <a:extLst>
                <a:ext uri="{FF2B5EF4-FFF2-40B4-BE49-F238E27FC236}">
                  <a16:creationId xmlns:a16="http://schemas.microsoft.com/office/drawing/2014/main" id="{6CD526D2-C9DE-2FCA-0C36-A58EDF32DC69}"/>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348">
              <a:extLst>
                <a:ext uri="{FF2B5EF4-FFF2-40B4-BE49-F238E27FC236}">
                  <a16:creationId xmlns:a16="http://schemas.microsoft.com/office/drawing/2014/main" id="{D515AC9B-889E-F75F-5B72-B2485CFB251F}"/>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349">
              <a:extLst>
                <a:ext uri="{FF2B5EF4-FFF2-40B4-BE49-F238E27FC236}">
                  <a16:creationId xmlns:a16="http://schemas.microsoft.com/office/drawing/2014/main" id="{C21BAC95-5100-1707-01E0-6B2BFE9DEA62}"/>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350">
              <a:extLst>
                <a:ext uri="{FF2B5EF4-FFF2-40B4-BE49-F238E27FC236}">
                  <a16:creationId xmlns:a16="http://schemas.microsoft.com/office/drawing/2014/main" id="{55E3AD64-4079-ED54-669A-EB90E7C0286B}"/>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351">
              <a:extLst>
                <a:ext uri="{FF2B5EF4-FFF2-40B4-BE49-F238E27FC236}">
                  <a16:creationId xmlns:a16="http://schemas.microsoft.com/office/drawing/2014/main" id="{E81D047F-3C16-6339-ACD4-21FA9FA5BDBD}"/>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352">
              <a:extLst>
                <a:ext uri="{FF2B5EF4-FFF2-40B4-BE49-F238E27FC236}">
                  <a16:creationId xmlns:a16="http://schemas.microsoft.com/office/drawing/2014/main" id="{E5B3EF18-F16F-2B35-59CF-1FF03FE0E7A9}"/>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353">
              <a:extLst>
                <a:ext uri="{FF2B5EF4-FFF2-40B4-BE49-F238E27FC236}">
                  <a16:creationId xmlns:a16="http://schemas.microsoft.com/office/drawing/2014/main" id="{D4E427E9-D1F5-44D7-0C98-30964D7AD24D}"/>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354">
              <a:extLst>
                <a:ext uri="{FF2B5EF4-FFF2-40B4-BE49-F238E27FC236}">
                  <a16:creationId xmlns:a16="http://schemas.microsoft.com/office/drawing/2014/main" id="{E72DAF1D-9FBE-E7E9-7A4A-9ED3463B9726}"/>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355">
              <a:extLst>
                <a:ext uri="{FF2B5EF4-FFF2-40B4-BE49-F238E27FC236}">
                  <a16:creationId xmlns:a16="http://schemas.microsoft.com/office/drawing/2014/main" id="{DC68B121-DE86-FE9C-9F35-B8BF5E5D4C19}"/>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356">
              <a:extLst>
                <a:ext uri="{FF2B5EF4-FFF2-40B4-BE49-F238E27FC236}">
                  <a16:creationId xmlns:a16="http://schemas.microsoft.com/office/drawing/2014/main" id="{8B246917-C578-F38A-1821-C889272CC32A}"/>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357">
              <a:extLst>
                <a:ext uri="{FF2B5EF4-FFF2-40B4-BE49-F238E27FC236}">
                  <a16:creationId xmlns:a16="http://schemas.microsoft.com/office/drawing/2014/main" id="{A4353447-19DF-1F5D-7553-1D6B01DB5303}"/>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358">
              <a:extLst>
                <a:ext uri="{FF2B5EF4-FFF2-40B4-BE49-F238E27FC236}">
                  <a16:creationId xmlns:a16="http://schemas.microsoft.com/office/drawing/2014/main" id="{CC4D442E-CF02-F63B-1856-9F2D1EFD9570}"/>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359">
              <a:extLst>
                <a:ext uri="{FF2B5EF4-FFF2-40B4-BE49-F238E27FC236}">
                  <a16:creationId xmlns:a16="http://schemas.microsoft.com/office/drawing/2014/main" id="{81EC1FE1-7370-2E7C-502E-43EAAEE57DAD}"/>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360">
              <a:extLst>
                <a:ext uri="{FF2B5EF4-FFF2-40B4-BE49-F238E27FC236}">
                  <a16:creationId xmlns:a16="http://schemas.microsoft.com/office/drawing/2014/main" id="{D8E248AD-7E3C-30AA-AB19-EEAA00FE03DF}"/>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361">
              <a:extLst>
                <a:ext uri="{FF2B5EF4-FFF2-40B4-BE49-F238E27FC236}">
                  <a16:creationId xmlns:a16="http://schemas.microsoft.com/office/drawing/2014/main" id="{B38BF91F-7B15-753A-679C-18351C1F1203}"/>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362">
              <a:extLst>
                <a:ext uri="{FF2B5EF4-FFF2-40B4-BE49-F238E27FC236}">
                  <a16:creationId xmlns:a16="http://schemas.microsoft.com/office/drawing/2014/main" id="{E04FCF92-C9AB-FAB0-15F4-13FFCCFB9B2F}"/>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363">
              <a:extLst>
                <a:ext uri="{FF2B5EF4-FFF2-40B4-BE49-F238E27FC236}">
                  <a16:creationId xmlns:a16="http://schemas.microsoft.com/office/drawing/2014/main" id="{2A704406-3AD9-3802-365E-EAC06CD06846}"/>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364">
              <a:extLst>
                <a:ext uri="{FF2B5EF4-FFF2-40B4-BE49-F238E27FC236}">
                  <a16:creationId xmlns:a16="http://schemas.microsoft.com/office/drawing/2014/main" id="{2CC56B36-2B9A-39B7-D6F1-CAEA02067ED0}"/>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365">
              <a:extLst>
                <a:ext uri="{FF2B5EF4-FFF2-40B4-BE49-F238E27FC236}">
                  <a16:creationId xmlns:a16="http://schemas.microsoft.com/office/drawing/2014/main" id="{4D5E0BE3-2C06-3C64-EC82-CD7E8CD49BA3}"/>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366">
              <a:extLst>
                <a:ext uri="{FF2B5EF4-FFF2-40B4-BE49-F238E27FC236}">
                  <a16:creationId xmlns:a16="http://schemas.microsoft.com/office/drawing/2014/main" id="{966332DA-9149-FEC0-12F1-CA1F503F4160}"/>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367">
              <a:extLst>
                <a:ext uri="{FF2B5EF4-FFF2-40B4-BE49-F238E27FC236}">
                  <a16:creationId xmlns:a16="http://schemas.microsoft.com/office/drawing/2014/main" id="{DBC1F6D4-8326-43D7-ED7E-97E5B0A107A5}"/>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368">
              <a:extLst>
                <a:ext uri="{FF2B5EF4-FFF2-40B4-BE49-F238E27FC236}">
                  <a16:creationId xmlns:a16="http://schemas.microsoft.com/office/drawing/2014/main" id="{0C13C415-D1F6-D6AC-688D-6FA2D8996799}"/>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369">
              <a:extLst>
                <a:ext uri="{FF2B5EF4-FFF2-40B4-BE49-F238E27FC236}">
                  <a16:creationId xmlns:a16="http://schemas.microsoft.com/office/drawing/2014/main" id="{60285B40-0A13-238A-9311-DC1D02409E7D}"/>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370">
              <a:extLst>
                <a:ext uri="{FF2B5EF4-FFF2-40B4-BE49-F238E27FC236}">
                  <a16:creationId xmlns:a16="http://schemas.microsoft.com/office/drawing/2014/main" id="{7552637F-AC1D-621B-1B18-325AB895B96F}"/>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371">
              <a:extLst>
                <a:ext uri="{FF2B5EF4-FFF2-40B4-BE49-F238E27FC236}">
                  <a16:creationId xmlns:a16="http://schemas.microsoft.com/office/drawing/2014/main" id="{32474035-BB85-4E6E-25CE-BA46CA8B5F68}"/>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372">
              <a:extLst>
                <a:ext uri="{FF2B5EF4-FFF2-40B4-BE49-F238E27FC236}">
                  <a16:creationId xmlns:a16="http://schemas.microsoft.com/office/drawing/2014/main" id="{C46BBC28-AAC0-02D7-F9FD-A9AEBD8F85B9}"/>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373">
              <a:extLst>
                <a:ext uri="{FF2B5EF4-FFF2-40B4-BE49-F238E27FC236}">
                  <a16:creationId xmlns:a16="http://schemas.microsoft.com/office/drawing/2014/main" id="{9C55EA82-C86F-D9DC-848D-E1E71282369F}"/>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374">
              <a:extLst>
                <a:ext uri="{FF2B5EF4-FFF2-40B4-BE49-F238E27FC236}">
                  <a16:creationId xmlns:a16="http://schemas.microsoft.com/office/drawing/2014/main" id="{A05E4EBA-9334-16FC-3EE9-DFA9E75AB069}"/>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375">
              <a:extLst>
                <a:ext uri="{FF2B5EF4-FFF2-40B4-BE49-F238E27FC236}">
                  <a16:creationId xmlns:a16="http://schemas.microsoft.com/office/drawing/2014/main" id="{2482D9DC-A622-9164-3141-BF0ABE1C103F}"/>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376">
              <a:extLst>
                <a:ext uri="{FF2B5EF4-FFF2-40B4-BE49-F238E27FC236}">
                  <a16:creationId xmlns:a16="http://schemas.microsoft.com/office/drawing/2014/main" id="{154020A9-B948-F3A0-6E44-500DA94696DF}"/>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377">
              <a:extLst>
                <a:ext uri="{FF2B5EF4-FFF2-40B4-BE49-F238E27FC236}">
                  <a16:creationId xmlns:a16="http://schemas.microsoft.com/office/drawing/2014/main" id="{3C8839F9-1C75-15E9-9188-D7DB375A10A8}"/>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378">
              <a:extLst>
                <a:ext uri="{FF2B5EF4-FFF2-40B4-BE49-F238E27FC236}">
                  <a16:creationId xmlns:a16="http://schemas.microsoft.com/office/drawing/2014/main" id="{092B3BE4-B551-7C49-57B2-3240B85B90A8}"/>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379">
              <a:extLst>
                <a:ext uri="{FF2B5EF4-FFF2-40B4-BE49-F238E27FC236}">
                  <a16:creationId xmlns:a16="http://schemas.microsoft.com/office/drawing/2014/main" id="{DA83214B-FD80-7CF7-2644-BEAC2D690505}"/>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380">
              <a:extLst>
                <a:ext uri="{FF2B5EF4-FFF2-40B4-BE49-F238E27FC236}">
                  <a16:creationId xmlns:a16="http://schemas.microsoft.com/office/drawing/2014/main" id="{B881259B-9699-E385-2708-DBC1D8C546FD}"/>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381">
              <a:extLst>
                <a:ext uri="{FF2B5EF4-FFF2-40B4-BE49-F238E27FC236}">
                  <a16:creationId xmlns:a16="http://schemas.microsoft.com/office/drawing/2014/main" id="{A039A1C5-76D2-76DF-AD5B-0E7065C6FA0E}"/>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382">
              <a:extLst>
                <a:ext uri="{FF2B5EF4-FFF2-40B4-BE49-F238E27FC236}">
                  <a16:creationId xmlns:a16="http://schemas.microsoft.com/office/drawing/2014/main" id="{8CDE2597-28F6-D3DC-3179-B85E48CA8471}"/>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383">
              <a:extLst>
                <a:ext uri="{FF2B5EF4-FFF2-40B4-BE49-F238E27FC236}">
                  <a16:creationId xmlns:a16="http://schemas.microsoft.com/office/drawing/2014/main" id="{3881499E-12F7-9F50-299C-6FD0EF1D9335}"/>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384">
              <a:extLst>
                <a:ext uri="{FF2B5EF4-FFF2-40B4-BE49-F238E27FC236}">
                  <a16:creationId xmlns:a16="http://schemas.microsoft.com/office/drawing/2014/main" id="{88DCBCF0-099D-9081-7B0F-1F75AAB99E92}"/>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385">
              <a:extLst>
                <a:ext uri="{FF2B5EF4-FFF2-40B4-BE49-F238E27FC236}">
                  <a16:creationId xmlns:a16="http://schemas.microsoft.com/office/drawing/2014/main" id="{2A6C3335-0F83-BDFD-8995-6C8A18D7F11B}"/>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386">
              <a:extLst>
                <a:ext uri="{FF2B5EF4-FFF2-40B4-BE49-F238E27FC236}">
                  <a16:creationId xmlns:a16="http://schemas.microsoft.com/office/drawing/2014/main" id="{9EA0CA80-8235-8EB6-9E1C-4B038289EA43}"/>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387">
              <a:extLst>
                <a:ext uri="{FF2B5EF4-FFF2-40B4-BE49-F238E27FC236}">
                  <a16:creationId xmlns:a16="http://schemas.microsoft.com/office/drawing/2014/main" id="{6BC1A990-823C-0130-59D4-9D42EEAD9841}"/>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388">
              <a:extLst>
                <a:ext uri="{FF2B5EF4-FFF2-40B4-BE49-F238E27FC236}">
                  <a16:creationId xmlns:a16="http://schemas.microsoft.com/office/drawing/2014/main" id="{920A836D-5A33-3C48-C5BA-37300E08642A}"/>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389">
              <a:extLst>
                <a:ext uri="{FF2B5EF4-FFF2-40B4-BE49-F238E27FC236}">
                  <a16:creationId xmlns:a16="http://schemas.microsoft.com/office/drawing/2014/main" id="{BAF22F89-183B-B971-DC39-DFEB0224250A}"/>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390">
              <a:extLst>
                <a:ext uri="{FF2B5EF4-FFF2-40B4-BE49-F238E27FC236}">
                  <a16:creationId xmlns:a16="http://schemas.microsoft.com/office/drawing/2014/main" id="{7DD582DF-68BD-A7A5-3D11-82C1A17870F2}"/>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391">
              <a:extLst>
                <a:ext uri="{FF2B5EF4-FFF2-40B4-BE49-F238E27FC236}">
                  <a16:creationId xmlns:a16="http://schemas.microsoft.com/office/drawing/2014/main" id="{B67C64DF-7913-0258-826C-21684ABFAF8B}"/>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392">
              <a:extLst>
                <a:ext uri="{FF2B5EF4-FFF2-40B4-BE49-F238E27FC236}">
                  <a16:creationId xmlns:a16="http://schemas.microsoft.com/office/drawing/2014/main" id="{E173782E-24F5-732D-3D0D-FDAB5F62A201}"/>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393">
              <a:extLst>
                <a:ext uri="{FF2B5EF4-FFF2-40B4-BE49-F238E27FC236}">
                  <a16:creationId xmlns:a16="http://schemas.microsoft.com/office/drawing/2014/main" id="{11FEF5A7-45BF-F0D2-B12B-53849BDACA33}"/>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394">
              <a:extLst>
                <a:ext uri="{FF2B5EF4-FFF2-40B4-BE49-F238E27FC236}">
                  <a16:creationId xmlns:a16="http://schemas.microsoft.com/office/drawing/2014/main" id="{F9FB8901-BA48-0241-7942-0B91A423815F}"/>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395">
              <a:extLst>
                <a:ext uri="{FF2B5EF4-FFF2-40B4-BE49-F238E27FC236}">
                  <a16:creationId xmlns:a16="http://schemas.microsoft.com/office/drawing/2014/main" id="{88537E68-501E-CE14-768D-6F58BED54269}"/>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396">
              <a:extLst>
                <a:ext uri="{FF2B5EF4-FFF2-40B4-BE49-F238E27FC236}">
                  <a16:creationId xmlns:a16="http://schemas.microsoft.com/office/drawing/2014/main" id="{608AB589-4A8A-53E4-53FF-4DD31124DB18}"/>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397">
              <a:extLst>
                <a:ext uri="{FF2B5EF4-FFF2-40B4-BE49-F238E27FC236}">
                  <a16:creationId xmlns:a16="http://schemas.microsoft.com/office/drawing/2014/main" id="{881C477A-7C48-B76A-DF56-88113903A62B}"/>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398">
              <a:extLst>
                <a:ext uri="{FF2B5EF4-FFF2-40B4-BE49-F238E27FC236}">
                  <a16:creationId xmlns:a16="http://schemas.microsoft.com/office/drawing/2014/main" id="{05AD6135-F0E8-B5A6-2E45-94175F54D965}"/>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399">
              <a:extLst>
                <a:ext uri="{FF2B5EF4-FFF2-40B4-BE49-F238E27FC236}">
                  <a16:creationId xmlns:a16="http://schemas.microsoft.com/office/drawing/2014/main" id="{5B7DE26D-5E91-B1AB-8667-21D73806537E}"/>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400">
              <a:extLst>
                <a:ext uri="{FF2B5EF4-FFF2-40B4-BE49-F238E27FC236}">
                  <a16:creationId xmlns:a16="http://schemas.microsoft.com/office/drawing/2014/main" id="{11E3C6BD-A922-ACCA-1F86-410E7DD2A419}"/>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401">
              <a:extLst>
                <a:ext uri="{FF2B5EF4-FFF2-40B4-BE49-F238E27FC236}">
                  <a16:creationId xmlns:a16="http://schemas.microsoft.com/office/drawing/2014/main" id="{FE6BCD16-DA74-E54F-9A49-C60F2E306BB7}"/>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402">
              <a:extLst>
                <a:ext uri="{FF2B5EF4-FFF2-40B4-BE49-F238E27FC236}">
                  <a16:creationId xmlns:a16="http://schemas.microsoft.com/office/drawing/2014/main" id="{22074F39-DE3E-3448-4381-28C44465E4BA}"/>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403">
              <a:extLst>
                <a:ext uri="{FF2B5EF4-FFF2-40B4-BE49-F238E27FC236}">
                  <a16:creationId xmlns:a16="http://schemas.microsoft.com/office/drawing/2014/main" id="{215FC166-9AF5-BAA1-1C1B-6C8B488A90E8}"/>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404">
              <a:extLst>
                <a:ext uri="{FF2B5EF4-FFF2-40B4-BE49-F238E27FC236}">
                  <a16:creationId xmlns:a16="http://schemas.microsoft.com/office/drawing/2014/main" id="{A7F8A982-06E8-8C4E-6E1A-5B97152FBD25}"/>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405">
              <a:extLst>
                <a:ext uri="{FF2B5EF4-FFF2-40B4-BE49-F238E27FC236}">
                  <a16:creationId xmlns:a16="http://schemas.microsoft.com/office/drawing/2014/main" id="{B0590711-8072-B6BE-B222-97D77B1E72F1}"/>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406">
              <a:extLst>
                <a:ext uri="{FF2B5EF4-FFF2-40B4-BE49-F238E27FC236}">
                  <a16:creationId xmlns:a16="http://schemas.microsoft.com/office/drawing/2014/main" id="{8B258F35-67FB-5BDE-7E39-058225BD87B3}"/>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407">
              <a:extLst>
                <a:ext uri="{FF2B5EF4-FFF2-40B4-BE49-F238E27FC236}">
                  <a16:creationId xmlns:a16="http://schemas.microsoft.com/office/drawing/2014/main" id="{765BEEAD-AFE9-E642-C56B-14445D02D9FE}"/>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408">
              <a:extLst>
                <a:ext uri="{FF2B5EF4-FFF2-40B4-BE49-F238E27FC236}">
                  <a16:creationId xmlns:a16="http://schemas.microsoft.com/office/drawing/2014/main" id="{4E0ADF41-2F2A-F3F3-BB58-E887925825F9}"/>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409">
              <a:extLst>
                <a:ext uri="{FF2B5EF4-FFF2-40B4-BE49-F238E27FC236}">
                  <a16:creationId xmlns:a16="http://schemas.microsoft.com/office/drawing/2014/main" id="{5E39DEB9-1C6A-A866-9822-1C4815A725D3}"/>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410">
              <a:extLst>
                <a:ext uri="{FF2B5EF4-FFF2-40B4-BE49-F238E27FC236}">
                  <a16:creationId xmlns:a16="http://schemas.microsoft.com/office/drawing/2014/main" id="{38671BAF-28E2-9175-18EC-09608A7E09ED}"/>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411">
              <a:extLst>
                <a:ext uri="{FF2B5EF4-FFF2-40B4-BE49-F238E27FC236}">
                  <a16:creationId xmlns:a16="http://schemas.microsoft.com/office/drawing/2014/main" id="{8BB9E0FC-DD77-5D75-803D-DCEC215CAD5B}"/>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412">
              <a:extLst>
                <a:ext uri="{FF2B5EF4-FFF2-40B4-BE49-F238E27FC236}">
                  <a16:creationId xmlns:a16="http://schemas.microsoft.com/office/drawing/2014/main" id="{ACE0243C-F986-86AF-76E3-FBDE1EE6D99E}"/>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413">
              <a:extLst>
                <a:ext uri="{FF2B5EF4-FFF2-40B4-BE49-F238E27FC236}">
                  <a16:creationId xmlns:a16="http://schemas.microsoft.com/office/drawing/2014/main" id="{9D2A6CA6-3EBA-CD39-066D-341054EE8658}"/>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414">
              <a:extLst>
                <a:ext uri="{FF2B5EF4-FFF2-40B4-BE49-F238E27FC236}">
                  <a16:creationId xmlns:a16="http://schemas.microsoft.com/office/drawing/2014/main" id="{F479A24B-CF34-7931-BBB6-0A45F41D72E8}"/>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415">
              <a:extLst>
                <a:ext uri="{FF2B5EF4-FFF2-40B4-BE49-F238E27FC236}">
                  <a16:creationId xmlns:a16="http://schemas.microsoft.com/office/drawing/2014/main" id="{8E5CD9CF-8B02-B868-71A6-938C4467DFFD}"/>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416">
              <a:extLst>
                <a:ext uri="{FF2B5EF4-FFF2-40B4-BE49-F238E27FC236}">
                  <a16:creationId xmlns:a16="http://schemas.microsoft.com/office/drawing/2014/main" id="{05DBD80D-B92A-9070-474B-3DCC86F380AF}"/>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417">
              <a:extLst>
                <a:ext uri="{FF2B5EF4-FFF2-40B4-BE49-F238E27FC236}">
                  <a16:creationId xmlns:a16="http://schemas.microsoft.com/office/drawing/2014/main" id="{17D5AA1F-0253-9DFA-A2A4-6789CECBE704}"/>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418">
              <a:extLst>
                <a:ext uri="{FF2B5EF4-FFF2-40B4-BE49-F238E27FC236}">
                  <a16:creationId xmlns:a16="http://schemas.microsoft.com/office/drawing/2014/main" id="{E279E49C-ED43-F4C1-674A-CA936015F4E5}"/>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419">
              <a:extLst>
                <a:ext uri="{FF2B5EF4-FFF2-40B4-BE49-F238E27FC236}">
                  <a16:creationId xmlns:a16="http://schemas.microsoft.com/office/drawing/2014/main" id="{7A047980-1C21-D7D4-EC78-52994A17691F}"/>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420">
              <a:extLst>
                <a:ext uri="{FF2B5EF4-FFF2-40B4-BE49-F238E27FC236}">
                  <a16:creationId xmlns:a16="http://schemas.microsoft.com/office/drawing/2014/main" id="{9BEC9829-1AEE-80E6-DD96-E32124CD23AF}"/>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421">
              <a:extLst>
                <a:ext uri="{FF2B5EF4-FFF2-40B4-BE49-F238E27FC236}">
                  <a16:creationId xmlns:a16="http://schemas.microsoft.com/office/drawing/2014/main" id="{A38C1886-AE75-9261-BD02-3F6B7AE0CBB0}"/>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422">
              <a:extLst>
                <a:ext uri="{FF2B5EF4-FFF2-40B4-BE49-F238E27FC236}">
                  <a16:creationId xmlns:a16="http://schemas.microsoft.com/office/drawing/2014/main" id="{266716EE-D851-8203-89DD-AE73CD474A37}"/>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423">
              <a:extLst>
                <a:ext uri="{FF2B5EF4-FFF2-40B4-BE49-F238E27FC236}">
                  <a16:creationId xmlns:a16="http://schemas.microsoft.com/office/drawing/2014/main" id="{93972BC3-F26F-49A3-B803-AA08C2532E7F}"/>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424">
              <a:extLst>
                <a:ext uri="{FF2B5EF4-FFF2-40B4-BE49-F238E27FC236}">
                  <a16:creationId xmlns:a16="http://schemas.microsoft.com/office/drawing/2014/main" id="{F95D5044-DF5F-4C32-8FE1-515439FD63FF}"/>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425">
              <a:extLst>
                <a:ext uri="{FF2B5EF4-FFF2-40B4-BE49-F238E27FC236}">
                  <a16:creationId xmlns:a16="http://schemas.microsoft.com/office/drawing/2014/main" id="{B1A9E684-C61E-EBDF-7ABA-1427AE5C2EDF}"/>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426">
              <a:extLst>
                <a:ext uri="{FF2B5EF4-FFF2-40B4-BE49-F238E27FC236}">
                  <a16:creationId xmlns:a16="http://schemas.microsoft.com/office/drawing/2014/main" id="{E0620D15-21A1-C77E-A0D4-0AD5E26084C1}"/>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427">
              <a:extLst>
                <a:ext uri="{FF2B5EF4-FFF2-40B4-BE49-F238E27FC236}">
                  <a16:creationId xmlns:a16="http://schemas.microsoft.com/office/drawing/2014/main" id="{7EC67264-E218-4EDD-D464-900B82B5A7A2}"/>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428">
              <a:extLst>
                <a:ext uri="{FF2B5EF4-FFF2-40B4-BE49-F238E27FC236}">
                  <a16:creationId xmlns:a16="http://schemas.microsoft.com/office/drawing/2014/main" id="{2F1BF4FB-5DC6-858D-26B8-464F405C0829}"/>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429">
              <a:extLst>
                <a:ext uri="{FF2B5EF4-FFF2-40B4-BE49-F238E27FC236}">
                  <a16:creationId xmlns:a16="http://schemas.microsoft.com/office/drawing/2014/main" id="{A004C8ED-2937-AC34-6284-56715B673373}"/>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430">
              <a:extLst>
                <a:ext uri="{FF2B5EF4-FFF2-40B4-BE49-F238E27FC236}">
                  <a16:creationId xmlns:a16="http://schemas.microsoft.com/office/drawing/2014/main" id="{43FB065D-9C8B-AC84-BD92-24C76F448ED1}"/>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431">
              <a:extLst>
                <a:ext uri="{FF2B5EF4-FFF2-40B4-BE49-F238E27FC236}">
                  <a16:creationId xmlns:a16="http://schemas.microsoft.com/office/drawing/2014/main" id="{5032C72F-1CB7-752C-4808-16A20B516C01}"/>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432">
              <a:extLst>
                <a:ext uri="{FF2B5EF4-FFF2-40B4-BE49-F238E27FC236}">
                  <a16:creationId xmlns:a16="http://schemas.microsoft.com/office/drawing/2014/main" id="{222A86A7-6533-BB4A-E4C1-21C8F7B0C428}"/>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433">
              <a:extLst>
                <a:ext uri="{FF2B5EF4-FFF2-40B4-BE49-F238E27FC236}">
                  <a16:creationId xmlns:a16="http://schemas.microsoft.com/office/drawing/2014/main" id="{9B367B0E-C51E-40F0-EEF8-42AE87FF18A8}"/>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434">
              <a:extLst>
                <a:ext uri="{FF2B5EF4-FFF2-40B4-BE49-F238E27FC236}">
                  <a16:creationId xmlns:a16="http://schemas.microsoft.com/office/drawing/2014/main" id="{2089CC2F-4907-38D3-4302-1C0F0F6252BD}"/>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435">
              <a:extLst>
                <a:ext uri="{FF2B5EF4-FFF2-40B4-BE49-F238E27FC236}">
                  <a16:creationId xmlns:a16="http://schemas.microsoft.com/office/drawing/2014/main" id="{0B837558-CF04-8DB8-7EBA-2AD170DC8D8A}"/>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436">
              <a:extLst>
                <a:ext uri="{FF2B5EF4-FFF2-40B4-BE49-F238E27FC236}">
                  <a16:creationId xmlns:a16="http://schemas.microsoft.com/office/drawing/2014/main" id="{7BDDE2D6-7736-7EAA-8DDC-44BADF8FC745}"/>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437">
              <a:extLst>
                <a:ext uri="{FF2B5EF4-FFF2-40B4-BE49-F238E27FC236}">
                  <a16:creationId xmlns:a16="http://schemas.microsoft.com/office/drawing/2014/main" id="{69C6BED5-6854-EE46-DA36-41E68027E7EC}"/>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438">
              <a:extLst>
                <a:ext uri="{FF2B5EF4-FFF2-40B4-BE49-F238E27FC236}">
                  <a16:creationId xmlns:a16="http://schemas.microsoft.com/office/drawing/2014/main" id="{EB2BF54D-2705-B043-29EA-00A6423DDAEC}"/>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439">
              <a:extLst>
                <a:ext uri="{FF2B5EF4-FFF2-40B4-BE49-F238E27FC236}">
                  <a16:creationId xmlns:a16="http://schemas.microsoft.com/office/drawing/2014/main" id="{F17A2109-81A9-D96B-0A78-CA7E1F072659}"/>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440">
              <a:extLst>
                <a:ext uri="{FF2B5EF4-FFF2-40B4-BE49-F238E27FC236}">
                  <a16:creationId xmlns:a16="http://schemas.microsoft.com/office/drawing/2014/main" id="{80826083-06C6-9A9D-71DA-AEC81B25A0F1}"/>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441">
              <a:extLst>
                <a:ext uri="{FF2B5EF4-FFF2-40B4-BE49-F238E27FC236}">
                  <a16:creationId xmlns:a16="http://schemas.microsoft.com/office/drawing/2014/main" id="{F441E13C-C4A3-BF34-0D18-03C57C29D239}"/>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442">
              <a:extLst>
                <a:ext uri="{FF2B5EF4-FFF2-40B4-BE49-F238E27FC236}">
                  <a16:creationId xmlns:a16="http://schemas.microsoft.com/office/drawing/2014/main" id="{92DC0D95-7E9B-4125-C4A2-C4014351DD8F}"/>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443">
              <a:extLst>
                <a:ext uri="{FF2B5EF4-FFF2-40B4-BE49-F238E27FC236}">
                  <a16:creationId xmlns:a16="http://schemas.microsoft.com/office/drawing/2014/main" id="{43CDD469-CAAD-549F-2A82-9C768ADE9E0F}"/>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444">
              <a:extLst>
                <a:ext uri="{FF2B5EF4-FFF2-40B4-BE49-F238E27FC236}">
                  <a16:creationId xmlns:a16="http://schemas.microsoft.com/office/drawing/2014/main" id="{0D3FA164-1E85-9980-5156-46CE39FF5F5C}"/>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445">
              <a:extLst>
                <a:ext uri="{FF2B5EF4-FFF2-40B4-BE49-F238E27FC236}">
                  <a16:creationId xmlns:a16="http://schemas.microsoft.com/office/drawing/2014/main" id="{035AE0C9-9322-6E55-C079-E8836B579B90}"/>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446">
              <a:extLst>
                <a:ext uri="{FF2B5EF4-FFF2-40B4-BE49-F238E27FC236}">
                  <a16:creationId xmlns:a16="http://schemas.microsoft.com/office/drawing/2014/main" id="{5D3DA46D-2C4C-317D-82DC-93A3D4C0A8A3}"/>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447">
              <a:extLst>
                <a:ext uri="{FF2B5EF4-FFF2-40B4-BE49-F238E27FC236}">
                  <a16:creationId xmlns:a16="http://schemas.microsoft.com/office/drawing/2014/main" id="{5C780604-8FE2-F253-4176-E302340AB7CE}"/>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448">
              <a:extLst>
                <a:ext uri="{FF2B5EF4-FFF2-40B4-BE49-F238E27FC236}">
                  <a16:creationId xmlns:a16="http://schemas.microsoft.com/office/drawing/2014/main" id="{DD697897-05B7-BC14-DD56-C88A946169E8}"/>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449">
              <a:extLst>
                <a:ext uri="{FF2B5EF4-FFF2-40B4-BE49-F238E27FC236}">
                  <a16:creationId xmlns:a16="http://schemas.microsoft.com/office/drawing/2014/main" id="{7C3FB569-DB56-04D8-535E-2B1AF1112230}"/>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450">
              <a:extLst>
                <a:ext uri="{FF2B5EF4-FFF2-40B4-BE49-F238E27FC236}">
                  <a16:creationId xmlns:a16="http://schemas.microsoft.com/office/drawing/2014/main" id="{CC36A0FF-4F76-AF3F-5902-72EF737DBCC6}"/>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451">
              <a:extLst>
                <a:ext uri="{FF2B5EF4-FFF2-40B4-BE49-F238E27FC236}">
                  <a16:creationId xmlns:a16="http://schemas.microsoft.com/office/drawing/2014/main" id="{77D2F5A5-3C21-3BD2-E83A-D6856B6492D4}"/>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452">
              <a:extLst>
                <a:ext uri="{FF2B5EF4-FFF2-40B4-BE49-F238E27FC236}">
                  <a16:creationId xmlns:a16="http://schemas.microsoft.com/office/drawing/2014/main" id="{90937F4C-D3EE-EA53-7AC7-CCC0EE080410}"/>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453">
              <a:extLst>
                <a:ext uri="{FF2B5EF4-FFF2-40B4-BE49-F238E27FC236}">
                  <a16:creationId xmlns:a16="http://schemas.microsoft.com/office/drawing/2014/main" id="{B161ED23-865C-9847-FC5C-DA5883106E84}"/>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454">
              <a:extLst>
                <a:ext uri="{FF2B5EF4-FFF2-40B4-BE49-F238E27FC236}">
                  <a16:creationId xmlns:a16="http://schemas.microsoft.com/office/drawing/2014/main" id="{8A509AB9-9E96-61B4-D94A-F2733EE847D0}"/>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455">
              <a:extLst>
                <a:ext uri="{FF2B5EF4-FFF2-40B4-BE49-F238E27FC236}">
                  <a16:creationId xmlns:a16="http://schemas.microsoft.com/office/drawing/2014/main" id="{59CA0F5A-E8B2-067A-ECC6-BB6F8BC6949D}"/>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456">
              <a:extLst>
                <a:ext uri="{FF2B5EF4-FFF2-40B4-BE49-F238E27FC236}">
                  <a16:creationId xmlns:a16="http://schemas.microsoft.com/office/drawing/2014/main" id="{EF522285-51AB-F6D4-3AFF-9BDFF9197ED6}"/>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457">
              <a:extLst>
                <a:ext uri="{FF2B5EF4-FFF2-40B4-BE49-F238E27FC236}">
                  <a16:creationId xmlns:a16="http://schemas.microsoft.com/office/drawing/2014/main" id="{DB6D7D97-9283-C359-A9BE-C061A3F55D00}"/>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458">
              <a:extLst>
                <a:ext uri="{FF2B5EF4-FFF2-40B4-BE49-F238E27FC236}">
                  <a16:creationId xmlns:a16="http://schemas.microsoft.com/office/drawing/2014/main" id="{243D8115-E0C6-6831-710D-ACADA5438FAE}"/>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459">
              <a:extLst>
                <a:ext uri="{FF2B5EF4-FFF2-40B4-BE49-F238E27FC236}">
                  <a16:creationId xmlns:a16="http://schemas.microsoft.com/office/drawing/2014/main" id="{CCB8EC1D-C19A-4D49-C30A-CA63B1EA3B7D}"/>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460">
              <a:extLst>
                <a:ext uri="{FF2B5EF4-FFF2-40B4-BE49-F238E27FC236}">
                  <a16:creationId xmlns:a16="http://schemas.microsoft.com/office/drawing/2014/main" id="{7550C144-BB9C-582E-D357-A59CDBAC2360}"/>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461">
              <a:extLst>
                <a:ext uri="{FF2B5EF4-FFF2-40B4-BE49-F238E27FC236}">
                  <a16:creationId xmlns:a16="http://schemas.microsoft.com/office/drawing/2014/main" id="{EDD43B64-AC56-44D4-F172-9A43641249D6}"/>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462">
              <a:extLst>
                <a:ext uri="{FF2B5EF4-FFF2-40B4-BE49-F238E27FC236}">
                  <a16:creationId xmlns:a16="http://schemas.microsoft.com/office/drawing/2014/main" id="{2C8D802C-4CCA-DDC1-BA69-7C6F2E07B270}"/>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463">
              <a:extLst>
                <a:ext uri="{FF2B5EF4-FFF2-40B4-BE49-F238E27FC236}">
                  <a16:creationId xmlns:a16="http://schemas.microsoft.com/office/drawing/2014/main" id="{67905319-EE4B-929A-5EA2-486250FD464E}"/>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464">
              <a:extLst>
                <a:ext uri="{FF2B5EF4-FFF2-40B4-BE49-F238E27FC236}">
                  <a16:creationId xmlns:a16="http://schemas.microsoft.com/office/drawing/2014/main" id="{B4A8366F-581A-CB8A-9869-2A13A2226C67}"/>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465">
              <a:extLst>
                <a:ext uri="{FF2B5EF4-FFF2-40B4-BE49-F238E27FC236}">
                  <a16:creationId xmlns:a16="http://schemas.microsoft.com/office/drawing/2014/main" id="{955EEF9F-1FB6-0542-BC80-53B1A55C5EE6}"/>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466">
              <a:extLst>
                <a:ext uri="{FF2B5EF4-FFF2-40B4-BE49-F238E27FC236}">
                  <a16:creationId xmlns:a16="http://schemas.microsoft.com/office/drawing/2014/main" id="{4D407631-64B0-704C-5F52-88C2EC7E4D8F}"/>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467">
              <a:extLst>
                <a:ext uri="{FF2B5EF4-FFF2-40B4-BE49-F238E27FC236}">
                  <a16:creationId xmlns:a16="http://schemas.microsoft.com/office/drawing/2014/main" id="{9F1345B9-831F-2B2D-3C79-EA0E2AFE778F}"/>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468">
              <a:extLst>
                <a:ext uri="{FF2B5EF4-FFF2-40B4-BE49-F238E27FC236}">
                  <a16:creationId xmlns:a16="http://schemas.microsoft.com/office/drawing/2014/main" id="{47FEE4F2-4564-92D7-993D-DA3DA25A8BC7}"/>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469">
              <a:extLst>
                <a:ext uri="{FF2B5EF4-FFF2-40B4-BE49-F238E27FC236}">
                  <a16:creationId xmlns:a16="http://schemas.microsoft.com/office/drawing/2014/main" id="{8E71E757-411D-5851-8921-2B62BE631755}"/>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470">
              <a:extLst>
                <a:ext uri="{FF2B5EF4-FFF2-40B4-BE49-F238E27FC236}">
                  <a16:creationId xmlns:a16="http://schemas.microsoft.com/office/drawing/2014/main" id="{35B6C39B-95E5-E1CF-50E8-2150BE182ECB}"/>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471">
              <a:extLst>
                <a:ext uri="{FF2B5EF4-FFF2-40B4-BE49-F238E27FC236}">
                  <a16:creationId xmlns:a16="http://schemas.microsoft.com/office/drawing/2014/main" id="{C2473499-9222-55A8-F148-0F5752C7CDC9}"/>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472">
              <a:extLst>
                <a:ext uri="{FF2B5EF4-FFF2-40B4-BE49-F238E27FC236}">
                  <a16:creationId xmlns:a16="http://schemas.microsoft.com/office/drawing/2014/main" id="{FF4C04F9-0EBB-1EE4-6E24-A24D5D622083}"/>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473">
              <a:extLst>
                <a:ext uri="{FF2B5EF4-FFF2-40B4-BE49-F238E27FC236}">
                  <a16:creationId xmlns:a16="http://schemas.microsoft.com/office/drawing/2014/main" id="{25B450D2-F742-310F-364F-86B8E1B58BEC}"/>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474">
              <a:extLst>
                <a:ext uri="{FF2B5EF4-FFF2-40B4-BE49-F238E27FC236}">
                  <a16:creationId xmlns:a16="http://schemas.microsoft.com/office/drawing/2014/main" id="{B50E1139-AD96-5917-9FF7-2CD29CCD9ED2}"/>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475">
              <a:extLst>
                <a:ext uri="{FF2B5EF4-FFF2-40B4-BE49-F238E27FC236}">
                  <a16:creationId xmlns:a16="http://schemas.microsoft.com/office/drawing/2014/main" id="{A0DB0D9A-8585-8B09-BDE3-53A13527991F}"/>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476">
              <a:extLst>
                <a:ext uri="{FF2B5EF4-FFF2-40B4-BE49-F238E27FC236}">
                  <a16:creationId xmlns:a16="http://schemas.microsoft.com/office/drawing/2014/main" id="{CF3DFFAB-4CEC-8ADE-38CB-7056D4942616}"/>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477">
              <a:extLst>
                <a:ext uri="{FF2B5EF4-FFF2-40B4-BE49-F238E27FC236}">
                  <a16:creationId xmlns:a16="http://schemas.microsoft.com/office/drawing/2014/main" id="{FC38637B-5B8B-42D5-E62A-B7C7E9336754}"/>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478">
              <a:extLst>
                <a:ext uri="{FF2B5EF4-FFF2-40B4-BE49-F238E27FC236}">
                  <a16:creationId xmlns:a16="http://schemas.microsoft.com/office/drawing/2014/main" id="{EE149D05-0846-4067-19A7-E6B713DE9FD9}"/>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479">
              <a:extLst>
                <a:ext uri="{FF2B5EF4-FFF2-40B4-BE49-F238E27FC236}">
                  <a16:creationId xmlns:a16="http://schemas.microsoft.com/office/drawing/2014/main" id="{5EBAB5AA-2031-83DC-2B2F-117E85EECD73}"/>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480">
              <a:extLst>
                <a:ext uri="{FF2B5EF4-FFF2-40B4-BE49-F238E27FC236}">
                  <a16:creationId xmlns:a16="http://schemas.microsoft.com/office/drawing/2014/main" id="{F085D88A-FE6B-B277-A902-F5C787FF7EBD}"/>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481">
              <a:extLst>
                <a:ext uri="{FF2B5EF4-FFF2-40B4-BE49-F238E27FC236}">
                  <a16:creationId xmlns:a16="http://schemas.microsoft.com/office/drawing/2014/main" id="{78171459-A826-3C5F-E3AD-999741D53DC1}"/>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482">
              <a:extLst>
                <a:ext uri="{FF2B5EF4-FFF2-40B4-BE49-F238E27FC236}">
                  <a16:creationId xmlns:a16="http://schemas.microsoft.com/office/drawing/2014/main" id="{BD8B12F2-AD82-46BA-181A-5B8BE5267D3A}"/>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483">
              <a:extLst>
                <a:ext uri="{FF2B5EF4-FFF2-40B4-BE49-F238E27FC236}">
                  <a16:creationId xmlns:a16="http://schemas.microsoft.com/office/drawing/2014/main" id="{369CFF70-026E-BB2E-09BF-F1BD607F2A2E}"/>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484">
              <a:extLst>
                <a:ext uri="{FF2B5EF4-FFF2-40B4-BE49-F238E27FC236}">
                  <a16:creationId xmlns:a16="http://schemas.microsoft.com/office/drawing/2014/main" id="{F53723A6-F1E7-BEF8-5325-77DC5B00CA61}"/>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485">
              <a:extLst>
                <a:ext uri="{FF2B5EF4-FFF2-40B4-BE49-F238E27FC236}">
                  <a16:creationId xmlns:a16="http://schemas.microsoft.com/office/drawing/2014/main" id="{054C1546-7382-8948-0D61-12464ECAB033}"/>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486">
              <a:extLst>
                <a:ext uri="{FF2B5EF4-FFF2-40B4-BE49-F238E27FC236}">
                  <a16:creationId xmlns:a16="http://schemas.microsoft.com/office/drawing/2014/main" id="{1EEAC2FD-3C14-09B2-DCF7-329C7D69D519}"/>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487">
              <a:extLst>
                <a:ext uri="{FF2B5EF4-FFF2-40B4-BE49-F238E27FC236}">
                  <a16:creationId xmlns:a16="http://schemas.microsoft.com/office/drawing/2014/main" id="{C708A300-3E85-A31E-3239-69AA20B80801}"/>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488">
              <a:extLst>
                <a:ext uri="{FF2B5EF4-FFF2-40B4-BE49-F238E27FC236}">
                  <a16:creationId xmlns:a16="http://schemas.microsoft.com/office/drawing/2014/main" id="{9FD36BFE-3AA2-ED06-0FF4-D408943D9B75}"/>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489">
              <a:extLst>
                <a:ext uri="{FF2B5EF4-FFF2-40B4-BE49-F238E27FC236}">
                  <a16:creationId xmlns:a16="http://schemas.microsoft.com/office/drawing/2014/main" id="{FB029AD9-DF82-3EF7-7C1E-175C45165681}"/>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490">
              <a:extLst>
                <a:ext uri="{FF2B5EF4-FFF2-40B4-BE49-F238E27FC236}">
                  <a16:creationId xmlns:a16="http://schemas.microsoft.com/office/drawing/2014/main" id="{B87D9D88-C626-22B9-F649-77DD27F7F871}"/>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491">
              <a:extLst>
                <a:ext uri="{FF2B5EF4-FFF2-40B4-BE49-F238E27FC236}">
                  <a16:creationId xmlns:a16="http://schemas.microsoft.com/office/drawing/2014/main" id="{5692CE0E-960A-5DA4-9A6A-BAB88C9EC492}"/>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492">
              <a:extLst>
                <a:ext uri="{FF2B5EF4-FFF2-40B4-BE49-F238E27FC236}">
                  <a16:creationId xmlns:a16="http://schemas.microsoft.com/office/drawing/2014/main" id="{EB732442-112D-869E-346F-D069CC2DDE0E}"/>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493">
              <a:extLst>
                <a:ext uri="{FF2B5EF4-FFF2-40B4-BE49-F238E27FC236}">
                  <a16:creationId xmlns:a16="http://schemas.microsoft.com/office/drawing/2014/main" id="{EE88EB3D-5B03-456A-768F-FD61F9DA6A11}"/>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494">
              <a:extLst>
                <a:ext uri="{FF2B5EF4-FFF2-40B4-BE49-F238E27FC236}">
                  <a16:creationId xmlns:a16="http://schemas.microsoft.com/office/drawing/2014/main" id="{101B15F1-8C20-D37A-C2C8-A5B7220674C3}"/>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495">
              <a:extLst>
                <a:ext uri="{FF2B5EF4-FFF2-40B4-BE49-F238E27FC236}">
                  <a16:creationId xmlns:a16="http://schemas.microsoft.com/office/drawing/2014/main" id="{208F4429-C051-71D3-64C9-FB68D2F42350}"/>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496">
              <a:extLst>
                <a:ext uri="{FF2B5EF4-FFF2-40B4-BE49-F238E27FC236}">
                  <a16:creationId xmlns:a16="http://schemas.microsoft.com/office/drawing/2014/main" id="{9D55D2C6-E8C4-2D5F-F814-C33BC414F82F}"/>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497">
              <a:extLst>
                <a:ext uri="{FF2B5EF4-FFF2-40B4-BE49-F238E27FC236}">
                  <a16:creationId xmlns:a16="http://schemas.microsoft.com/office/drawing/2014/main" id="{80A4A4DE-AC25-8D05-8E70-AD2971FC8533}"/>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498">
              <a:extLst>
                <a:ext uri="{FF2B5EF4-FFF2-40B4-BE49-F238E27FC236}">
                  <a16:creationId xmlns:a16="http://schemas.microsoft.com/office/drawing/2014/main" id="{1866DE6A-56B0-D7B7-FD98-9C4673BD5BB2}"/>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499">
              <a:extLst>
                <a:ext uri="{FF2B5EF4-FFF2-40B4-BE49-F238E27FC236}">
                  <a16:creationId xmlns:a16="http://schemas.microsoft.com/office/drawing/2014/main" id="{81ECB745-9108-5E24-C83C-5EF1F3A3D60A}"/>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500">
              <a:extLst>
                <a:ext uri="{FF2B5EF4-FFF2-40B4-BE49-F238E27FC236}">
                  <a16:creationId xmlns:a16="http://schemas.microsoft.com/office/drawing/2014/main" id="{490C497D-B572-C0DB-5F88-D25A4DF6A6B4}"/>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501">
              <a:extLst>
                <a:ext uri="{FF2B5EF4-FFF2-40B4-BE49-F238E27FC236}">
                  <a16:creationId xmlns:a16="http://schemas.microsoft.com/office/drawing/2014/main" id="{1FF68A0F-6317-EBCE-5634-207F410477D2}"/>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502">
              <a:extLst>
                <a:ext uri="{FF2B5EF4-FFF2-40B4-BE49-F238E27FC236}">
                  <a16:creationId xmlns:a16="http://schemas.microsoft.com/office/drawing/2014/main" id="{26D96308-DD7B-F058-CD28-B25F39646E3C}"/>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503">
              <a:extLst>
                <a:ext uri="{FF2B5EF4-FFF2-40B4-BE49-F238E27FC236}">
                  <a16:creationId xmlns:a16="http://schemas.microsoft.com/office/drawing/2014/main" id="{2D9CC103-4975-C449-4CEE-5D638BFBAECF}"/>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504">
              <a:extLst>
                <a:ext uri="{FF2B5EF4-FFF2-40B4-BE49-F238E27FC236}">
                  <a16:creationId xmlns:a16="http://schemas.microsoft.com/office/drawing/2014/main" id="{FD2DB2BE-CF38-E925-914B-497F1AB6CAEC}"/>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505">
              <a:extLst>
                <a:ext uri="{FF2B5EF4-FFF2-40B4-BE49-F238E27FC236}">
                  <a16:creationId xmlns:a16="http://schemas.microsoft.com/office/drawing/2014/main" id="{FF85C3D6-0C37-9DC3-E32A-3DB09B1B37A5}"/>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506">
              <a:extLst>
                <a:ext uri="{FF2B5EF4-FFF2-40B4-BE49-F238E27FC236}">
                  <a16:creationId xmlns:a16="http://schemas.microsoft.com/office/drawing/2014/main" id="{CC7545CA-8C19-DEA0-B62E-057D02E273F9}"/>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507">
              <a:extLst>
                <a:ext uri="{FF2B5EF4-FFF2-40B4-BE49-F238E27FC236}">
                  <a16:creationId xmlns:a16="http://schemas.microsoft.com/office/drawing/2014/main" id="{2DDA0AC0-679F-7329-BD4E-92C5AB71B323}"/>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508">
              <a:extLst>
                <a:ext uri="{FF2B5EF4-FFF2-40B4-BE49-F238E27FC236}">
                  <a16:creationId xmlns:a16="http://schemas.microsoft.com/office/drawing/2014/main" id="{0A1070DE-8E4D-E9A5-00E5-A35EA9D38D02}"/>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509">
              <a:extLst>
                <a:ext uri="{FF2B5EF4-FFF2-40B4-BE49-F238E27FC236}">
                  <a16:creationId xmlns:a16="http://schemas.microsoft.com/office/drawing/2014/main" id="{49568F3A-51A5-B498-A5EE-2FC53ABA8A57}"/>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510">
              <a:extLst>
                <a:ext uri="{FF2B5EF4-FFF2-40B4-BE49-F238E27FC236}">
                  <a16:creationId xmlns:a16="http://schemas.microsoft.com/office/drawing/2014/main" id="{57B3A7DE-0CAC-80E0-CC72-32D736405EE5}"/>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511">
              <a:extLst>
                <a:ext uri="{FF2B5EF4-FFF2-40B4-BE49-F238E27FC236}">
                  <a16:creationId xmlns:a16="http://schemas.microsoft.com/office/drawing/2014/main" id="{548CA767-054A-16AB-B68B-F1EEDE190CEC}"/>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512">
              <a:extLst>
                <a:ext uri="{FF2B5EF4-FFF2-40B4-BE49-F238E27FC236}">
                  <a16:creationId xmlns:a16="http://schemas.microsoft.com/office/drawing/2014/main" id="{CDC4142D-BFD8-023D-B050-B1460F409F84}"/>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513">
              <a:extLst>
                <a:ext uri="{FF2B5EF4-FFF2-40B4-BE49-F238E27FC236}">
                  <a16:creationId xmlns:a16="http://schemas.microsoft.com/office/drawing/2014/main" id="{72F1B653-585C-6F6B-76E0-9B42C7C9EE56}"/>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514">
              <a:extLst>
                <a:ext uri="{FF2B5EF4-FFF2-40B4-BE49-F238E27FC236}">
                  <a16:creationId xmlns:a16="http://schemas.microsoft.com/office/drawing/2014/main" id="{F37A619E-6D8F-83FA-0CF7-A659E09E7A91}"/>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515">
              <a:extLst>
                <a:ext uri="{FF2B5EF4-FFF2-40B4-BE49-F238E27FC236}">
                  <a16:creationId xmlns:a16="http://schemas.microsoft.com/office/drawing/2014/main" id="{015111A8-B755-3512-BAEC-C5A51B9CA698}"/>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516">
              <a:extLst>
                <a:ext uri="{FF2B5EF4-FFF2-40B4-BE49-F238E27FC236}">
                  <a16:creationId xmlns:a16="http://schemas.microsoft.com/office/drawing/2014/main" id="{6D997B97-E944-7638-027E-92ECA4552787}"/>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517">
              <a:extLst>
                <a:ext uri="{FF2B5EF4-FFF2-40B4-BE49-F238E27FC236}">
                  <a16:creationId xmlns:a16="http://schemas.microsoft.com/office/drawing/2014/main" id="{BB2E3CAA-CF45-68EB-E966-91E8AAA21783}"/>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518">
              <a:extLst>
                <a:ext uri="{FF2B5EF4-FFF2-40B4-BE49-F238E27FC236}">
                  <a16:creationId xmlns:a16="http://schemas.microsoft.com/office/drawing/2014/main" id="{62774CC0-F389-25EB-5C03-2D9F7CF5F0A0}"/>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519">
              <a:extLst>
                <a:ext uri="{FF2B5EF4-FFF2-40B4-BE49-F238E27FC236}">
                  <a16:creationId xmlns:a16="http://schemas.microsoft.com/office/drawing/2014/main" id="{8D75BDAD-2FC1-E9FC-F2A8-71125151FB2D}"/>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520">
              <a:extLst>
                <a:ext uri="{FF2B5EF4-FFF2-40B4-BE49-F238E27FC236}">
                  <a16:creationId xmlns:a16="http://schemas.microsoft.com/office/drawing/2014/main" id="{385463A0-3A39-EBF8-69F6-85ECF673BD6A}"/>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521">
              <a:extLst>
                <a:ext uri="{FF2B5EF4-FFF2-40B4-BE49-F238E27FC236}">
                  <a16:creationId xmlns:a16="http://schemas.microsoft.com/office/drawing/2014/main" id="{34782FE8-2FCD-4ED3-036C-F6E7E0474161}"/>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522">
              <a:extLst>
                <a:ext uri="{FF2B5EF4-FFF2-40B4-BE49-F238E27FC236}">
                  <a16:creationId xmlns:a16="http://schemas.microsoft.com/office/drawing/2014/main" id="{04EB483A-1910-7472-8A42-71FD93FEFC0E}"/>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523">
              <a:extLst>
                <a:ext uri="{FF2B5EF4-FFF2-40B4-BE49-F238E27FC236}">
                  <a16:creationId xmlns:a16="http://schemas.microsoft.com/office/drawing/2014/main" id="{44506849-22D3-EC54-A6C2-E4DA4C1A3B81}"/>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524">
              <a:extLst>
                <a:ext uri="{FF2B5EF4-FFF2-40B4-BE49-F238E27FC236}">
                  <a16:creationId xmlns:a16="http://schemas.microsoft.com/office/drawing/2014/main" id="{89E41893-AECE-13D4-3DAB-3683773A38D6}"/>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525">
              <a:extLst>
                <a:ext uri="{FF2B5EF4-FFF2-40B4-BE49-F238E27FC236}">
                  <a16:creationId xmlns:a16="http://schemas.microsoft.com/office/drawing/2014/main" id="{868DE376-1AD8-7322-F076-4E17C6BFB33E}"/>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526">
              <a:extLst>
                <a:ext uri="{FF2B5EF4-FFF2-40B4-BE49-F238E27FC236}">
                  <a16:creationId xmlns:a16="http://schemas.microsoft.com/office/drawing/2014/main" id="{CF66E2D3-E38D-CF85-C2EB-1D0319E9A317}"/>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527">
              <a:extLst>
                <a:ext uri="{FF2B5EF4-FFF2-40B4-BE49-F238E27FC236}">
                  <a16:creationId xmlns:a16="http://schemas.microsoft.com/office/drawing/2014/main" id="{74618CB8-7103-D5C6-0449-98E00955EFE9}"/>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528">
              <a:extLst>
                <a:ext uri="{FF2B5EF4-FFF2-40B4-BE49-F238E27FC236}">
                  <a16:creationId xmlns:a16="http://schemas.microsoft.com/office/drawing/2014/main" id="{451BD3E8-2FBE-C866-C257-8ACD08C467BF}"/>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529">
              <a:extLst>
                <a:ext uri="{FF2B5EF4-FFF2-40B4-BE49-F238E27FC236}">
                  <a16:creationId xmlns:a16="http://schemas.microsoft.com/office/drawing/2014/main" id="{504A513B-9568-5115-2263-1EDE56017614}"/>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530">
              <a:extLst>
                <a:ext uri="{FF2B5EF4-FFF2-40B4-BE49-F238E27FC236}">
                  <a16:creationId xmlns:a16="http://schemas.microsoft.com/office/drawing/2014/main" id="{B8385504-9C4D-E476-BA7E-64621F615536}"/>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531">
              <a:extLst>
                <a:ext uri="{FF2B5EF4-FFF2-40B4-BE49-F238E27FC236}">
                  <a16:creationId xmlns:a16="http://schemas.microsoft.com/office/drawing/2014/main" id="{6597BCA8-462A-4866-E48E-43241EB7BBCB}"/>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532">
              <a:extLst>
                <a:ext uri="{FF2B5EF4-FFF2-40B4-BE49-F238E27FC236}">
                  <a16:creationId xmlns:a16="http://schemas.microsoft.com/office/drawing/2014/main" id="{3844642F-DFE4-69EC-C2CF-69C1E385A085}"/>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533">
              <a:extLst>
                <a:ext uri="{FF2B5EF4-FFF2-40B4-BE49-F238E27FC236}">
                  <a16:creationId xmlns:a16="http://schemas.microsoft.com/office/drawing/2014/main" id="{27A2187B-DC6D-EA02-0A81-B182828F42D7}"/>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534">
              <a:extLst>
                <a:ext uri="{FF2B5EF4-FFF2-40B4-BE49-F238E27FC236}">
                  <a16:creationId xmlns:a16="http://schemas.microsoft.com/office/drawing/2014/main" id="{B120B114-E1B5-BA17-875E-80BA9E2ACC3C}"/>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535">
              <a:extLst>
                <a:ext uri="{FF2B5EF4-FFF2-40B4-BE49-F238E27FC236}">
                  <a16:creationId xmlns:a16="http://schemas.microsoft.com/office/drawing/2014/main" id="{5EAEDFA3-15F0-6826-FBB5-1B2C5B351A97}"/>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536">
              <a:extLst>
                <a:ext uri="{FF2B5EF4-FFF2-40B4-BE49-F238E27FC236}">
                  <a16:creationId xmlns:a16="http://schemas.microsoft.com/office/drawing/2014/main" id="{DB696363-88A4-241B-020F-D459DA0B5B5D}"/>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537">
              <a:extLst>
                <a:ext uri="{FF2B5EF4-FFF2-40B4-BE49-F238E27FC236}">
                  <a16:creationId xmlns:a16="http://schemas.microsoft.com/office/drawing/2014/main" id="{01846BF5-4183-546C-C7E4-1068C71A3161}"/>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538">
              <a:extLst>
                <a:ext uri="{FF2B5EF4-FFF2-40B4-BE49-F238E27FC236}">
                  <a16:creationId xmlns:a16="http://schemas.microsoft.com/office/drawing/2014/main" id="{3FF8DA8B-E93C-F492-3989-C92C34CD7394}"/>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7" name="Title 1">
            <a:extLst>
              <a:ext uri="{FF2B5EF4-FFF2-40B4-BE49-F238E27FC236}">
                <a16:creationId xmlns:a16="http://schemas.microsoft.com/office/drawing/2014/main" id="{063F947D-FA30-1E37-C1B0-3D4C825D1011}"/>
              </a:ext>
            </a:extLst>
          </p:cNvPr>
          <p:cNvSpPr txBox="1">
            <a:spLocks noGrp="1"/>
          </p:cNvSpPr>
          <p:nvPr>
            <p:ph type="title"/>
          </p:nvPr>
        </p:nvSpPr>
        <p:spPr>
          <a:xfrm>
            <a:off x="731840" y="1539236"/>
            <a:ext cx="5059366" cy="2031687"/>
          </a:xfrm>
        </p:spPr>
        <p:txBody>
          <a:bodyPr anchor="b"/>
          <a:lstStyle>
            <a:lvl1pPr>
              <a:lnSpc>
                <a:spcPct val="87000"/>
              </a:lnSpc>
              <a:defRPr sz="4500"/>
            </a:lvl1pPr>
          </a:lstStyle>
          <a:p>
            <a:pPr lvl="0"/>
            <a:r>
              <a:rPr lang="en-US"/>
              <a:t>Click to edit Master title style</a:t>
            </a:r>
          </a:p>
        </p:txBody>
      </p:sp>
      <p:sp>
        <p:nvSpPr>
          <p:cNvPr id="218" name="Subtitle 2">
            <a:extLst>
              <a:ext uri="{FF2B5EF4-FFF2-40B4-BE49-F238E27FC236}">
                <a16:creationId xmlns:a16="http://schemas.microsoft.com/office/drawing/2014/main" id="{8CD46F6D-5959-1F2C-07BF-BA047CE8E800}"/>
              </a:ext>
            </a:extLst>
          </p:cNvPr>
          <p:cNvSpPr txBox="1">
            <a:spLocks noGrp="1"/>
          </p:cNvSpPr>
          <p:nvPr>
            <p:ph type="subTitle" idx="4294967295"/>
          </p:nvPr>
        </p:nvSpPr>
        <p:spPr>
          <a:xfrm>
            <a:off x="747073" y="3708714"/>
            <a:ext cx="5044123" cy="1655758"/>
          </a:xfrm>
        </p:spPr>
        <p:txBody>
          <a:bodyPr>
            <a:normAutofit/>
          </a:bodyPr>
          <a:lstStyle>
            <a:lvl1pPr>
              <a:defRPr sz="2250" b="0">
                <a:solidFill>
                  <a:srgbClr val="14123F"/>
                </a:solidFill>
              </a:defRPr>
            </a:lvl1pPr>
          </a:lstStyle>
          <a:p>
            <a:pPr lvl="0"/>
            <a:r>
              <a:rPr lang="en-US"/>
              <a:t>Click to edit Master subtitle style</a:t>
            </a:r>
          </a:p>
        </p:txBody>
      </p:sp>
      <p:pic>
        <p:nvPicPr>
          <p:cNvPr id="219" name="Graphic 9">
            <a:extLst>
              <a:ext uri="{FF2B5EF4-FFF2-40B4-BE49-F238E27FC236}">
                <a16:creationId xmlns:a16="http://schemas.microsoft.com/office/drawing/2014/main" id="{56871E6B-0BA2-4B82-D5B9-20E711B4F45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64816" y="314800"/>
            <a:ext cx="1689427" cy="1204914"/>
          </a:xfrm>
          <a:prstGeom prst="rect">
            <a:avLst/>
          </a:prstGeom>
          <a:noFill/>
          <a:ln cap="flat">
            <a:noFill/>
          </a:ln>
        </p:spPr>
      </p:pic>
      <p:sp>
        <p:nvSpPr>
          <p:cNvPr id="220" name="Picture Placeholder 20">
            <a:extLst>
              <a:ext uri="{FF2B5EF4-FFF2-40B4-BE49-F238E27FC236}">
                <a16:creationId xmlns:a16="http://schemas.microsoft.com/office/drawing/2014/main" id="{D814CC27-03EA-5098-C4F9-4431F1AD01FD}"/>
              </a:ext>
            </a:extLst>
          </p:cNvPr>
          <p:cNvSpPr txBox="1">
            <a:spLocks noGrp="1"/>
          </p:cNvSpPr>
          <p:nvPr>
            <p:ph type="pic" idx="4294967295"/>
          </p:nvPr>
        </p:nvSpPr>
        <p:spPr>
          <a:xfrm>
            <a:off x="6096003" y="0"/>
            <a:ext cx="6096003" cy="6858000"/>
          </a:xfrm>
        </p:spPr>
        <p:txBody>
          <a:bodyPr/>
          <a:lstStyle>
            <a:lvl1pPr>
              <a:defRPr>
                <a:solidFill>
                  <a:srgbClr val="14123F"/>
                </a:solidFill>
              </a:defRPr>
            </a:lvl1pPr>
          </a:lstStyle>
          <a:p>
            <a:pPr lvl="0"/>
            <a:r>
              <a:rPr lang="en-US"/>
              <a:t>Click icon to add picture</a:t>
            </a:r>
          </a:p>
        </p:txBody>
      </p:sp>
    </p:spTree>
    <p:extLst>
      <p:ext uri="{BB962C8B-B14F-4D97-AF65-F5344CB8AC3E}">
        <p14:creationId xmlns:p14="http://schemas.microsoft.com/office/powerpoint/2010/main" val="604611799"/>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3_Section Header">
    <p:bg>
      <p:bgPr>
        <a:solidFill>
          <a:srgbClr val="91B5CC"/>
        </a:solidFill>
        <a:effectLst/>
      </p:bgPr>
    </p:bg>
    <p:spTree>
      <p:nvGrpSpPr>
        <p:cNvPr id="1" name=""/>
        <p:cNvGrpSpPr/>
        <p:nvPr/>
      </p:nvGrpSpPr>
      <p:grpSpPr>
        <a:xfrm>
          <a:off x="0" y="0"/>
          <a:ext cx="0" cy="0"/>
          <a:chOff x="0" y="0"/>
          <a:chExt cx="0" cy="0"/>
        </a:xfrm>
      </p:grpSpPr>
      <p:sp>
        <p:nvSpPr>
          <p:cNvPr id="2" name="Rectangle 37">
            <a:extLst>
              <a:ext uri="{FF2B5EF4-FFF2-40B4-BE49-F238E27FC236}">
                <a16:creationId xmlns:a16="http://schemas.microsoft.com/office/drawing/2014/main" id="{07CF46E5-34D3-533A-CA88-8FCA7A183882}"/>
              </a:ext>
            </a:extLst>
          </p:cNvPr>
          <p:cNvSpPr/>
          <p:nvPr/>
        </p:nvSpPr>
        <p:spPr>
          <a:xfrm>
            <a:off x="11153778" y="0"/>
            <a:ext cx="1038228" cy="6858000"/>
          </a:xfrm>
          <a:prstGeom prst="rect">
            <a:avLst/>
          </a:pr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38">
            <a:extLst>
              <a:ext uri="{FF2B5EF4-FFF2-40B4-BE49-F238E27FC236}">
                <a16:creationId xmlns:a16="http://schemas.microsoft.com/office/drawing/2014/main" id="{A501B46D-40C4-1E44-E90C-54040042986B}"/>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Picture Placeholder 13">
            <a:extLst>
              <a:ext uri="{FF2B5EF4-FFF2-40B4-BE49-F238E27FC236}">
                <a16:creationId xmlns:a16="http://schemas.microsoft.com/office/drawing/2014/main" id="{8FCA8D00-F403-6DE0-F3BE-5E1B9E388D92}"/>
              </a:ext>
            </a:extLst>
          </p:cNvPr>
          <p:cNvSpPr txBox="1">
            <a:spLocks noGrp="1"/>
          </p:cNvSpPr>
          <p:nvPr>
            <p:ph type="pic" idx="4294967295"/>
          </p:nvPr>
        </p:nvSpPr>
        <p:spPr>
          <a:xfrm>
            <a:off x="0" y="0"/>
            <a:ext cx="11155680" cy="6858000"/>
          </a:xfrm>
        </p:spPr>
        <p:txBody>
          <a:bodyPr/>
          <a:lstStyle>
            <a:lvl1pPr>
              <a:defRPr/>
            </a:lvl1pPr>
          </a:lstStyle>
          <a:p>
            <a:pPr lvl="0"/>
            <a:r>
              <a:rPr lang="en-US"/>
              <a:t>Click icon to add picture</a:t>
            </a:r>
          </a:p>
        </p:txBody>
      </p:sp>
      <p:sp>
        <p:nvSpPr>
          <p:cNvPr id="5" name="Text Placeholder 2">
            <a:extLst>
              <a:ext uri="{FF2B5EF4-FFF2-40B4-BE49-F238E27FC236}">
                <a16:creationId xmlns:a16="http://schemas.microsoft.com/office/drawing/2014/main" id="{4287E027-62A7-CFA3-78C4-3163111A7797}"/>
              </a:ext>
            </a:extLst>
          </p:cNvPr>
          <p:cNvSpPr txBox="1">
            <a:spLocks noGrp="1"/>
          </p:cNvSpPr>
          <p:nvPr>
            <p:ph type="body" idx="4294967295"/>
          </p:nvPr>
        </p:nvSpPr>
        <p:spPr>
          <a:xfrm>
            <a:off x="731840" y="3185321"/>
            <a:ext cx="2862264" cy="1208882"/>
          </a:xfrm>
        </p:spPr>
        <p:txBody>
          <a:bodyPr>
            <a:normAutofit/>
          </a:bodyPr>
          <a:lstStyle>
            <a:lvl1pPr>
              <a:defRPr sz="2250" b="0">
                <a:solidFill>
                  <a:srgbClr val="14123F"/>
                </a:solidFill>
              </a:defRPr>
            </a:lvl1pPr>
          </a:lstStyle>
          <a:p>
            <a:pPr lvl="0"/>
            <a:r>
              <a:rPr lang="en-US"/>
              <a:t>Click to edit Master text styles</a:t>
            </a:r>
          </a:p>
        </p:txBody>
      </p:sp>
      <p:sp>
        <p:nvSpPr>
          <p:cNvPr id="6" name="Date Placeholder 3">
            <a:extLst>
              <a:ext uri="{FF2B5EF4-FFF2-40B4-BE49-F238E27FC236}">
                <a16:creationId xmlns:a16="http://schemas.microsoft.com/office/drawing/2014/main" id="{8775445D-3FDC-7C45-687C-4A56CF441972}"/>
              </a:ext>
            </a:extLst>
          </p:cNvPr>
          <p:cNvSpPr txBox="1">
            <a:spLocks noGrp="1"/>
          </p:cNvSpPr>
          <p:nvPr>
            <p:ph type="dt" sz="half" idx="7"/>
          </p:nvPr>
        </p:nvSpPr>
        <p:spPr/>
        <p:txBody>
          <a:bodyPr/>
          <a:lstStyle>
            <a:lvl1pPr>
              <a:defRPr>
                <a:solidFill>
                  <a:srgbClr val="FFFFFF"/>
                </a:solidFill>
              </a:defRPr>
            </a:lvl1pPr>
          </a:lstStyle>
          <a:p>
            <a:pPr lvl="0"/>
            <a:fld id="{08541DB3-67FA-4E79-A8F9-693F4D3D015B}" type="datetime1">
              <a:rPr lang="en-US"/>
              <a:pPr lvl="0"/>
              <a:t>11/3/2023</a:t>
            </a:fld>
            <a:endParaRPr lang="en-US"/>
          </a:p>
        </p:txBody>
      </p:sp>
      <p:sp>
        <p:nvSpPr>
          <p:cNvPr id="7" name="Footer Placeholder 4">
            <a:extLst>
              <a:ext uri="{FF2B5EF4-FFF2-40B4-BE49-F238E27FC236}">
                <a16:creationId xmlns:a16="http://schemas.microsoft.com/office/drawing/2014/main" id="{2EF0F43D-1F1F-FA69-72BB-0CE438B8A804}"/>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8" name="Slide Number Placeholder 5">
            <a:extLst>
              <a:ext uri="{FF2B5EF4-FFF2-40B4-BE49-F238E27FC236}">
                <a16:creationId xmlns:a16="http://schemas.microsoft.com/office/drawing/2014/main" id="{642E97C4-581A-678B-D40D-9A35320891EE}"/>
              </a:ext>
            </a:extLst>
          </p:cNvPr>
          <p:cNvSpPr txBox="1">
            <a:spLocks noGrp="1"/>
          </p:cNvSpPr>
          <p:nvPr>
            <p:ph type="sldNum" sz="quarter" idx="8"/>
          </p:nvPr>
        </p:nvSpPr>
        <p:spPr/>
        <p:txBody>
          <a:bodyPr/>
          <a:lstStyle>
            <a:lvl1pPr>
              <a:defRPr>
                <a:solidFill>
                  <a:srgbClr val="FFFFFF"/>
                </a:solidFill>
              </a:defRPr>
            </a:lvl1pPr>
          </a:lstStyle>
          <a:p>
            <a:pPr lvl="0"/>
            <a:fld id="{9A9D6A13-5944-469A-AC95-724EA7FB7A10}" type="slidenum">
              <a:t>‹#›</a:t>
            </a:fld>
            <a:endParaRPr lang="en-US"/>
          </a:p>
        </p:txBody>
      </p:sp>
      <p:sp>
        <p:nvSpPr>
          <p:cNvPr id="9" name="Title 6">
            <a:extLst>
              <a:ext uri="{FF2B5EF4-FFF2-40B4-BE49-F238E27FC236}">
                <a16:creationId xmlns:a16="http://schemas.microsoft.com/office/drawing/2014/main" id="{23EF27EB-2281-BBC5-7700-23DE8039C016}"/>
              </a:ext>
            </a:extLst>
          </p:cNvPr>
          <p:cNvSpPr txBox="1">
            <a:spLocks noGrp="1"/>
          </p:cNvSpPr>
          <p:nvPr>
            <p:ph type="title"/>
          </p:nvPr>
        </p:nvSpPr>
        <p:spPr>
          <a:xfrm>
            <a:off x="731840" y="-12701"/>
            <a:ext cx="4424360" cy="2755901"/>
          </a:xfrm>
        </p:spPr>
        <p:txBody>
          <a:bodyPr anchor="b"/>
          <a:lstStyle>
            <a:lvl1pPr>
              <a:defRPr sz="4500"/>
            </a:lvl1pPr>
          </a:lstStyle>
          <a:p>
            <a:pPr lvl="0"/>
            <a:r>
              <a:rPr lang="en-US"/>
              <a:t>Click to edit Master title style</a:t>
            </a:r>
          </a:p>
        </p:txBody>
      </p:sp>
      <p:pic>
        <p:nvPicPr>
          <p:cNvPr id="10" name="Graphic 39">
            <a:extLst>
              <a:ext uri="{FF2B5EF4-FFF2-40B4-BE49-F238E27FC236}">
                <a16:creationId xmlns:a16="http://schemas.microsoft.com/office/drawing/2014/main" id="{7F119C84-9880-271E-EDFB-F51668A4CD2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17449228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ection Header circle">
    <p:bg>
      <p:bgPr>
        <a:solidFill>
          <a:srgbClr val="FFFFFF"/>
        </a:solidFill>
        <a:effectLst/>
      </p:bgPr>
    </p:bg>
    <p:spTree>
      <p:nvGrpSpPr>
        <p:cNvPr id="1" name=""/>
        <p:cNvGrpSpPr/>
        <p:nvPr/>
      </p:nvGrpSpPr>
      <p:grpSpPr>
        <a:xfrm>
          <a:off x="0" y="0"/>
          <a:ext cx="0" cy="0"/>
          <a:chOff x="0" y="0"/>
          <a:chExt cx="0" cy="0"/>
        </a:xfrm>
      </p:grpSpPr>
      <p:sp>
        <p:nvSpPr>
          <p:cNvPr id="8" name="Rectangle 77">
            <a:extLst>
              <a:ext uri="{FF2B5EF4-FFF2-40B4-BE49-F238E27FC236}">
                <a16:creationId xmlns:a16="http://schemas.microsoft.com/office/drawing/2014/main" id="{8B7A8CBB-64C9-34AA-8999-E90BA428ABFD}"/>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9" name="Graphic 49">
            <a:extLst>
              <a:ext uri="{FF2B5EF4-FFF2-40B4-BE49-F238E27FC236}">
                <a16:creationId xmlns:a16="http://schemas.microsoft.com/office/drawing/2014/main" id="{B6E6B409-1BC9-053F-582E-06B1E554985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Freeform: Shape 15">
            <a:extLst>
              <a:ext uri="{FF2B5EF4-FFF2-40B4-BE49-F238E27FC236}">
                <a16:creationId xmlns:a16="http://schemas.microsoft.com/office/drawing/2014/main" id="{6B4F33EF-5596-6A38-2B15-06F9BEB71B42}"/>
              </a:ext>
            </a:extLst>
          </p:cNvPr>
          <p:cNvSpPr/>
          <p:nvPr/>
        </p:nvSpPr>
        <p:spPr>
          <a:xfrm>
            <a:off x="0" y="0"/>
            <a:ext cx="6404402" cy="6858000"/>
          </a:xfrm>
          <a:custGeom>
            <a:avLst/>
            <a:gdLst>
              <a:gd name="f0" fmla="val 10800000"/>
              <a:gd name="f1" fmla="val 5400000"/>
              <a:gd name="f2" fmla="val 180"/>
              <a:gd name="f3" fmla="val w"/>
              <a:gd name="f4" fmla="val h"/>
              <a:gd name="f5" fmla="val 0"/>
              <a:gd name="f6" fmla="val 6404405"/>
              <a:gd name="f7" fmla="val 6857998"/>
              <a:gd name="f8" fmla="val 5131651"/>
              <a:gd name="f9" fmla="val 5331395"/>
              <a:gd name="f10" fmla="val 239287"/>
              <a:gd name="f11" fmla="val 5602834"/>
              <a:gd name="f12" fmla="val 631470"/>
              <a:gd name="f13" fmla="val 5838556"/>
              <a:gd name="f14" fmla="val 1048327"/>
              <a:gd name="f15" fmla="val 6036381"/>
              <a:gd name="f16" fmla="val 1487642"/>
              <a:gd name="f17" fmla="val 6194083"/>
              <a:gd name="f18" fmla="val 1947222"/>
              <a:gd name="f19" fmla="val 6309457"/>
              <a:gd name="f20" fmla="val 2424852"/>
              <a:gd name="f21" fmla="val 6380299"/>
              <a:gd name="f22" fmla="val 2918318"/>
              <a:gd name="f23" fmla="val 3425425"/>
              <a:gd name="f24" fmla="val 3932532"/>
              <a:gd name="f25" fmla="val 4425998"/>
              <a:gd name="f26" fmla="val 4903628"/>
              <a:gd name="f27" fmla="val 5363208"/>
              <a:gd name="f28" fmla="val 5802523"/>
              <a:gd name="f29" fmla="val 6219380"/>
              <a:gd name="f30" fmla="val 6611563"/>
              <a:gd name="f31" fmla="val 5125690"/>
              <a:gd name="f32" fmla="+- 0 0 -90"/>
              <a:gd name="f33" fmla="*/ f3 1 6404405"/>
              <a:gd name="f34" fmla="*/ f4 1 6857998"/>
              <a:gd name="f35" fmla="+- f7 0 f5"/>
              <a:gd name="f36" fmla="+- f6 0 f5"/>
              <a:gd name="f37" fmla="*/ f32 f0 1"/>
              <a:gd name="f38" fmla="*/ f36 1 6404405"/>
              <a:gd name="f39" fmla="*/ f35 1 6857998"/>
              <a:gd name="f40" fmla="*/ 0 f36 1"/>
              <a:gd name="f41" fmla="*/ 0 f35 1"/>
              <a:gd name="f42" fmla="*/ 5131651 f36 1"/>
              <a:gd name="f43" fmla="*/ 5331395 f36 1"/>
              <a:gd name="f44" fmla="*/ 239287 f35 1"/>
              <a:gd name="f45" fmla="*/ 5602834 f36 1"/>
              <a:gd name="f46" fmla="*/ 631470 f35 1"/>
              <a:gd name="f47" fmla="*/ 5838556 f36 1"/>
              <a:gd name="f48" fmla="*/ 1048327 f35 1"/>
              <a:gd name="f49" fmla="*/ 6036381 f36 1"/>
              <a:gd name="f50" fmla="*/ 1487642 f35 1"/>
              <a:gd name="f51" fmla="*/ 6194083 f36 1"/>
              <a:gd name="f52" fmla="*/ 1947222 f35 1"/>
              <a:gd name="f53" fmla="*/ 6309457 f36 1"/>
              <a:gd name="f54" fmla="*/ 2424852 f35 1"/>
              <a:gd name="f55" fmla="*/ 6380299 f36 1"/>
              <a:gd name="f56" fmla="*/ 2918318 f35 1"/>
              <a:gd name="f57" fmla="*/ 6404405 f36 1"/>
              <a:gd name="f58" fmla="*/ 3425425 f35 1"/>
              <a:gd name="f59" fmla="*/ 3932532 f35 1"/>
              <a:gd name="f60" fmla="*/ 4425998 f35 1"/>
              <a:gd name="f61" fmla="*/ 4903628 f35 1"/>
              <a:gd name="f62" fmla="*/ 5363208 f35 1"/>
              <a:gd name="f63" fmla="*/ 5802523 f35 1"/>
              <a:gd name="f64" fmla="*/ 6219380 f35 1"/>
              <a:gd name="f65" fmla="*/ 6611563 f35 1"/>
              <a:gd name="f66" fmla="*/ 5125690 f36 1"/>
              <a:gd name="f67" fmla="*/ 6857998 f35 1"/>
              <a:gd name="f68" fmla="*/ f37 1 f2"/>
              <a:gd name="f69" fmla="*/ f40 1 6404405"/>
              <a:gd name="f70" fmla="*/ f41 1 6857998"/>
              <a:gd name="f71" fmla="*/ f42 1 6404405"/>
              <a:gd name="f72" fmla="*/ f43 1 6404405"/>
              <a:gd name="f73" fmla="*/ f44 1 6857998"/>
              <a:gd name="f74" fmla="*/ f45 1 6404405"/>
              <a:gd name="f75" fmla="*/ f46 1 6857998"/>
              <a:gd name="f76" fmla="*/ f47 1 6404405"/>
              <a:gd name="f77" fmla="*/ f48 1 6857998"/>
              <a:gd name="f78" fmla="*/ f49 1 6404405"/>
              <a:gd name="f79" fmla="*/ f50 1 6857998"/>
              <a:gd name="f80" fmla="*/ f51 1 6404405"/>
              <a:gd name="f81" fmla="*/ f52 1 6857998"/>
              <a:gd name="f82" fmla="*/ f53 1 6404405"/>
              <a:gd name="f83" fmla="*/ f54 1 6857998"/>
              <a:gd name="f84" fmla="*/ f55 1 6404405"/>
              <a:gd name="f85" fmla="*/ f56 1 6857998"/>
              <a:gd name="f86" fmla="*/ f57 1 6404405"/>
              <a:gd name="f87" fmla="*/ f58 1 6857998"/>
              <a:gd name="f88" fmla="*/ f59 1 6857998"/>
              <a:gd name="f89" fmla="*/ f60 1 6857998"/>
              <a:gd name="f90" fmla="*/ f61 1 6857998"/>
              <a:gd name="f91" fmla="*/ f62 1 6857998"/>
              <a:gd name="f92" fmla="*/ f63 1 6857998"/>
              <a:gd name="f93" fmla="*/ f64 1 6857998"/>
              <a:gd name="f94" fmla="*/ f65 1 6857998"/>
              <a:gd name="f95" fmla="*/ f66 1 6404405"/>
              <a:gd name="f96" fmla="*/ f67 1 6857998"/>
              <a:gd name="f97" fmla="*/ f5 1 f38"/>
              <a:gd name="f98" fmla="*/ f6 1 f38"/>
              <a:gd name="f99" fmla="*/ f5 1 f39"/>
              <a:gd name="f100" fmla="*/ f7 1 f39"/>
              <a:gd name="f101" fmla="+- f68 0 f1"/>
              <a:gd name="f102" fmla="*/ f69 1 f38"/>
              <a:gd name="f103" fmla="*/ f70 1 f39"/>
              <a:gd name="f104" fmla="*/ f71 1 f38"/>
              <a:gd name="f105" fmla="*/ f72 1 f38"/>
              <a:gd name="f106" fmla="*/ f73 1 f39"/>
              <a:gd name="f107" fmla="*/ f74 1 f38"/>
              <a:gd name="f108" fmla="*/ f75 1 f39"/>
              <a:gd name="f109" fmla="*/ f76 1 f38"/>
              <a:gd name="f110" fmla="*/ f77 1 f39"/>
              <a:gd name="f111" fmla="*/ f78 1 f38"/>
              <a:gd name="f112" fmla="*/ f79 1 f39"/>
              <a:gd name="f113" fmla="*/ f80 1 f38"/>
              <a:gd name="f114" fmla="*/ f81 1 f39"/>
              <a:gd name="f115" fmla="*/ f82 1 f38"/>
              <a:gd name="f116" fmla="*/ f83 1 f39"/>
              <a:gd name="f117" fmla="*/ f84 1 f38"/>
              <a:gd name="f118" fmla="*/ f85 1 f39"/>
              <a:gd name="f119" fmla="*/ f86 1 f38"/>
              <a:gd name="f120" fmla="*/ f87 1 f39"/>
              <a:gd name="f121" fmla="*/ f88 1 f39"/>
              <a:gd name="f122" fmla="*/ f89 1 f39"/>
              <a:gd name="f123" fmla="*/ f90 1 f39"/>
              <a:gd name="f124" fmla="*/ f91 1 f39"/>
              <a:gd name="f125" fmla="*/ f92 1 f39"/>
              <a:gd name="f126" fmla="*/ f93 1 f39"/>
              <a:gd name="f127" fmla="*/ f94 1 f39"/>
              <a:gd name="f128" fmla="*/ f95 1 f38"/>
              <a:gd name="f129" fmla="*/ f96 1 f39"/>
              <a:gd name="f130" fmla="*/ f97 f33 1"/>
              <a:gd name="f131" fmla="*/ f98 f33 1"/>
              <a:gd name="f132" fmla="*/ f100 f34 1"/>
              <a:gd name="f133" fmla="*/ f99 f34 1"/>
              <a:gd name="f134" fmla="*/ f102 f33 1"/>
              <a:gd name="f135" fmla="*/ f103 f34 1"/>
              <a:gd name="f136" fmla="*/ f104 f33 1"/>
              <a:gd name="f137" fmla="*/ f105 f33 1"/>
              <a:gd name="f138" fmla="*/ f106 f34 1"/>
              <a:gd name="f139" fmla="*/ f107 f33 1"/>
              <a:gd name="f140" fmla="*/ f108 f34 1"/>
              <a:gd name="f141" fmla="*/ f109 f33 1"/>
              <a:gd name="f142" fmla="*/ f110 f34 1"/>
              <a:gd name="f143" fmla="*/ f111 f33 1"/>
              <a:gd name="f144" fmla="*/ f112 f34 1"/>
              <a:gd name="f145" fmla="*/ f113 f33 1"/>
              <a:gd name="f146" fmla="*/ f114 f34 1"/>
              <a:gd name="f147" fmla="*/ f115 f33 1"/>
              <a:gd name="f148" fmla="*/ f116 f34 1"/>
              <a:gd name="f149" fmla="*/ f117 f33 1"/>
              <a:gd name="f150" fmla="*/ f118 f34 1"/>
              <a:gd name="f151" fmla="*/ f119 f33 1"/>
              <a:gd name="f152" fmla="*/ f120 f34 1"/>
              <a:gd name="f153" fmla="*/ f121 f34 1"/>
              <a:gd name="f154" fmla="*/ f122 f34 1"/>
              <a:gd name="f155" fmla="*/ f123 f34 1"/>
              <a:gd name="f156" fmla="*/ f124 f34 1"/>
              <a:gd name="f157" fmla="*/ f125 f34 1"/>
              <a:gd name="f158" fmla="*/ f126 f34 1"/>
              <a:gd name="f159" fmla="*/ f127 f34 1"/>
              <a:gd name="f160" fmla="*/ f128 f33 1"/>
              <a:gd name="f161" fmla="*/ f129 f34 1"/>
            </a:gdLst>
            <a:ahLst/>
            <a:cxnLst>
              <a:cxn ang="3cd4">
                <a:pos x="hc" y="t"/>
              </a:cxn>
              <a:cxn ang="0">
                <a:pos x="r" y="vc"/>
              </a:cxn>
              <a:cxn ang="cd4">
                <a:pos x="hc" y="b"/>
              </a:cxn>
              <a:cxn ang="cd2">
                <a:pos x="l" y="vc"/>
              </a:cxn>
              <a:cxn ang="f101">
                <a:pos x="f134" y="f135"/>
              </a:cxn>
              <a:cxn ang="f101">
                <a:pos x="f136" y="f135"/>
              </a:cxn>
              <a:cxn ang="f101">
                <a:pos x="f137" y="f138"/>
              </a:cxn>
              <a:cxn ang="f101">
                <a:pos x="f139" y="f140"/>
              </a:cxn>
              <a:cxn ang="f101">
                <a:pos x="f141" y="f142"/>
              </a:cxn>
              <a:cxn ang="f101">
                <a:pos x="f143" y="f144"/>
              </a:cxn>
              <a:cxn ang="f101">
                <a:pos x="f145" y="f146"/>
              </a:cxn>
              <a:cxn ang="f101">
                <a:pos x="f147" y="f148"/>
              </a:cxn>
              <a:cxn ang="f101">
                <a:pos x="f149" y="f150"/>
              </a:cxn>
              <a:cxn ang="f101">
                <a:pos x="f151" y="f152"/>
              </a:cxn>
              <a:cxn ang="f101">
                <a:pos x="f149" y="f153"/>
              </a:cxn>
              <a:cxn ang="f101">
                <a:pos x="f147" y="f154"/>
              </a:cxn>
              <a:cxn ang="f101">
                <a:pos x="f145" y="f155"/>
              </a:cxn>
              <a:cxn ang="f101">
                <a:pos x="f143" y="f156"/>
              </a:cxn>
              <a:cxn ang="f101">
                <a:pos x="f141" y="f157"/>
              </a:cxn>
              <a:cxn ang="f101">
                <a:pos x="f139" y="f158"/>
              </a:cxn>
              <a:cxn ang="f101">
                <a:pos x="f137" y="f159"/>
              </a:cxn>
              <a:cxn ang="f101">
                <a:pos x="f160" y="f161"/>
              </a:cxn>
              <a:cxn ang="f101">
                <a:pos x="f134" y="f161"/>
              </a:cxn>
            </a:cxnLst>
            <a:rect l="f130" t="f133" r="f131" b="f132"/>
            <a:pathLst>
              <a:path w="6404405" h="6857998">
                <a:moveTo>
                  <a:pt x="f5" y="f5"/>
                </a:moveTo>
                <a:lnTo>
                  <a:pt x="f8" y="f5"/>
                </a:lnTo>
                <a:lnTo>
                  <a:pt x="f9" y="f10"/>
                </a:lnTo>
                <a:lnTo>
                  <a:pt x="f11" y="f12"/>
                </a:lnTo>
                <a:lnTo>
                  <a:pt x="f13" y="f14"/>
                </a:lnTo>
                <a:lnTo>
                  <a:pt x="f15" y="f16"/>
                </a:lnTo>
                <a:lnTo>
                  <a:pt x="f17" y="f18"/>
                </a:lnTo>
                <a:lnTo>
                  <a:pt x="f19" y="f20"/>
                </a:lnTo>
                <a:lnTo>
                  <a:pt x="f21" y="f22"/>
                </a:lnTo>
                <a:lnTo>
                  <a:pt x="f6" y="f23"/>
                </a:lnTo>
                <a:lnTo>
                  <a:pt x="f21" y="f24"/>
                </a:lnTo>
                <a:lnTo>
                  <a:pt x="f19" y="f25"/>
                </a:lnTo>
                <a:lnTo>
                  <a:pt x="f17" y="f26"/>
                </a:lnTo>
                <a:lnTo>
                  <a:pt x="f15" y="f27"/>
                </a:lnTo>
                <a:lnTo>
                  <a:pt x="f13" y="f28"/>
                </a:lnTo>
                <a:lnTo>
                  <a:pt x="f11" y="f29"/>
                </a:lnTo>
                <a:lnTo>
                  <a:pt x="f9" y="f30"/>
                </a:lnTo>
                <a:lnTo>
                  <a:pt x="f31" y="f7"/>
                </a:lnTo>
                <a:lnTo>
                  <a:pt x="f5" y="f7"/>
                </a:lnTo>
                <a:close/>
              </a:path>
            </a:pathLst>
          </a:custGeom>
          <a:solidFill>
            <a:srgbClr val="91B5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GB" sz="1092" b="0" i="0" u="none" strike="noStrike" kern="1200" cap="none" spc="0" baseline="0">
              <a:solidFill>
                <a:srgbClr val="000000"/>
              </a:solidFill>
              <a:uFillTx/>
              <a:latin typeface="Trebuchet MS"/>
            </a:endParaRPr>
          </a:p>
        </p:txBody>
      </p:sp>
      <p:sp>
        <p:nvSpPr>
          <p:cNvPr id="3" name="Title 6">
            <a:extLst>
              <a:ext uri="{FF2B5EF4-FFF2-40B4-BE49-F238E27FC236}">
                <a16:creationId xmlns:a16="http://schemas.microsoft.com/office/drawing/2014/main" id="{AEBC965A-F095-6A5B-C796-4E148E612D54}"/>
              </a:ext>
            </a:extLst>
          </p:cNvPr>
          <p:cNvSpPr txBox="1">
            <a:spLocks noGrp="1"/>
          </p:cNvSpPr>
          <p:nvPr>
            <p:ph type="title"/>
          </p:nvPr>
        </p:nvSpPr>
        <p:spPr>
          <a:xfrm>
            <a:off x="733549" y="1581729"/>
            <a:ext cx="5519976" cy="3885322"/>
          </a:xfrm>
        </p:spPr>
        <p:txBody>
          <a:bodyPr/>
          <a:lstStyle>
            <a:lvl1pPr>
              <a:lnSpc>
                <a:spcPct val="100000"/>
              </a:lnSpc>
              <a:defRPr sz="5400"/>
            </a:lvl1pPr>
          </a:lstStyle>
          <a:p>
            <a:pPr lvl="0"/>
            <a:r>
              <a:rPr lang="en-US"/>
              <a:t>Click to edit Master title style</a:t>
            </a:r>
          </a:p>
        </p:txBody>
      </p:sp>
      <p:sp>
        <p:nvSpPr>
          <p:cNvPr id="4" name="Text Placeholder 2">
            <a:extLst>
              <a:ext uri="{FF2B5EF4-FFF2-40B4-BE49-F238E27FC236}">
                <a16:creationId xmlns:a16="http://schemas.microsoft.com/office/drawing/2014/main" id="{1517F352-2AC4-B63D-A9D1-3C8CA26DBAFC}"/>
              </a:ext>
            </a:extLst>
          </p:cNvPr>
          <p:cNvSpPr txBox="1">
            <a:spLocks noGrp="1"/>
          </p:cNvSpPr>
          <p:nvPr>
            <p:ph type="body" idx="4294967295"/>
          </p:nvPr>
        </p:nvSpPr>
        <p:spPr>
          <a:xfrm>
            <a:off x="6999110" y="1843787"/>
            <a:ext cx="3503971" cy="4342522"/>
          </a:xfrm>
        </p:spPr>
        <p:txBody>
          <a:bodyPr>
            <a:normAutofit/>
          </a:bodyPr>
          <a:lstStyle>
            <a:lvl1pPr>
              <a:defRPr sz="2000" b="0">
                <a:solidFill>
                  <a:srgbClr val="000000"/>
                </a:solidFill>
              </a:defRPr>
            </a:lvl1pPr>
          </a:lstStyle>
          <a:p>
            <a:pPr lvl="0"/>
            <a:r>
              <a:rPr lang="en-US"/>
              <a:t>Click to edit Master text styles</a:t>
            </a:r>
          </a:p>
        </p:txBody>
      </p:sp>
      <p:sp>
        <p:nvSpPr>
          <p:cNvPr id="5" name="Date Placeholder 3">
            <a:extLst>
              <a:ext uri="{FF2B5EF4-FFF2-40B4-BE49-F238E27FC236}">
                <a16:creationId xmlns:a16="http://schemas.microsoft.com/office/drawing/2014/main" id="{13362719-229F-EC81-D554-17316ACF5C02}"/>
              </a:ext>
            </a:extLst>
          </p:cNvPr>
          <p:cNvSpPr txBox="1">
            <a:spLocks noGrp="1"/>
          </p:cNvSpPr>
          <p:nvPr>
            <p:ph type="dt" sz="half" idx="7"/>
          </p:nvPr>
        </p:nvSpPr>
        <p:spPr/>
        <p:txBody>
          <a:bodyPr/>
          <a:lstStyle>
            <a:lvl1pPr>
              <a:defRPr>
                <a:solidFill>
                  <a:srgbClr val="FFFFFF"/>
                </a:solidFill>
              </a:defRPr>
            </a:lvl1pPr>
          </a:lstStyle>
          <a:p>
            <a:pPr lvl="0"/>
            <a:fld id="{F0E59842-F20A-4BA3-ADE0-181077417725}" type="datetime1">
              <a:rPr lang="en-US"/>
              <a:pPr lvl="0"/>
              <a:t>11/3/2023</a:t>
            </a:fld>
            <a:endParaRPr lang="en-US"/>
          </a:p>
        </p:txBody>
      </p:sp>
      <p:sp>
        <p:nvSpPr>
          <p:cNvPr id="6" name="Footer Placeholder 4">
            <a:extLst>
              <a:ext uri="{FF2B5EF4-FFF2-40B4-BE49-F238E27FC236}">
                <a16:creationId xmlns:a16="http://schemas.microsoft.com/office/drawing/2014/main" id="{8555C6F6-7AED-A293-878D-A763F11AB9E3}"/>
              </a:ext>
            </a:extLst>
          </p:cNvPr>
          <p:cNvSpPr txBox="1">
            <a:spLocks noGrp="1"/>
          </p:cNvSpPr>
          <p:nvPr>
            <p:ph type="ftr" sz="quarter" idx="9"/>
          </p:nvPr>
        </p:nvSpPr>
        <p:spPr/>
        <p:txBody>
          <a:bodyPr/>
          <a:lstStyle>
            <a:lvl1pPr>
              <a:defRPr/>
            </a:lvl1pPr>
          </a:lstStyle>
          <a:p>
            <a:pPr lvl="0"/>
            <a:endParaRPr lang="en-US"/>
          </a:p>
        </p:txBody>
      </p:sp>
      <p:sp>
        <p:nvSpPr>
          <p:cNvPr id="7" name="Slide Number Placeholder 5">
            <a:extLst>
              <a:ext uri="{FF2B5EF4-FFF2-40B4-BE49-F238E27FC236}">
                <a16:creationId xmlns:a16="http://schemas.microsoft.com/office/drawing/2014/main" id="{4589CA74-D596-2D7B-DE55-DAA44D19B13F}"/>
              </a:ext>
            </a:extLst>
          </p:cNvPr>
          <p:cNvSpPr txBox="1">
            <a:spLocks noGrp="1"/>
          </p:cNvSpPr>
          <p:nvPr>
            <p:ph type="sldNum" sz="quarter" idx="8"/>
          </p:nvPr>
        </p:nvSpPr>
        <p:spPr/>
        <p:txBody>
          <a:bodyPr/>
          <a:lstStyle>
            <a:lvl1pPr>
              <a:defRPr/>
            </a:lvl1pPr>
          </a:lstStyle>
          <a:p>
            <a:pPr lvl="0"/>
            <a:fld id="{D2EFE76E-E836-4897-89B2-2956387F4057}" type="slidenum">
              <a:t>‹#›</a:t>
            </a:fld>
            <a:endParaRPr lang="en-US"/>
          </a:p>
        </p:txBody>
      </p:sp>
    </p:spTree>
    <p:extLst>
      <p:ext uri="{BB962C8B-B14F-4D97-AF65-F5344CB8AC3E}">
        <p14:creationId xmlns:p14="http://schemas.microsoft.com/office/powerpoint/2010/main" val="7458668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4_Section Header">
    <p:bg>
      <p:bgPr>
        <a:solidFill>
          <a:srgbClr val="91B5CC"/>
        </a:solidFill>
        <a:effectLst/>
      </p:bgPr>
    </p:bg>
    <p:spTree>
      <p:nvGrpSpPr>
        <p:cNvPr id="1" name=""/>
        <p:cNvGrpSpPr/>
        <p:nvPr/>
      </p:nvGrpSpPr>
      <p:grpSpPr>
        <a:xfrm>
          <a:off x="0" y="0"/>
          <a:ext cx="0" cy="0"/>
          <a:chOff x="0" y="0"/>
          <a:chExt cx="0" cy="0"/>
        </a:xfrm>
      </p:grpSpPr>
      <p:sp>
        <p:nvSpPr>
          <p:cNvPr id="2" name="Rectangle 279">
            <a:extLst>
              <a:ext uri="{FF2B5EF4-FFF2-40B4-BE49-F238E27FC236}">
                <a16:creationId xmlns:a16="http://schemas.microsoft.com/office/drawing/2014/main" id="{86E564D8-1B44-FB38-300F-FA3E006972D4}"/>
              </a:ext>
            </a:extLst>
          </p:cNvPr>
          <p:cNvSpPr/>
          <p:nvPr/>
        </p:nvSpPr>
        <p:spPr>
          <a:xfrm>
            <a:off x="11153778" y="0"/>
            <a:ext cx="1038228" cy="6858000"/>
          </a:xfrm>
          <a:prstGeom prst="rect">
            <a:avLst/>
          </a:pr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280">
            <a:extLst>
              <a:ext uri="{FF2B5EF4-FFF2-40B4-BE49-F238E27FC236}">
                <a16:creationId xmlns:a16="http://schemas.microsoft.com/office/drawing/2014/main" id="{A2736283-1389-DF99-9BEE-9D219BD7A118}"/>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nvGrpSpPr>
          <p:cNvPr id="4" name="Group 37">
            <a:extLst>
              <a:ext uri="{FF2B5EF4-FFF2-40B4-BE49-F238E27FC236}">
                <a16:creationId xmlns:a16="http://schemas.microsoft.com/office/drawing/2014/main" id="{3F03E658-944F-46BE-0D70-ABE81101A1AB}"/>
              </a:ext>
            </a:extLst>
          </p:cNvPr>
          <p:cNvGrpSpPr/>
          <p:nvPr/>
        </p:nvGrpSpPr>
        <p:grpSpPr>
          <a:xfrm>
            <a:off x="464816" y="0"/>
            <a:ext cx="10141026" cy="6857999"/>
            <a:chOff x="464816" y="0"/>
            <a:chExt cx="10141026" cy="6857999"/>
          </a:xfrm>
        </p:grpSpPr>
        <p:sp>
          <p:nvSpPr>
            <p:cNvPr id="5" name="Freeform: Shape 38">
              <a:extLst>
                <a:ext uri="{FF2B5EF4-FFF2-40B4-BE49-F238E27FC236}">
                  <a16:creationId xmlns:a16="http://schemas.microsoft.com/office/drawing/2014/main" id="{C62F774D-2ADE-6E1B-FE5E-3A6DE5C22F5C}"/>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39">
              <a:extLst>
                <a:ext uri="{FF2B5EF4-FFF2-40B4-BE49-F238E27FC236}">
                  <a16:creationId xmlns:a16="http://schemas.microsoft.com/office/drawing/2014/main" id="{80E633A4-8915-3D51-1B14-49CA3D6170B6}"/>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40">
              <a:extLst>
                <a:ext uri="{FF2B5EF4-FFF2-40B4-BE49-F238E27FC236}">
                  <a16:creationId xmlns:a16="http://schemas.microsoft.com/office/drawing/2014/main" id="{C7449DA0-D33C-1E81-436C-EFCD788DBE52}"/>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69">
              <a:extLst>
                <a:ext uri="{FF2B5EF4-FFF2-40B4-BE49-F238E27FC236}">
                  <a16:creationId xmlns:a16="http://schemas.microsoft.com/office/drawing/2014/main" id="{770DB79D-0A9D-6B3D-7879-34A2CAA88217}"/>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70">
              <a:extLst>
                <a:ext uri="{FF2B5EF4-FFF2-40B4-BE49-F238E27FC236}">
                  <a16:creationId xmlns:a16="http://schemas.microsoft.com/office/drawing/2014/main" id="{D9B6A094-09FC-5FAE-7739-1D01289D4D14}"/>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71">
              <a:extLst>
                <a:ext uri="{FF2B5EF4-FFF2-40B4-BE49-F238E27FC236}">
                  <a16:creationId xmlns:a16="http://schemas.microsoft.com/office/drawing/2014/main" id="{F65FDCF9-6BC8-B234-A6E0-E0465898559B}"/>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72">
              <a:extLst>
                <a:ext uri="{FF2B5EF4-FFF2-40B4-BE49-F238E27FC236}">
                  <a16:creationId xmlns:a16="http://schemas.microsoft.com/office/drawing/2014/main" id="{4FE71DBC-B731-00B8-DCB9-8245DEA21E83}"/>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73">
              <a:extLst>
                <a:ext uri="{FF2B5EF4-FFF2-40B4-BE49-F238E27FC236}">
                  <a16:creationId xmlns:a16="http://schemas.microsoft.com/office/drawing/2014/main" id="{AA405BC4-06A7-1CE5-B178-26E9956604D8}"/>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74">
              <a:extLst>
                <a:ext uri="{FF2B5EF4-FFF2-40B4-BE49-F238E27FC236}">
                  <a16:creationId xmlns:a16="http://schemas.microsoft.com/office/drawing/2014/main" id="{1A769592-8ED1-91A2-8EC0-1043010848D0}"/>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75">
              <a:extLst>
                <a:ext uri="{FF2B5EF4-FFF2-40B4-BE49-F238E27FC236}">
                  <a16:creationId xmlns:a16="http://schemas.microsoft.com/office/drawing/2014/main" id="{7C90E180-0297-A0E7-DF28-D44939EC3FCF}"/>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76">
              <a:extLst>
                <a:ext uri="{FF2B5EF4-FFF2-40B4-BE49-F238E27FC236}">
                  <a16:creationId xmlns:a16="http://schemas.microsoft.com/office/drawing/2014/main" id="{245E4095-9A6E-0F64-456E-04E3F55B34CA}"/>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77">
              <a:extLst>
                <a:ext uri="{FF2B5EF4-FFF2-40B4-BE49-F238E27FC236}">
                  <a16:creationId xmlns:a16="http://schemas.microsoft.com/office/drawing/2014/main" id="{B0BCA1A5-1B9F-02EA-80A1-ACE0960548F0}"/>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78">
              <a:extLst>
                <a:ext uri="{FF2B5EF4-FFF2-40B4-BE49-F238E27FC236}">
                  <a16:creationId xmlns:a16="http://schemas.microsoft.com/office/drawing/2014/main" id="{45D3B9D6-6932-CD3F-A7C5-171604457A56}"/>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79">
              <a:extLst>
                <a:ext uri="{FF2B5EF4-FFF2-40B4-BE49-F238E27FC236}">
                  <a16:creationId xmlns:a16="http://schemas.microsoft.com/office/drawing/2014/main" id="{55CA0D0C-A13C-D37A-D4C2-8E30535DC305}"/>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80">
              <a:extLst>
                <a:ext uri="{FF2B5EF4-FFF2-40B4-BE49-F238E27FC236}">
                  <a16:creationId xmlns:a16="http://schemas.microsoft.com/office/drawing/2014/main" id="{D126F542-FB7D-C84A-7E0B-DFA52474702B}"/>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81">
              <a:extLst>
                <a:ext uri="{FF2B5EF4-FFF2-40B4-BE49-F238E27FC236}">
                  <a16:creationId xmlns:a16="http://schemas.microsoft.com/office/drawing/2014/main" id="{DA098D8C-E9D3-030D-067B-C0056ADF7B1E}"/>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82">
              <a:extLst>
                <a:ext uri="{FF2B5EF4-FFF2-40B4-BE49-F238E27FC236}">
                  <a16:creationId xmlns:a16="http://schemas.microsoft.com/office/drawing/2014/main" id="{2B65780F-76B5-E93B-CC07-0F74EF8E31C6}"/>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83">
              <a:extLst>
                <a:ext uri="{FF2B5EF4-FFF2-40B4-BE49-F238E27FC236}">
                  <a16:creationId xmlns:a16="http://schemas.microsoft.com/office/drawing/2014/main" id="{E274991E-6E67-87CF-F225-3203D09D9B59}"/>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84">
              <a:extLst>
                <a:ext uri="{FF2B5EF4-FFF2-40B4-BE49-F238E27FC236}">
                  <a16:creationId xmlns:a16="http://schemas.microsoft.com/office/drawing/2014/main" id="{44B61A7A-266D-DBC6-391D-F24D6A6D9058}"/>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85">
              <a:extLst>
                <a:ext uri="{FF2B5EF4-FFF2-40B4-BE49-F238E27FC236}">
                  <a16:creationId xmlns:a16="http://schemas.microsoft.com/office/drawing/2014/main" id="{DA9C3614-D0D8-CADE-E634-861D78A5FF73}"/>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86">
              <a:extLst>
                <a:ext uri="{FF2B5EF4-FFF2-40B4-BE49-F238E27FC236}">
                  <a16:creationId xmlns:a16="http://schemas.microsoft.com/office/drawing/2014/main" id="{08CE8F58-F720-17E5-743C-040A8A4E19CF}"/>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87">
              <a:extLst>
                <a:ext uri="{FF2B5EF4-FFF2-40B4-BE49-F238E27FC236}">
                  <a16:creationId xmlns:a16="http://schemas.microsoft.com/office/drawing/2014/main" id="{0A8975D6-1788-D977-3CFB-C15C2885FF8A}"/>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88">
              <a:extLst>
                <a:ext uri="{FF2B5EF4-FFF2-40B4-BE49-F238E27FC236}">
                  <a16:creationId xmlns:a16="http://schemas.microsoft.com/office/drawing/2014/main" id="{5D8F2080-6B92-0C85-D60D-2961234B4E1D}"/>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89">
              <a:extLst>
                <a:ext uri="{FF2B5EF4-FFF2-40B4-BE49-F238E27FC236}">
                  <a16:creationId xmlns:a16="http://schemas.microsoft.com/office/drawing/2014/main" id="{EDB61DD2-34E2-ED43-74B4-5B03439D78D1}"/>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90">
              <a:extLst>
                <a:ext uri="{FF2B5EF4-FFF2-40B4-BE49-F238E27FC236}">
                  <a16:creationId xmlns:a16="http://schemas.microsoft.com/office/drawing/2014/main" id="{B56F8EF2-A1A1-ED2A-BC81-498B3D35BC96}"/>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91">
              <a:extLst>
                <a:ext uri="{FF2B5EF4-FFF2-40B4-BE49-F238E27FC236}">
                  <a16:creationId xmlns:a16="http://schemas.microsoft.com/office/drawing/2014/main" id="{1DBCB4AD-F7F8-6E6C-AAD7-56AC35094B20}"/>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92">
              <a:extLst>
                <a:ext uri="{FF2B5EF4-FFF2-40B4-BE49-F238E27FC236}">
                  <a16:creationId xmlns:a16="http://schemas.microsoft.com/office/drawing/2014/main" id="{EF3B9D06-8A9E-B35F-11A0-E006EFCC1D2A}"/>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93">
              <a:extLst>
                <a:ext uri="{FF2B5EF4-FFF2-40B4-BE49-F238E27FC236}">
                  <a16:creationId xmlns:a16="http://schemas.microsoft.com/office/drawing/2014/main" id="{9AD8AA5E-1665-57D0-6104-4315CA387055}"/>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94">
              <a:extLst>
                <a:ext uri="{FF2B5EF4-FFF2-40B4-BE49-F238E27FC236}">
                  <a16:creationId xmlns:a16="http://schemas.microsoft.com/office/drawing/2014/main" id="{BFA8D7B5-4F5D-036D-D614-2980886D57A1}"/>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95">
              <a:extLst>
                <a:ext uri="{FF2B5EF4-FFF2-40B4-BE49-F238E27FC236}">
                  <a16:creationId xmlns:a16="http://schemas.microsoft.com/office/drawing/2014/main" id="{53AD7E64-4140-27B0-E21B-525837E00EF1}"/>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96">
              <a:extLst>
                <a:ext uri="{FF2B5EF4-FFF2-40B4-BE49-F238E27FC236}">
                  <a16:creationId xmlns:a16="http://schemas.microsoft.com/office/drawing/2014/main" id="{2745F53A-AF47-ABA0-800B-A3141231CBD9}"/>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97">
              <a:extLst>
                <a:ext uri="{FF2B5EF4-FFF2-40B4-BE49-F238E27FC236}">
                  <a16:creationId xmlns:a16="http://schemas.microsoft.com/office/drawing/2014/main" id="{8C8E9B8F-D92E-26AC-1DB6-65CACE051191}"/>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98">
              <a:extLst>
                <a:ext uri="{FF2B5EF4-FFF2-40B4-BE49-F238E27FC236}">
                  <a16:creationId xmlns:a16="http://schemas.microsoft.com/office/drawing/2014/main" id="{9F70C315-5A2F-4CB6-DFF5-24459863C569}"/>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99">
              <a:extLst>
                <a:ext uri="{FF2B5EF4-FFF2-40B4-BE49-F238E27FC236}">
                  <a16:creationId xmlns:a16="http://schemas.microsoft.com/office/drawing/2014/main" id="{38FC83CC-2E33-F5CC-FF80-32FCE9CBB6E0}"/>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100">
              <a:extLst>
                <a:ext uri="{FF2B5EF4-FFF2-40B4-BE49-F238E27FC236}">
                  <a16:creationId xmlns:a16="http://schemas.microsoft.com/office/drawing/2014/main" id="{A1AD46CE-4388-A979-9C7E-8D44B27E8E7E}"/>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101">
              <a:extLst>
                <a:ext uri="{FF2B5EF4-FFF2-40B4-BE49-F238E27FC236}">
                  <a16:creationId xmlns:a16="http://schemas.microsoft.com/office/drawing/2014/main" id="{86F67636-0805-8DAE-77C9-9A8CB4009AFA}"/>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102">
              <a:extLst>
                <a:ext uri="{FF2B5EF4-FFF2-40B4-BE49-F238E27FC236}">
                  <a16:creationId xmlns:a16="http://schemas.microsoft.com/office/drawing/2014/main" id="{36D1850E-E265-EEB8-0D37-23A74A3C53A6}"/>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103">
              <a:extLst>
                <a:ext uri="{FF2B5EF4-FFF2-40B4-BE49-F238E27FC236}">
                  <a16:creationId xmlns:a16="http://schemas.microsoft.com/office/drawing/2014/main" id="{986FA964-D08E-E5BD-BB7C-2ADA394A5C9C}"/>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104">
              <a:extLst>
                <a:ext uri="{FF2B5EF4-FFF2-40B4-BE49-F238E27FC236}">
                  <a16:creationId xmlns:a16="http://schemas.microsoft.com/office/drawing/2014/main" id="{6A972FA7-BA75-F353-0814-5EFE3B202F6A}"/>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105">
              <a:extLst>
                <a:ext uri="{FF2B5EF4-FFF2-40B4-BE49-F238E27FC236}">
                  <a16:creationId xmlns:a16="http://schemas.microsoft.com/office/drawing/2014/main" id="{4BCF615A-C6A3-80E8-B0EA-51222EA6301E}"/>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106">
              <a:extLst>
                <a:ext uri="{FF2B5EF4-FFF2-40B4-BE49-F238E27FC236}">
                  <a16:creationId xmlns:a16="http://schemas.microsoft.com/office/drawing/2014/main" id="{A22EE50A-4E84-F786-646F-58C39F160E62}"/>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107">
              <a:extLst>
                <a:ext uri="{FF2B5EF4-FFF2-40B4-BE49-F238E27FC236}">
                  <a16:creationId xmlns:a16="http://schemas.microsoft.com/office/drawing/2014/main" id="{48E98E4F-E3B6-6604-6C4A-39626B57B344}"/>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108">
              <a:extLst>
                <a:ext uri="{FF2B5EF4-FFF2-40B4-BE49-F238E27FC236}">
                  <a16:creationId xmlns:a16="http://schemas.microsoft.com/office/drawing/2014/main" id="{EF22D7E5-AB0A-9C67-3F01-F601787C5EA5}"/>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109">
              <a:extLst>
                <a:ext uri="{FF2B5EF4-FFF2-40B4-BE49-F238E27FC236}">
                  <a16:creationId xmlns:a16="http://schemas.microsoft.com/office/drawing/2014/main" id="{3CA742EE-D1F1-68B0-3501-C6530FA1756D}"/>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110">
              <a:extLst>
                <a:ext uri="{FF2B5EF4-FFF2-40B4-BE49-F238E27FC236}">
                  <a16:creationId xmlns:a16="http://schemas.microsoft.com/office/drawing/2014/main" id="{DD019A93-D382-E033-C327-553F74B9EF6C}"/>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111">
              <a:extLst>
                <a:ext uri="{FF2B5EF4-FFF2-40B4-BE49-F238E27FC236}">
                  <a16:creationId xmlns:a16="http://schemas.microsoft.com/office/drawing/2014/main" id="{E5628740-6211-DAA5-A90C-B7E98B361E7E}"/>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112">
              <a:extLst>
                <a:ext uri="{FF2B5EF4-FFF2-40B4-BE49-F238E27FC236}">
                  <a16:creationId xmlns:a16="http://schemas.microsoft.com/office/drawing/2014/main" id="{46B292DF-446C-477D-FAF9-03E6E2B3AB4D}"/>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113">
              <a:extLst>
                <a:ext uri="{FF2B5EF4-FFF2-40B4-BE49-F238E27FC236}">
                  <a16:creationId xmlns:a16="http://schemas.microsoft.com/office/drawing/2014/main" id="{46BC7820-7E8D-DFAB-F66E-8A3BA1E27D7A}"/>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114">
              <a:extLst>
                <a:ext uri="{FF2B5EF4-FFF2-40B4-BE49-F238E27FC236}">
                  <a16:creationId xmlns:a16="http://schemas.microsoft.com/office/drawing/2014/main" id="{3A1F0B5B-228F-59CC-FD03-FD51967A93BA}"/>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115">
              <a:extLst>
                <a:ext uri="{FF2B5EF4-FFF2-40B4-BE49-F238E27FC236}">
                  <a16:creationId xmlns:a16="http://schemas.microsoft.com/office/drawing/2014/main" id="{20D3D670-1DCD-C60C-6780-740E2E894FDB}"/>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116">
              <a:extLst>
                <a:ext uri="{FF2B5EF4-FFF2-40B4-BE49-F238E27FC236}">
                  <a16:creationId xmlns:a16="http://schemas.microsoft.com/office/drawing/2014/main" id="{22982D34-843A-3938-BAD4-5A158DBFA4BB}"/>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117">
              <a:extLst>
                <a:ext uri="{FF2B5EF4-FFF2-40B4-BE49-F238E27FC236}">
                  <a16:creationId xmlns:a16="http://schemas.microsoft.com/office/drawing/2014/main" id="{27E7336B-AAB4-B56B-E92C-5A79D9D436D6}"/>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118">
              <a:extLst>
                <a:ext uri="{FF2B5EF4-FFF2-40B4-BE49-F238E27FC236}">
                  <a16:creationId xmlns:a16="http://schemas.microsoft.com/office/drawing/2014/main" id="{115E0E39-8FB1-B0A7-7298-6A9FB54D8AE6}"/>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119">
              <a:extLst>
                <a:ext uri="{FF2B5EF4-FFF2-40B4-BE49-F238E27FC236}">
                  <a16:creationId xmlns:a16="http://schemas.microsoft.com/office/drawing/2014/main" id="{B45595E7-D842-4AED-2E14-7708E98C9594}"/>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120">
              <a:extLst>
                <a:ext uri="{FF2B5EF4-FFF2-40B4-BE49-F238E27FC236}">
                  <a16:creationId xmlns:a16="http://schemas.microsoft.com/office/drawing/2014/main" id="{15792860-3216-7851-DBB7-33DF692311B4}"/>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121">
              <a:extLst>
                <a:ext uri="{FF2B5EF4-FFF2-40B4-BE49-F238E27FC236}">
                  <a16:creationId xmlns:a16="http://schemas.microsoft.com/office/drawing/2014/main" id="{F5B3A0C0-C772-C799-EE6F-A0348EBF1427}"/>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122">
              <a:extLst>
                <a:ext uri="{FF2B5EF4-FFF2-40B4-BE49-F238E27FC236}">
                  <a16:creationId xmlns:a16="http://schemas.microsoft.com/office/drawing/2014/main" id="{E85AA014-7362-934C-DB89-5BEFDC7236A3}"/>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123">
              <a:extLst>
                <a:ext uri="{FF2B5EF4-FFF2-40B4-BE49-F238E27FC236}">
                  <a16:creationId xmlns:a16="http://schemas.microsoft.com/office/drawing/2014/main" id="{4ACD7B61-CE5B-96C8-805A-5BDEC1FE490F}"/>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124">
              <a:extLst>
                <a:ext uri="{FF2B5EF4-FFF2-40B4-BE49-F238E27FC236}">
                  <a16:creationId xmlns:a16="http://schemas.microsoft.com/office/drawing/2014/main" id="{446D24C6-3778-31B5-ED26-C923ECDD37CF}"/>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125">
              <a:extLst>
                <a:ext uri="{FF2B5EF4-FFF2-40B4-BE49-F238E27FC236}">
                  <a16:creationId xmlns:a16="http://schemas.microsoft.com/office/drawing/2014/main" id="{01ABA737-596A-57D6-7D52-EB209E5B0C29}"/>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126">
              <a:extLst>
                <a:ext uri="{FF2B5EF4-FFF2-40B4-BE49-F238E27FC236}">
                  <a16:creationId xmlns:a16="http://schemas.microsoft.com/office/drawing/2014/main" id="{07C4AECD-4591-0221-4B9E-CDC0D3711FF1}"/>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127">
              <a:extLst>
                <a:ext uri="{FF2B5EF4-FFF2-40B4-BE49-F238E27FC236}">
                  <a16:creationId xmlns:a16="http://schemas.microsoft.com/office/drawing/2014/main" id="{CEABE1C8-A38C-75FB-15C2-0856CC1C7EA4}"/>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128">
              <a:extLst>
                <a:ext uri="{FF2B5EF4-FFF2-40B4-BE49-F238E27FC236}">
                  <a16:creationId xmlns:a16="http://schemas.microsoft.com/office/drawing/2014/main" id="{DA8F0160-938B-5FBA-DAD1-C0AC787F25A6}"/>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129">
              <a:extLst>
                <a:ext uri="{FF2B5EF4-FFF2-40B4-BE49-F238E27FC236}">
                  <a16:creationId xmlns:a16="http://schemas.microsoft.com/office/drawing/2014/main" id="{8171B898-7104-3728-1541-70D877AA1F85}"/>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130">
              <a:extLst>
                <a:ext uri="{FF2B5EF4-FFF2-40B4-BE49-F238E27FC236}">
                  <a16:creationId xmlns:a16="http://schemas.microsoft.com/office/drawing/2014/main" id="{5D49720C-FD6D-9252-D3F6-3FFC75084BBD}"/>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131">
              <a:extLst>
                <a:ext uri="{FF2B5EF4-FFF2-40B4-BE49-F238E27FC236}">
                  <a16:creationId xmlns:a16="http://schemas.microsoft.com/office/drawing/2014/main" id="{A957C244-3A03-E756-5CDD-6DCE982312D1}"/>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132">
              <a:extLst>
                <a:ext uri="{FF2B5EF4-FFF2-40B4-BE49-F238E27FC236}">
                  <a16:creationId xmlns:a16="http://schemas.microsoft.com/office/drawing/2014/main" id="{C830F832-754D-8636-62B3-1D5DF8DA4B86}"/>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133">
              <a:extLst>
                <a:ext uri="{FF2B5EF4-FFF2-40B4-BE49-F238E27FC236}">
                  <a16:creationId xmlns:a16="http://schemas.microsoft.com/office/drawing/2014/main" id="{AFCEFB8B-9A7D-4267-7248-CA07171A03A4}"/>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134">
              <a:extLst>
                <a:ext uri="{FF2B5EF4-FFF2-40B4-BE49-F238E27FC236}">
                  <a16:creationId xmlns:a16="http://schemas.microsoft.com/office/drawing/2014/main" id="{4A2A979C-34C8-7862-5A69-939DA16DB73A}"/>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135">
              <a:extLst>
                <a:ext uri="{FF2B5EF4-FFF2-40B4-BE49-F238E27FC236}">
                  <a16:creationId xmlns:a16="http://schemas.microsoft.com/office/drawing/2014/main" id="{2C47819B-45B0-F772-125D-6B9D9D7515B5}"/>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136">
              <a:extLst>
                <a:ext uri="{FF2B5EF4-FFF2-40B4-BE49-F238E27FC236}">
                  <a16:creationId xmlns:a16="http://schemas.microsoft.com/office/drawing/2014/main" id="{699D9D47-3ADB-1B24-4FC3-9C301EAA83F5}"/>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137">
              <a:extLst>
                <a:ext uri="{FF2B5EF4-FFF2-40B4-BE49-F238E27FC236}">
                  <a16:creationId xmlns:a16="http://schemas.microsoft.com/office/drawing/2014/main" id="{9A0EF061-FE5D-E075-46F2-ED27EA189A6A}"/>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138">
              <a:extLst>
                <a:ext uri="{FF2B5EF4-FFF2-40B4-BE49-F238E27FC236}">
                  <a16:creationId xmlns:a16="http://schemas.microsoft.com/office/drawing/2014/main" id="{F47E9030-AE87-1316-6E48-2BFC9C9D9F59}"/>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139">
              <a:extLst>
                <a:ext uri="{FF2B5EF4-FFF2-40B4-BE49-F238E27FC236}">
                  <a16:creationId xmlns:a16="http://schemas.microsoft.com/office/drawing/2014/main" id="{B9EA175A-4002-8EE8-AE5F-09B1D2050D6B}"/>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140">
              <a:extLst>
                <a:ext uri="{FF2B5EF4-FFF2-40B4-BE49-F238E27FC236}">
                  <a16:creationId xmlns:a16="http://schemas.microsoft.com/office/drawing/2014/main" id="{A9574DA2-98E5-C340-9A4F-E49BF6F55C44}"/>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141">
              <a:extLst>
                <a:ext uri="{FF2B5EF4-FFF2-40B4-BE49-F238E27FC236}">
                  <a16:creationId xmlns:a16="http://schemas.microsoft.com/office/drawing/2014/main" id="{11ADFAB2-0750-F9DC-D008-4BE32BEFC67C}"/>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142">
              <a:extLst>
                <a:ext uri="{FF2B5EF4-FFF2-40B4-BE49-F238E27FC236}">
                  <a16:creationId xmlns:a16="http://schemas.microsoft.com/office/drawing/2014/main" id="{98EDC8D2-E3D5-E1E7-ED40-FAB9EE1AB1CB}"/>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143">
              <a:extLst>
                <a:ext uri="{FF2B5EF4-FFF2-40B4-BE49-F238E27FC236}">
                  <a16:creationId xmlns:a16="http://schemas.microsoft.com/office/drawing/2014/main" id="{727DFCCE-91CF-6A12-FEEC-41A47F101049}"/>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144">
              <a:extLst>
                <a:ext uri="{FF2B5EF4-FFF2-40B4-BE49-F238E27FC236}">
                  <a16:creationId xmlns:a16="http://schemas.microsoft.com/office/drawing/2014/main" id="{E9121D75-05B3-F2F6-53F6-33E2C5B9AAFE}"/>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145">
              <a:extLst>
                <a:ext uri="{FF2B5EF4-FFF2-40B4-BE49-F238E27FC236}">
                  <a16:creationId xmlns:a16="http://schemas.microsoft.com/office/drawing/2014/main" id="{F6318416-49FE-70B1-4ED9-FE9B860471F1}"/>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146">
              <a:extLst>
                <a:ext uri="{FF2B5EF4-FFF2-40B4-BE49-F238E27FC236}">
                  <a16:creationId xmlns:a16="http://schemas.microsoft.com/office/drawing/2014/main" id="{591CADAA-057B-E453-ED6A-9F80838F00F7}"/>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147">
              <a:extLst>
                <a:ext uri="{FF2B5EF4-FFF2-40B4-BE49-F238E27FC236}">
                  <a16:creationId xmlns:a16="http://schemas.microsoft.com/office/drawing/2014/main" id="{BB84F423-4E6E-0574-3B5B-E5A7B98C2233}"/>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148">
              <a:extLst>
                <a:ext uri="{FF2B5EF4-FFF2-40B4-BE49-F238E27FC236}">
                  <a16:creationId xmlns:a16="http://schemas.microsoft.com/office/drawing/2014/main" id="{83529A81-8590-CA7B-93E7-0C39DD99024A}"/>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149">
              <a:extLst>
                <a:ext uri="{FF2B5EF4-FFF2-40B4-BE49-F238E27FC236}">
                  <a16:creationId xmlns:a16="http://schemas.microsoft.com/office/drawing/2014/main" id="{166F4C87-DC41-A669-589B-9E4A875867C8}"/>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150">
              <a:extLst>
                <a:ext uri="{FF2B5EF4-FFF2-40B4-BE49-F238E27FC236}">
                  <a16:creationId xmlns:a16="http://schemas.microsoft.com/office/drawing/2014/main" id="{DF3A3D3F-29D9-88FE-37DB-6B0FABBFE35A}"/>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151">
              <a:extLst>
                <a:ext uri="{FF2B5EF4-FFF2-40B4-BE49-F238E27FC236}">
                  <a16:creationId xmlns:a16="http://schemas.microsoft.com/office/drawing/2014/main" id="{BB2A2AA1-BD40-B541-1FFE-1AF6762FBF6B}"/>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152">
              <a:extLst>
                <a:ext uri="{FF2B5EF4-FFF2-40B4-BE49-F238E27FC236}">
                  <a16:creationId xmlns:a16="http://schemas.microsoft.com/office/drawing/2014/main" id="{79712C01-5AD3-67A9-7900-D9D491C59FCA}"/>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153">
              <a:extLst>
                <a:ext uri="{FF2B5EF4-FFF2-40B4-BE49-F238E27FC236}">
                  <a16:creationId xmlns:a16="http://schemas.microsoft.com/office/drawing/2014/main" id="{19E8F781-7CBE-1F72-EC6A-6BCFB7B66A3E}"/>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154">
              <a:extLst>
                <a:ext uri="{FF2B5EF4-FFF2-40B4-BE49-F238E27FC236}">
                  <a16:creationId xmlns:a16="http://schemas.microsoft.com/office/drawing/2014/main" id="{387974DC-F9D8-8FC8-17F1-19667F36A67B}"/>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155">
              <a:extLst>
                <a:ext uri="{FF2B5EF4-FFF2-40B4-BE49-F238E27FC236}">
                  <a16:creationId xmlns:a16="http://schemas.microsoft.com/office/drawing/2014/main" id="{FBD098A2-D08C-5C48-0745-CEAE52319D29}"/>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156">
              <a:extLst>
                <a:ext uri="{FF2B5EF4-FFF2-40B4-BE49-F238E27FC236}">
                  <a16:creationId xmlns:a16="http://schemas.microsoft.com/office/drawing/2014/main" id="{A98B28A8-B7F2-75CD-F8B8-BCA0C7AF55C8}"/>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157">
              <a:extLst>
                <a:ext uri="{FF2B5EF4-FFF2-40B4-BE49-F238E27FC236}">
                  <a16:creationId xmlns:a16="http://schemas.microsoft.com/office/drawing/2014/main" id="{3D7A1D2B-C0CC-4C5F-E453-87B38A5F9CDE}"/>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158">
              <a:extLst>
                <a:ext uri="{FF2B5EF4-FFF2-40B4-BE49-F238E27FC236}">
                  <a16:creationId xmlns:a16="http://schemas.microsoft.com/office/drawing/2014/main" id="{3C7D1AC9-ABD3-1787-E734-16013A00E388}"/>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159">
              <a:extLst>
                <a:ext uri="{FF2B5EF4-FFF2-40B4-BE49-F238E27FC236}">
                  <a16:creationId xmlns:a16="http://schemas.microsoft.com/office/drawing/2014/main" id="{300E1109-2CC7-74D7-7B9A-97647EB2FEA2}"/>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160">
              <a:extLst>
                <a:ext uri="{FF2B5EF4-FFF2-40B4-BE49-F238E27FC236}">
                  <a16:creationId xmlns:a16="http://schemas.microsoft.com/office/drawing/2014/main" id="{319E910D-40C2-FDBA-03B6-501E0BC5D69B}"/>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161">
              <a:extLst>
                <a:ext uri="{FF2B5EF4-FFF2-40B4-BE49-F238E27FC236}">
                  <a16:creationId xmlns:a16="http://schemas.microsoft.com/office/drawing/2014/main" id="{BF0CFF30-379E-A961-5CEB-FE52F8A6E78B}"/>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162">
              <a:extLst>
                <a:ext uri="{FF2B5EF4-FFF2-40B4-BE49-F238E27FC236}">
                  <a16:creationId xmlns:a16="http://schemas.microsoft.com/office/drawing/2014/main" id="{82872C19-CAF5-D2A5-03BE-C1F5416793F5}"/>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163">
              <a:extLst>
                <a:ext uri="{FF2B5EF4-FFF2-40B4-BE49-F238E27FC236}">
                  <a16:creationId xmlns:a16="http://schemas.microsoft.com/office/drawing/2014/main" id="{8CACF4E8-89BC-B94E-6F2A-D7F14DF23E7F}"/>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164">
              <a:extLst>
                <a:ext uri="{FF2B5EF4-FFF2-40B4-BE49-F238E27FC236}">
                  <a16:creationId xmlns:a16="http://schemas.microsoft.com/office/drawing/2014/main" id="{D9A756DD-89E1-A239-47C4-18D2DD970D7A}"/>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165">
              <a:extLst>
                <a:ext uri="{FF2B5EF4-FFF2-40B4-BE49-F238E27FC236}">
                  <a16:creationId xmlns:a16="http://schemas.microsoft.com/office/drawing/2014/main" id="{9FA88A48-F685-EE9E-5C8E-B7686C1261C5}"/>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166">
              <a:extLst>
                <a:ext uri="{FF2B5EF4-FFF2-40B4-BE49-F238E27FC236}">
                  <a16:creationId xmlns:a16="http://schemas.microsoft.com/office/drawing/2014/main" id="{A5CFC43B-959E-BC9F-F60A-0FEF436A0443}"/>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167">
              <a:extLst>
                <a:ext uri="{FF2B5EF4-FFF2-40B4-BE49-F238E27FC236}">
                  <a16:creationId xmlns:a16="http://schemas.microsoft.com/office/drawing/2014/main" id="{FB1AAD40-412C-6B89-AB48-B4243895B556}"/>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168">
              <a:extLst>
                <a:ext uri="{FF2B5EF4-FFF2-40B4-BE49-F238E27FC236}">
                  <a16:creationId xmlns:a16="http://schemas.microsoft.com/office/drawing/2014/main" id="{9892A078-1722-C6D5-7CEF-70FB656EFE1D}"/>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169">
              <a:extLst>
                <a:ext uri="{FF2B5EF4-FFF2-40B4-BE49-F238E27FC236}">
                  <a16:creationId xmlns:a16="http://schemas.microsoft.com/office/drawing/2014/main" id="{D94F7552-B6EE-50C6-B5A6-C854825A8B84}"/>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170">
              <a:extLst>
                <a:ext uri="{FF2B5EF4-FFF2-40B4-BE49-F238E27FC236}">
                  <a16:creationId xmlns:a16="http://schemas.microsoft.com/office/drawing/2014/main" id="{5C741CF2-2E3D-F76A-2263-7F0AE0A0FF0F}"/>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171">
              <a:extLst>
                <a:ext uri="{FF2B5EF4-FFF2-40B4-BE49-F238E27FC236}">
                  <a16:creationId xmlns:a16="http://schemas.microsoft.com/office/drawing/2014/main" id="{8BD125AD-11AF-EAC0-E8E2-AC0DCB74E567}"/>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172">
              <a:extLst>
                <a:ext uri="{FF2B5EF4-FFF2-40B4-BE49-F238E27FC236}">
                  <a16:creationId xmlns:a16="http://schemas.microsoft.com/office/drawing/2014/main" id="{DDD0BB17-4A84-A1F2-196F-7AC862D3D619}"/>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173">
              <a:extLst>
                <a:ext uri="{FF2B5EF4-FFF2-40B4-BE49-F238E27FC236}">
                  <a16:creationId xmlns:a16="http://schemas.microsoft.com/office/drawing/2014/main" id="{AC33232C-2F3E-0ED0-5996-1D59436E6301}"/>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174">
              <a:extLst>
                <a:ext uri="{FF2B5EF4-FFF2-40B4-BE49-F238E27FC236}">
                  <a16:creationId xmlns:a16="http://schemas.microsoft.com/office/drawing/2014/main" id="{3C6FB9D9-5ADC-FB5C-E05E-F258CB322F2C}"/>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175">
              <a:extLst>
                <a:ext uri="{FF2B5EF4-FFF2-40B4-BE49-F238E27FC236}">
                  <a16:creationId xmlns:a16="http://schemas.microsoft.com/office/drawing/2014/main" id="{A160DCD7-E8C4-F253-0FC3-DE23ECD7DB32}"/>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176">
              <a:extLst>
                <a:ext uri="{FF2B5EF4-FFF2-40B4-BE49-F238E27FC236}">
                  <a16:creationId xmlns:a16="http://schemas.microsoft.com/office/drawing/2014/main" id="{5761AA31-C278-0F40-B9AD-3AB16D4B6FA0}"/>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177">
              <a:extLst>
                <a:ext uri="{FF2B5EF4-FFF2-40B4-BE49-F238E27FC236}">
                  <a16:creationId xmlns:a16="http://schemas.microsoft.com/office/drawing/2014/main" id="{90447B47-10D9-8AAB-BE1F-F1E89ED3D4BE}"/>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178">
              <a:extLst>
                <a:ext uri="{FF2B5EF4-FFF2-40B4-BE49-F238E27FC236}">
                  <a16:creationId xmlns:a16="http://schemas.microsoft.com/office/drawing/2014/main" id="{2D389894-C302-4700-5295-2A1782478DAD}"/>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179">
              <a:extLst>
                <a:ext uri="{FF2B5EF4-FFF2-40B4-BE49-F238E27FC236}">
                  <a16:creationId xmlns:a16="http://schemas.microsoft.com/office/drawing/2014/main" id="{65420B08-B138-B1F8-366D-55B43936BAF5}"/>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180">
              <a:extLst>
                <a:ext uri="{FF2B5EF4-FFF2-40B4-BE49-F238E27FC236}">
                  <a16:creationId xmlns:a16="http://schemas.microsoft.com/office/drawing/2014/main" id="{625E916A-FA4F-5338-ABFE-DAE4FFDEFD97}"/>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181">
              <a:extLst>
                <a:ext uri="{FF2B5EF4-FFF2-40B4-BE49-F238E27FC236}">
                  <a16:creationId xmlns:a16="http://schemas.microsoft.com/office/drawing/2014/main" id="{59455177-61F1-8E34-4D1D-E5B1D06BA7BD}"/>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182">
              <a:extLst>
                <a:ext uri="{FF2B5EF4-FFF2-40B4-BE49-F238E27FC236}">
                  <a16:creationId xmlns:a16="http://schemas.microsoft.com/office/drawing/2014/main" id="{D8A6EE74-10DE-6D8C-4B5F-40962926E054}"/>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183">
              <a:extLst>
                <a:ext uri="{FF2B5EF4-FFF2-40B4-BE49-F238E27FC236}">
                  <a16:creationId xmlns:a16="http://schemas.microsoft.com/office/drawing/2014/main" id="{9DA4B4D6-1A03-1668-55B4-85A5A81634FB}"/>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184">
              <a:extLst>
                <a:ext uri="{FF2B5EF4-FFF2-40B4-BE49-F238E27FC236}">
                  <a16:creationId xmlns:a16="http://schemas.microsoft.com/office/drawing/2014/main" id="{9809E4B3-7584-6E44-E615-BF81A0848AF6}"/>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185">
              <a:extLst>
                <a:ext uri="{FF2B5EF4-FFF2-40B4-BE49-F238E27FC236}">
                  <a16:creationId xmlns:a16="http://schemas.microsoft.com/office/drawing/2014/main" id="{D3C5E8F9-6FCF-4199-C565-603124622ECE}"/>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186">
              <a:extLst>
                <a:ext uri="{FF2B5EF4-FFF2-40B4-BE49-F238E27FC236}">
                  <a16:creationId xmlns:a16="http://schemas.microsoft.com/office/drawing/2014/main" id="{B90E160A-D46D-2D1F-87BC-AD019F71F741}"/>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187">
              <a:extLst>
                <a:ext uri="{FF2B5EF4-FFF2-40B4-BE49-F238E27FC236}">
                  <a16:creationId xmlns:a16="http://schemas.microsoft.com/office/drawing/2014/main" id="{7F47CC15-B3D5-3B0B-C5F2-25449FCB494E}"/>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188">
              <a:extLst>
                <a:ext uri="{FF2B5EF4-FFF2-40B4-BE49-F238E27FC236}">
                  <a16:creationId xmlns:a16="http://schemas.microsoft.com/office/drawing/2014/main" id="{B814F386-912D-8404-13AA-0AF4DE5A5147}"/>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189">
              <a:extLst>
                <a:ext uri="{FF2B5EF4-FFF2-40B4-BE49-F238E27FC236}">
                  <a16:creationId xmlns:a16="http://schemas.microsoft.com/office/drawing/2014/main" id="{7C2282E5-9E43-FE04-E310-C0F93DBEB2D0}"/>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190">
              <a:extLst>
                <a:ext uri="{FF2B5EF4-FFF2-40B4-BE49-F238E27FC236}">
                  <a16:creationId xmlns:a16="http://schemas.microsoft.com/office/drawing/2014/main" id="{6ABC1FBA-4035-98FE-05F6-A122658FBF95}"/>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191">
              <a:extLst>
                <a:ext uri="{FF2B5EF4-FFF2-40B4-BE49-F238E27FC236}">
                  <a16:creationId xmlns:a16="http://schemas.microsoft.com/office/drawing/2014/main" id="{F9D4655A-49C9-8384-17BE-008E3044F837}"/>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192">
              <a:extLst>
                <a:ext uri="{FF2B5EF4-FFF2-40B4-BE49-F238E27FC236}">
                  <a16:creationId xmlns:a16="http://schemas.microsoft.com/office/drawing/2014/main" id="{06BB7E4C-5599-74C0-010E-968608604C7F}"/>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193">
              <a:extLst>
                <a:ext uri="{FF2B5EF4-FFF2-40B4-BE49-F238E27FC236}">
                  <a16:creationId xmlns:a16="http://schemas.microsoft.com/office/drawing/2014/main" id="{76D4FF55-9E76-FD3F-20A8-9F0821CDB145}"/>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194">
              <a:extLst>
                <a:ext uri="{FF2B5EF4-FFF2-40B4-BE49-F238E27FC236}">
                  <a16:creationId xmlns:a16="http://schemas.microsoft.com/office/drawing/2014/main" id="{6415666D-C504-86A3-E560-82B7DFA023F1}"/>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195">
              <a:extLst>
                <a:ext uri="{FF2B5EF4-FFF2-40B4-BE49-F238E27FC236}">
                  <a16:creationId xmlns:a16="http://schemas.microsoft.com/office/drawing/2014/main" id="{B96EA590-51C3-DE53-5713-D58E2494054E}"/>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196">
              <a:extLst>
                <a:ext uri="{FF2B5EF4-FFF2-40B4-BE49-F238E27FC236}">
                  <a16:creationId xmlns:a16="http://schemas.microsoft.com/office/drawing/2014/main" id="{FC310B1A-04D9-8CB8-9015-FD9A6EE4AEDE}"/>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197">
              <a:extLst>
                <a:ext uri="{FF2B5EF4-FFF2-40B4-BE49-F238E27FC236}">
                  <a16:creationId xmlns:a16="http://schemas.microsoft.com/office/drawing/2014/main" id="{4F639D76-C190-6026-DE81-506F8FB3114D}"/>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198">
              <a:extLst>
                <a:ext uri="{FF2B5EF4-FFF2-40B4-BE49-F238E27FC236}">
                  <a16:creationId xmlns:a16="http://schemas.microsoft.com/office/drawing/2014/main" id="{A9A4A823-FAF6-4799-8EA2-9B6CF5582FAE}"/>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199">
              <a:extLst>
                <a:ext uri="{FF2B5EF4-FFF2-40B4-BE49-F238E27FC236}">
                  <a16:creationId xmlns:a16="http://schemas.microsoft.com/office/drawing/2014/main" id="{2FF274FB-C410-FBA1-6EDD-B8B6ECB42CA5}"/>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200">
              <a:extLst>
                <a:ext uri="{FF2B5EF4-FFF2-40B4-BE49-F238E27FC236}">
                  <a16:creationId xmlns:a16="http://schemas.microsoft.com/office/drawing/2014/main" id="{02CF3133-1A80-A37B-E534-FF681910E535}"/>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201">
              <a:extLst>
                <a:ext uri="{FF2B5EF4-FFF2-40B4-BE49-F238E27FC236}">
                  <a16:creationId xmlns:a16="http://schemas.microsoft.com/office/drawing/2014/main" id="{970FECF8-71BE-20E3-7A92-B666055822E4}"/>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202">
              <a:extLst>
                <a:ext uri="{FF2B5EF4-FFF2-40B4-BE49-F238E27FC236}">
                  <a16:creationId xmlns:a16="http://schemas.microsoft.com/office/drawing/2014/main" id="{A0C13875-DA5D-76A3-BFC2-3E4AB008E5E2}"/>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203">
              <a:extLst>
                <a:ext uri="{FF2B5EF4-FFF2-40B4-BE49-F238E27FC236}">
                  <a16:creationId xmlns:a16="http://schemas.microsoft.com/office/drawing/2014/main" id="{31175B6D-AB53-FCF4-C6C3-9C69A44B6BCD}"/>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204">
              <a:extLst>
                <a:ext uri="{FF2B5EF4-FFF2-40B4-BE49-F238E27FC236}">
                  <a16:creationId xmlns:a16="http://schemas.microsoft.com/office/drawing/2014/main" id="{7C6A9F8E-FA76-B787-F7DF-583D49E397B1}"/>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205">
              <a:extLst>
                <a:ext uri="{FF2B5EF4-FFF2-40B4-BE49-F238E27FC236}">
                  <a16:creationId xmlns:a16="http://schemas.microsoft.com/office/drawing/2014/main" id="{6B0B4E2C-0CCA-EC4D-5301-A1970E7B118F}"/>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206">
              <a:extLst>
                <a:ext uri="{FF2B5EF4-FFF2-40B4-BE49-F238E27FC236}">
                  <a16:creationId xmlns:a16="http://schemas.microsoft.com/office/drawing/2014/main" id="{02296AB2-AC50-36B8-AADA-DCA1687F8244}"/>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207">
              <a:extLst>
                <a:ext uri="{FF2B5EF4-FFF2-40B4-BE49-F238E27FC236}">
                  <a16:creationId xmlns:a16="http://schemas.microsoft.com/office/drawing/2014/main" id="{A129769E-CDC1-CE5A-56B0-F0A55E93A3BB}"/>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208">
              <a:extLst>
                <a:ext uri="{FF2B5EF4-FFF2-40B4-BE49-F238E27FC236}">
                  <a16:creationId xmlns:a16="http://schemas.microsoft.com/office/drawing/2014/main" id="{EAEB50BC-0FE0-017A-4B24-B64E6701506C}"/>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209">
              <a:extLst>
                <a:ext uri="{FF2B5EF4-FFF2-40B4-BE49-F238E27FC236}">
                  <a16:creationId xmlns:a16="http://schemas.microsoft.com/office/drawing/2014/main" id="{BDD9FFA3-5318-476A-301D-ED2363F88A9A}"/>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210">
              <a:extLst>
                <a:ext uri="{FF2B5EF4-FFF2-40B4-BE49-F238E27FC236}">
                  <a16:creationId xmlns:a16="http://schemas.microsoft.com/office/drawing/2014/main" id="{21459C42-67FA-2659-BB57-072CB6B4DF35}"/>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211">
              <a:extLst>
                <a:ext uri="{FF2B5EF4-FFF2-40B4-BE49-F238E27FC236}">
                  <a16:creationId xmlns:a16="http://schemas.microsoft.com/office/drawing/2014/main" id="{8DD86C3B-DB12-840F-4BD2-74D54CD1CD44}"/>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212">
              <a:extLst>
                <a:ext uri="{FF2B5EF4-FFF2-40B4-BE49-F238E27FC236}">
                  <a16:creationId xmlns:a16="http://schemas.microsoft.com/office/drawing/2014/main" id="{B1943484-D55D-B809-6B5C-C57361CF9079}"/>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213">
              <a:extLst>
                <a:ext uri="{FF2B5EF4-FFF2-40B4-BE49-F238E27FC236}">
                  <a16:creationId xmlns:a16="http://schemas.microsoft.com/office/drawing/2014/main" id="{0117F2E4-39E7-D2DB-7932-E16A65FF5F0D}"/>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214">
              <a:extLst>
                <a:ext uri="{FF2B5EF4-FFF2-40B4-BE49-F238E27FC236}">
                  <a16:creationId xmlns:a16="http://schemas.microsoft.com/office/drawing/2014/main" id="{CD97BC64-5304-600B-8C4D-F0ACB8C5F2D2}"/>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215">
              <a:extLst>
                <a:ext uri="{FF2B5EF4-FFF2-40B4-BE49-F238E27FC236}">
                  <a16:creationId xmlns:a16="http://schemas.microsoft.com/office/drawing/2014/main" id="{6D39F055-C1C7-A007-CCCA-3B287AF53A1A}"/>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216">
              <a:extLst>
                <a:ext uri="{FF2B5EF4-FFF2-40B4-BE49-F238E27FC236}">
                  <a16:creationId xmlns:a16="http://schemas.microsoft.com/office/drawing/2014/main" id="{8D4D753D-4F72-051D-DA35-46F0057E1700}"/>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217">
              <a:extLst>
                <a:ext uri="{FF2B5EF4-FFF2-40B4-BE49-F238E27FC236}">
                  <a16:creationId xmlns:a16="http://schemas.microsoft.com/office/drawing/2014/main" id="{2C2267DD-A987-1285-BFD9-673F448D74E0}"/>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218">
              <a:extLst>
                <a:ext uri="{FF2B5EF4-FFF2-40B4-BE49-F238E27FC236}">
                  <a16:creationId xmlns:a16="http://schemas.microsoft.com/office/drawing/2014/main" id="{83DC9A75-AE68-2EE5-60DD-63F9889E55CE}"/>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219">
              <a:extLst>
                <a:ext uri="{FF2B5EF4-FFF2-40B4-BE49-F238E27FC236}">
                  <a16:creationId xmlns:a16="http://schemas.microsoft.com/office/drawing/2014/main" id="{4271824A-82C9-0F6D-A522-C51FEF9821B0}"/>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220">
              <a:extLst>
                <a:ext uri="{FF2B5EF4-FFF2-40B4-BE49-F238E27FC236}">
                  <a16:creationId xmlns:a16="http://schemas.microsoft.com/office/drawing/2014/main" id="{38E7EE0C-81EB-6665-06F1-DD1BFC438863}"/>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221">
              <a:extLst>
                <a:ext uri="{FF2B5EF4-FFF2-40B4-BE49-F238E27FC236}">
                  <a16:creationId xmlns:a16="http://schemas.microsoft.com/office/drawing/2014/main" id="{F4BCBB00-1323-6AAF-2ED3-1934F642C5AC}"/>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222">
              <a:extLst>
                <a:ext uri="{FF2B5EF4-FFF2-40B4-BE49-F238E27FC236}">
                  <a16:creationId xmlns:a16="http://schemas.microsoft.com/office/drawing/2014/main" id="{E526206D-2FBD-E41B-A209-F6014810F103}"/>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223">
              <a:extLst>
                <a:ext uri="{FF2B5EF4-FFF2-40B4-BE49-F238E27FC236}">
                  <a16:creationId xmlns:a16="http://schemas.microsoft.com/office/drawing/2014/main" id="{8106B631-A9C4-27D8-E087-8078736AA802}"/>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224">
              <a:extLst>
                <a:ext uri="{FF2B5EF4-FFF2-40B4-BE49-F238E27FC236}">
                  <a16:creationId xmlns:a16="http://schemas.microsoft.com/office/drawing/2014/main" id="{5B431D96-3BE6-2174-C25D-BA1E55061FB5}"/>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225">
              <a:extLst>
                <a:ext uri="{FF2B5EF4-FFF2-40B4-BE49-F238E27FC236}">
                  <a16:creationId xmlns:a16="http://schemas.microsoft.com/office/drawing/2014/main" id="{4B602539-CF25-88F9-FA5C-03D2B0D8795E}"/>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226">
              <a:extLst>
                <a:ext uri="{FF2B5EF4-FFF2-40B4-BE49-F238E27FC236}">
                  <a16:creationId xmlns:a16="http://schemas.microsoft.com/office/drawing/2014/main" id="{8182E11D-F0D6-7438-4E9A-A5D6CBBBDA1F}"/>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227">
              <a:extLst>
                <a:ext uri="{FF2B5EF4-FFF2-40B4-BE49-F238E27FC236}">
                  <a16:creationId xmlns:a16="http://schemas.microsoft.com/office/drawing/2014/main" id="{3FAAD16F-D93C-3271-F8D5-B4EF681FF120}"/>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228">
              <a:extLst>
                <a:ext uri="{FF2B5EF4-FFF2-40B4-BE49-F238E27FC236}">
                  <a16:creationId xmlns:a16="http://schemas.microsoft.com/office/drawing/2014/main" id="{F520886F-974F-49B6-C5B7-42B53C2E796B}"/>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229">
              <a:extLst>
                <a:ext uri="{FF2B5EF4-FFF2-40B4-BE49-F238E27FC236}">
                  <a16:creationId xmlns:a16="http://schemas.microsoft.com/office/drawing/2014/main" id="{4D9C763D-079F-F716-0CC4-998CF23D9F19}"/>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230">
              <a:extLst>
                <a:ext uri="{FF2B5EF4-FFF2-40B4-BE49-F238E27FC236}">
                  <a16:creationId xmlns:a16="http://schemas.microsoft.com/office/drawing/2014/main" id="{5A7003FF-29E8-0E57-F8EB-DDFCA0F0C119}"/>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231">
              <a:extLst>
                <a:ext uri="{FF2B5EF4-FFF2-40B4-BE49-F238E27FC236}">
                  <a16:creationId xmlns:a16="http://schemas.microsoft.com/office/drawing/2014/main" id="{91E81498-224B-C073-9501-ADF262541872}"/>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232">
              <a:extLst>
                <a:ext uri="{FF2B5EF4-FFF2-40B4-BE49-F238E27FC236}">
                  <a16:creationId xmlns:a16="http://schemas.microsoft.com/office/drawing/2014/main" id="{BE364682-6303-9EC0-D987-ABF0F6CEC9EC}"/>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233">
              <a:extLst>
                <a:ext uri="{FF2B5EF4-FFF2-40B4-BE49-F238E27FC236}">
                  <a16:creationId xmlns:a16="http://schemas.microsoft.com/office/drawing/2014/main" id="{0FBEA2D1-C571-F7D7-58B9-356DCA83E406}"/>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234">
              <a:extLst>
                <a:ext uri="{FF2B5EF4-FFF2-40B4-BE49-F238E27FC236}">
                  <a16:creationId xmlns:a16="http://schemas.microsoft.com/office/drawing/2014/main" id="{BDB2475C-D36B-F2A0-B5D9-68701C537E5A}"/>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235">
              <a:extLst>
                <a:ext uri="{FF2B5EF4-FFF2-40B4-BE49-F238E27FC236}">
                  <a16:creationId xmlns:a16="http://schemas.microsoft.com/office/drawing/2014/main" id="{F7E7475D-B303-B568-A77C-D88BCA5C074F}"/>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236">
              <a:extLst>
                <a:ext uri="{FF2B5EF4-FFF2-40B4-BE49-F238E27FC236}">
                  <a16:creationId xmlns:a16="http://schemas.microsoft.com/office/drawing/2014/main" id="{B7A5B025-CCF9-9A46-FFEF-12143D0AB7D0}"/>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237">
              <a:extLst>
                <a:ext uri="{FF2B5EF4-FFF2-40B4-BE49-F238E27FC236}">
                  <a16:creationId xmlns:a16="http://schemas.microsoft.com/office/drawing/2014/main" id="{2925BA36-3F99-E236-30ED-C845B8849365}"/>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238">
              <a:extLst>
                <a:ext uri="{FF2B5EF4-FFF2-40B4-BE49-F238E27FC236}">
                  <a16:creationId xmlns:a16="http://schemas.microsoft.com/office/drawing/2014/main" id="{B0276F32-8228-E997-1EFE-61669E83EBB0}"/>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239">
              <a:extLst>
                <a:ext uri="{FF2B5EF4-FFF2-40B4-BE49-F238E27FC236}">
                  <a16:creationId xmlns:a16="http://schemas.microsoft.com/office/drawing/2014/main" id="{E3715ABF-F879-ADD7-0A8E-577E5EDD127A}"/>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240">
              <a:extLst>
                <a:ext uri="{FF2B5EF4-FFF2-40B4-BE49-F238E27FC236}">
                  <a16:creationId xmlns:a16="http://schemas.microsoft.com/office/drawing/2014/main" id="{905195BC-B4A5-B966-6414-3543331593E1}"/>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241">
              <a:extLst>
                <a:ext uri="{FF2B5EF4-FFF2-40B4-BE49-F238E27FC236}">
                  <a16:creationId xmlns:a16="http://schemas.microsoft.com/office/drawing/2014/main" id="{055536B2-5C88-EDAD-60E6-9BAE18B663D3}"/>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242">
              <a:extLst>
                <a:ext uri="{FF2B5EF4-FFF2-40B4-BE49-F238E27FC236}">
                  <a16:creationId xmlns:a16="http://schemas.microsoft.com/office/drawing/2014/main" id="{E462FF4F-C318-D403-A628-F43135B80B42}"/>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243">
              <a:extLst>
                <a:ext uri="{FF2B5EF4-FFF2-40B4-BE49-F238E27FC236}">
                  <a16:creationId xmlns:a16="http://schemas.microsoft.com/office/drawing/2014/main" id="{65FF42F8-7BAC-7A96-8DDE-588AECB2EB76}"/>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244">
              <a:extLst>
                <a:ext uri="{FF2B5EF4-FFF2-40B4-BE49-F238E27FC236}">
                  <a16:creationId xmlns:a16="http://schemas.microsoft.com/office/drawing/2014/main" id="{F48B434A-9C1F-54CF-4D53-DEFAE70BF858}"/>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245">
              <a:extLst>
                <a:ext uri="{FF2B5EF4-FFF2-40B4-BE49-F238E27FC236}">
                  <a16:creationId xmlns:a16="http://schemas.microsoft.com/office/drawing/2014/main" id="{7A60CD89-FADD-97FF-6327-D20930E97C45}"/>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246">
              <a:extLst>
                <a:ext uri="{FF2B5EF4-FFF2-40B4-BE49-F238E27FC236}">
                  <a16:creationId xmlns:a16="http://schemas.microsoft.com/office/drawing/2014/main" id="{36EAF19F-6F54-CF7D-DB77-A6A5FDEFA989}"/>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247">
              <a:extLst>
                <a:ext uri="{FF2B5EF4-FFF2-40B4-BE49-F238E27FC236}">
                  <a16:creationId xmlns:a16="http://schemas.microsoft.com/office/drawing/2014/main" id="{7B15D621-5CB1-42E3-24A5-CF02C02CB2F5}"/>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248">
              <a:extLst>
                <a:ext uri="{FF2B5EF4-FFF2-40B4-BE49-F238E27FC236}">
                  <a16:creationId xmlns:a16="http://schemas.microsoft.com/office/drawing/2014/main" id="{67E2AA6C-CC47-A5E7-8F16-5B52304BA06C}"/>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249">
              <a:extLst>
                <a:ext uri="{FF2B5EF4-FFF2-40B4-BE49-F238E27FC236}">
                  <a16:creationId xmlns:a16="http://schemas.microsoft.com/office/drawing/2014/main" id="{4442A5F3-E596-0F46-F9E0-F23904F6AE8D}"/>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250">
              <a:extLst>
                <a:ext uri="{FF2B5EF4-FFF2-40B4-BE49-F238E27FC236}">
                  <a16:creationId xmlns:a16="http://schemas.microsoft.com/office/drawing/2014/main" id="{A9A1C714-E678-DD23-3A78-5A2304CA7CBF}"/>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251">
              <a:extLst>
                <a:ext uri="{FF2B5EF4-FFF2-40B4-BE49-F238E27FC236}">
                  <a16:creationId xmlns:a16="http://schemas.microsoft.com/office/drawing/2014/main" id="{8B90124B-FAF5-2A19-6BE2-BCCAFC4B7EAF}"/>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252">
              <a:extLst>
                <a:ext uri="{FF2B5EF4-FFF2-40B4-BE49-F238E27FC236}">
                  <a16:creationId xmlns:a16="http://schemas.microsoft.com/office/drawing/2014/main" id="{FAE66B14-0682-E8C3-4992-95585710A8BB}"/>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253">
              <a:extLst>
                <a:ext uri="{FF2B5EF4-FFF2-40B4-BE49-F238E27FC236}">
                  <a16:creationId xmlns:a16="http://schemas.microsoft.com/office/drawing/2014/main" id="{F63F4C21-909E-C825-3D88-62771D5CEEAB}"/>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254">
              <a:extLst>
                <a:ext uri="{FF2B5EF4-FFF2-40B4-BE49-F238E27FC236}">
                  <a16:creationId xmlns:a16="http://schemas.microsoft.com/office/drawing/2014/main" id="{CF4B998D-6EBB-587F-F252-539F59422AF5}"/>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255">
              <a:extLst>
                <a:ext uri="{FF2B5EF4-FFF2-40B4-BE49-F238E27FC236}">
                  <a16:creationId xmlns:a16="http://schemas.microsoft.com/office/drawing/2014/main" id="{3C503B31-A2B3-49A0-9160-FEA982DCC879}"/>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256">
              <a:extLst>
                <a:ext uri="{FF2B5EF4-FFF2-40B4-BE49-F238E27FC236}">
                  <a16:creationId xmlns:a16="http://schemas.microsoft.com/office/drawing/2014/main" id="{5A2DB304-B647-983A-7027-117717099929}"/>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257">
              <a:extLst>
                <a:ext uri="{FF2B5EF4-FFF2-40B4-BE49-F238E27FC236}">
                  <a16:creationId xmlns:a16="http://schemas.microsoft.com/office/drawing/2014/main" id="{873635D9-D49F-46C4-DAFB-25D52155BDF7}"/>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258">
              <a:extLst>
                <a:ext uri="{FF2B5EF4-FFF2-40B4-BE49-F238E27FC236}">
                  <a16:creationId xmlns:a16="http://schemas.microsoft.com/office/drawing/2014/main" id="{9C535738-C317-F9E2-C285-BFAF82DB3996}"/>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259">
              <a:extLst>
                <a:ext uri="{FF2B5EF4-FFF2-40B4-BE49-F238E27FC236}">
                  <a16:creationId xmlns:a16="http://schemas.microsoft.com/office/drawing/2014/main" id="{F41DAA2F-820C-0015-3770-0787E8E5AF11}"/>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260">
              <a:extLst>
                <a:ext uri="{FF2B5EF4-FFF2-40B4-BE49-F238E27FC236}">
                  <a16:creationId xmlns:a16="http://schemas.microsoft.com/office/drawing/2014/main" id="{03D08349-C585-C47F-B3DD-138D3EEF131A}"/>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261">
              <a:extLst>
                <a:ext uri="{FF2B5EF4-FFF2-40B4-BE49-F238E27FC236}">
                  <a16:creationId xmlns:a16="http://schemas.microsoft.com/office/drawing/2014/main" id="{77686351-F6CA-CBB8-BE17-693B90CB0F56}"/>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262">
              <a:extLst>
                <a:ext uri="{FF2B5EF4-FFF2-40B4-BE49-F238E27FC236}">
                  <a16:creationId xmlns:a16="http://schemas.microsoft.com/office/drawing/2014/main" id="{09A64B02-67BD-A2C5-6DEF-C357838A6561}"/>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263">
              <a:extLst>
                <a:ext uri="{FF2B5EF4-FFF2-40B4-BE49-F238E27FC236}">
                  <a16:creationId xmlns:a16="http://schemas.microsoft.com/office/drawing/2014/main" id="{AF98BAFC-6E82-CEEC-8C54-6E521B59523A}"/>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264">
              <a:extLst>
                <a:ext uri="{FF2B5EF4-FFF2-40B4-BE49-F238E27FC236}">
                  <a16:creationId xmlns:a16="http://schemas.microsoft.com/office/drawing/2014/main" id="{9B548BA5-40AE-E107-2A5D-BFE5CB7A8281}"/>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265">
              <a:extLst>
                <a:ext uri="{FF2B5EF4-FFF2-40B4-BE49-F238E27FC236}">
                  <a16:creationId xmlns:a16="http://schemas.microsoft.com/office/drawing/2014/main" id="{74EE6441-DAC6-195A-62C5-FC0074FD271A}"/>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266">
              <a:extLst>
                <a:ext uri="{FF2B5EF4-FFF2-40B4-BE49-F238E27FC236}">
                  <a16:creationId xmlns:a16="http://schemas.microsoft.com/office/drawing/2014/main" id="{F8E3F865-036F-3DCC-F126-5F1FB1D9BCE5}"/>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267">
              <a:extLst>
                <a:ext uri="{FF2B5EF4-FFF2-40B4-BE49-F238E27FC236}">
                  <a16:creationId xmlns:a16="http://schemas.microsoft.com/office/drawing/2014/main" id="{A9201C0E-CB51-D26F-69CA-3F1F0C64CE21}"/>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268">
              <a:extLst>
                <a:ext uri="{FF2B5EF4-FFF2-40B4-BE49-F238E27FC236}">
                  <a16:creationId xmlns:a16="http://schemas.microsoft.com/office/drawing/2014/main" id="{E9CE472F-18D0-A494-21A9-88F53F49F2A3}"/>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269">
              <a:extLst>
                <a:ext uri="{FF2B5EF4-FFF2-40B4-BE49-F238E27FC236}">
                  <a16:creationId xmlns:a16="http://schemas.microsoft.com/office/drawing/2014/main" id="{71D82CBE-E386-1D8B-CBF2-85DD9B95D32D}"/>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270">
              <a:extLst>
                <a:ext uri="{FF2B5EF4-FFF2-40B4-BE49-F238E27FC236}">
                  <a16:creationId xmlns:a16="http://schemas.microsoft.com/office/drawing/2014/main" id="{13F4E34C-39FF-D34C-12FC-EA63C56B8F88}"/>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271">
              <a:extLst>
                <a:ext uri="{FF2B5EF4-FFF2-40B4-BE49-F238E27FC236}">
                  <a16:creationId xmlns:a16="http://schemas.microsoft.com/office/drawing/2014/main" id="{A40E51AA-86BB-4E2F-E6E8-D933E44D8BBE}"/>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272">
              <a:extLst>
                <a:ext uri="{FF2B5EF4-FFF2-40B4-BE49-F238E27FC236}">
                  <a16:creationId xmlns:a16="http://schemas.microsoft.com/office/drawing/2014/main" id="{90ED2B45-8603-7793-991A-30530F58222D}"/>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273">
              <a:extLst>
                <a:ext uri="{FF2B5EF4-FFF2-40B4-BE49-F238E27FC236}">
                  <a16:creationId xmlns:a16="http://schemas.microsoft.com/office/drawing/2014/main" id="{BE7C9214-D351-0AFF-9992-581D424E8FA0}"/>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274">
              <a:extLst>
                <a:ext uri="{FF2B5EF4-FFF2-40B4-BE49-F238E27FC236}">
                  <a16:creationId xmlns:a16="http://schemas.microsoft.com/office/drawing/2014/main" id="{DE069BEB-B737-C755-BC1C-DC83ABE5CB12}"/>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275">
              <a:extLst>
                <a:ext uri="{FF2B5EF4-FFF2-40B4-BE49-F238E27FC236}">
                  <a16:creationId xmlns:a16="http://schemas.microsoft.com/office/drawing/2014/main" id="{0DCD2388-F47E-ADDC-EFE8-A702A0145004}"/>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276">
              <a:extLst>
                <a:ext uri="{FF2B5EF4-FFF2-40B4-BE49-F238E27FC236}">
                  <a16:creationId xmlns:a16="http://schemas.microsoft.com/office/drawing/2014/main" id="{62EA1891-BF5E-F346-D465-BCE9556E1EBC}"/>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6" name="Freeform: Shape 277">
              <a:extLst>
                <a:ext uri="{FF2B5EF4-FFF2-40B4-BE49-F238E27FC236}">
                  <a16:creationId xmlns:a16="http://schemas.microsoft.com/office/drawing/2014/main" id="{AE6EC579-E560-9836-2766-610E4FDCE3AC}"/>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7" name="Freeform: Shape 278">
              <a:extLst>
                <a:ext uri="{FF2B5EF4-FFF2-40B4-BE49-F238E27FC236}">
                  <a16:creationId xmlns:a16="http://schemas.microsoft.com/office/drawing/2014/main" id="{55618CDD-049D-A360-9F80-4C356EE4BDC8}"/>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8" name="Picture Placeholder 17">
            <a:extLst>
              <a:ext uri="{FF2B5EF4-FFF2-40B4-BE49-F238E27FC236}">
                <a16:creationId xmlns:a16="http://schemas.microsoft.com/office/drawing/2014/main" id="{6F60D93A-DA02-57C6-C984-DF235646CDBD}"/>
              </a:ext>
            </a:extLst>
          </p:cNvPr>
          <p:cNvSpPr txBox="1">
            <a:spLocks noGrp="1"/>
          </p:cNvSpPr>
          <p:nvPr>
            <p:ph type="pic" idx="4294967295"/>
          </p:nvPr>
        </p:nvSpPr>
        <p:spPr>
          <a:xfrm>
            <a:off x="5612888" y="0"/>
            <a:ext cx="5542791" cy="5181603"/>
          </a:xfrm>
        </p:spPr>
        <p:txBody>
          <a:bodyPr/>
          <a:lstStyle>
            <a:lvl1pPr>
              <a:defRPr/>
            </a:lvl1pPr>
          </a:lstStyle>
          <a:p>
            <a:pPr lvl="0"/>
            <a:r>
              <a:rPr lang="en-US"/>
              <a:t>Click icon to add picture</a:t>
            </a:r>
          </a:p>
        </p:txBody>
      </p:sp>
      <p:sp>
        <p:nvSpPr>
          <p:cNvPr id="219" name="Picture Placeholder 19">
            <a:extLst>
              <a:ext uri="{FF2B5EF4-FFF2-40B4-BE49-F238E27FC236}">
                <a16:creationId xmlns:a16="http://schemas.microsoft.com/office/drawing/2014/main" id="{99467619-0A7B-D634-3E1C-F6DB256B3F52}"/>
              </a:ext>
            </a:extLst>
          </p:cNvPr>
          <p:cNvSpPr txBox="1">
            <a:spLocks noGrp="1"/>
          </p:cNvSpPr>
          <p:nvPr>
            <p:ph type="pic" idx="4294967295"/>
          </p:nvPr>
        </p:nvSpPr>
        <p:spPr>
          <a:xfrm>
            <a:off x="731840" y="2115345"/>
            <a:ext cx="3802066" cy="3802066"/>
          </a:xfrm>
        </p:spPr>
        <p:txBody>
          <a:bodyPr/>
          <a:lstStyle>
            <a:lvl1pPr>
              <a:defRPr/>
            </a:lvl1pPr>
          </a:lstStyle>
          <a:p>
            <a:pPr lvl="0"/>
            <a:r>
              <a:rPr lang="en-US"/>
              <a:t>Click icon to add picture</a:t>
            </a:r>
          </a:p>
        </p:txBody>
      </p:sp>
      <p:sp>
        <p:nvSpPr>
          <p:cNvPr id="220" name="Text Placeholder 24">
            <a:extLst>
              <a:ext uri="{FF2B5EF4-FFF2-40B4-BE49-F238E27FC236}">
                <a16:creationId xmlns:a16="http://schemas.microsoft.com/office/drawing/2014/main" id="{1F5742C0-20ED-443B-B330-0CC5CE150A5F}"/>
              </a:ext>
            </a:extLst>
          </p:cNvPr>
          <p:cNvSpPr txBox="1">
            <a:spLocks noGrp="1"/>
          </p:cNvSpPr>
          <p:nvPr>
            <p:ph type="body" idx="4294967295"/>
          </p:nvPr>
        </p:nvSpPr>
        <p:spPr>
          <a:xfrm>
            <a:off x="4135438" y="2963899"/>
            <a:ext cx="4264212" cy="3894100"/>
          </a:xfrm>
          <a:solidFill>
            <a:srgbClr val="14123F"/>
          </a:solidFill>
        </p:spPr>
        <p:txBody>
          <a:bodyPr lIns="431999" tIns="431999" rIns="431999" bIns="35999" anchor="ctr" anchorCtr="1"/>
          <a:lstStyle>
            <a:lvl1pPr algn="ctr">
              <a:lnSpc>
                <a:spcPct val="95000"/>
              </a:lnSpc>
              <a:spcBef>
                <a:spcPts val="0"/>
              </a:spcBef>
              <a:defRPr b="0">
                <a:solidFill>
                  <a:srgbClr val="FFFFFF"/>
                </a:solidFill>
              </a:defRPr>
            </a:lvl1pPr>
          </a:lstStyle>
          <a:p>
            <a:pPr lvl="0"/>
            <a:r>
              <a:rPr lang="en-US"/>
              <a:t>Click to edit Master text styles</a:t>
            </a:r>
          </a:p>
        </p:txBody>
      </p:sp>
      <p:sp>
        <p:nvSpPr>
          <p:cNvPr id="221" name="Date Placeholder 3">
            <a:extLst>
              <a:ext uri="{FF2B5EF4-FFF2-40B4-BE49-F238E27FC236}">
                <a16:creationId xmlns:a16="http://schemas.microsoft.com/office/drawing/2014/main" id="{D4F15548-8C97-933D-6B6C-3FEB186BFC4B}"/>
              </a:ext>
            </a:extLst>
          </p:cNvPr>
          <p:cNvSpPr txBox="1">
            <a:spLocks noGrp="1"/>
          </p:cNvSpPr>
          <p:nvPr>
            <p:ph type="dt" sz="half" idx="7"/>
          </p:nvPr>
        </p:nvSpPr>
        <p:spPr/>
        <p:txBody>
          <a:bodyPr/>
          <a:lstStyle>
            <a:lvl1pPr>
              <a:defRPr>
                <a:solidFill>
                  <a:srgbClr val="FFFFFF"/>
                </a:solidFill>
              </a:defRPr>
            </a:lvl1pPr>
          </a:lstStyle>
          <a:p>
            <a:pPr lvl="0"/>
            <a:fld id="{2F4E76AB-68D7-48AF-8300-75B4278FA49F}" type="datetime1">
              <a:rPr lang="en-US"/>
              <a:pPr lvl="0"/>
              <a:t>11/3/2023</a:t>
            </a:fld>
            <a:endParaRPr lang="en-US"/>
          </a:p>
        </p:txBody>
      </p:sp>
      <p:sp>
        <p:nvSpPr>
          <p:cNvPr id="222" name="Footer Placeholder 4">
            <a:extLst>
              <a:ext uri="{FF2B5EF4-FFF2-40B4-BE49-F238E27FC236}">
                <a16:creationId xmlns:a16="http://schemas.microsoft.com/office/drawing/2014/main" id="{41656ACC-ABA2-8B50-2EC6-B7CB26F71FE2}"/>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223" name="Slide Number Placeholder 5">
            <a:extLst>
              <a:ext uri="{FF2B5EF4-FFF2-40B4-BE49-F238E27FC236}">
                <a16:creationId xmlns:a16="http://schemas.microsoft.com/office/drawing/2014/main" id="{2913B9D2-1637-D4EC-E6AD-4FA08F06E567}"/>
              </a:ext>
            </a:extLst>
          </p:cNvPr>
          <p:cNvSpPr txBox="1">
            <a:spLocks noGrp="1"/>
          </p:cNvSpPr>
          <p:nvPr>
            <p:ph type="sldNum" sz="quarter" idx="8"/>
          </p:nvPr>
        </p:nvSpPr>
        <p:spPr/>
        <p:txBody>
          <a:bodyPr/>
          <a:lstStyle>
            <a:lvl1pPr>
              <a:defRPr>
                <a:solidFill>
                  <a:srgbClr val="FFFFFF"/>
                </a:solidFill>
              </a:defRPr>
            </a:lvl1pPr>
          </a:lstStyle>
          <a:p>
            <a:pPr lvl="0"/>
            <a:fld id="{D62EA92C-DA34-486D-BF6A-18367CFB4D48}" type="slidenum">
              <a:t>‹#›</a:t>
            </a:fld>
            <a:endParaRPr lang="en-US"/>
          </a:p>
        </p:txBody>
      </p:sp>
      <p:sp>
        <p:nvSpPr>
          <p:cNvPr id="224" name="Title 6">
            <a:extLst>
              <a:ext uri="{FF2B5EF4-FFF2-40B4-BE49-F238E27FC236}">
                <a16:creationId xmlns:a16="http://schemas.microsoft.com/office/drawing/2014/main" id="{AD05FC01-B366-DCF1-B2EE-3039A88A4BAF}"/>
              </a:ext>
            </a:extLst>
          </p:cNvPr>
          <p:cNvSpPr txBox="1">
            <a:spLocks noGrp="1"/>
          </p:cNvSpPr>
          <p:nvPr>
            <p:ph type="title"/>
          </p:nvPr>
        </p:nvSpPr>
        <p:spPr>
          <a:xfrm>
            <a:off x="731840" y="427033"/>
            <a:ext cx="4711016" cy="1525584"/>
          </a:xfrm>
        </p:spPr>
        <p:txBody>
          <a:bodyPr/>
          <a:lstStyle>
            <a:lvl1pPr>
              <a:defRPr/>
            </a:lvl1pPr>
          </a:lstStyle>
          <a:p>
            <a:pPr lvl="0"/>
            <a:r>
              <a:rPr lang="en-US"/>
              <a:t>Click to edit Master title style</a:t>
            </a:r>
          </a:p>
        </p:txBody>
      </p:sp>
      <p:pic>
        <p:nvPicPr>
          <p:cNvPr id="225" name="Graphic 281">
            <a:extLst>
              <a:ext uri="{FF2B5EF4-FFF2-40B4-BE49-F238E27FC236}">
                <a16:creationId xmlns:a16="http://schemas.microsoft.com/office/drawing/2014/main" id="{8E3C5D0D-E9C0-74BC-E3F0-27B129EEA3B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33422525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Rectangle 77">
            <a:extLst>
              <a:ext uri="{FF2B5EF4-FFF2-40B4-BE49-F238E27FC236}">
                <a16:creationId xmlns:a16="http://schemas.microsoft.com/office/drawing/2014/main" id="{ECEBFBC2-575B-52E6-5377-DC95DFCE97A1}"/>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9" name="Graphic 49">
            <a:extLst>
              <a:ext uri="{FF2B5EF4-FFF2-40B4-BE49-F238E27FC236}">
                <a16:creationId xmlns:a16="http://schemas.microsoft.com/office/drawing/2014/main" id="{5FD4B626-8E44-A073-5668-E43756C17AC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48F3D3BE-2ADC-4060-591B-3A46FA99FF75}"/>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6E72453-8866-B3D1-DED6-A578E5D173E2}"/>
              </a:ext>
            </a:extLst>
          </p:cNvPr>
          <p:cNvSpPr txBox="1">
            <a:spLocks noGrp="1"/>
          </p:cNvSpPr>
          <p:nvPr>
            <p:ph idx="1"/>
          </p:nvPr>
        </p:nvSpPr>
        <p:spPr>
          <a:xfrm>
            <a:off x="731840" y="1951201"/>
            <a:ext cx="4779961"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149F2E3-8C9A-C8DC-37BE-EEA14A4EC08D}"/>
              </a:ext>
            </a:extLst>
          </p:cNvPr>
          <p:cNvSpPr txBox="1">
            <a:spLocks noGrp="1"/>
          </p:cNvSpPr>
          <p:nvPr>
            <p:ph idx="2"/>
          </p:nvPr>
        </p:nvSpPr>
        <p:spPr>
          <a:xfrm>
            <a:off x="5791196" y="1951201"/>
            <a:ext cx="4779961"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DF41393-FAD2-A048-C352-DA94F56A9BAE}"/>
              </a:ext>
            </a:extLst>
          </p:cNvPr>
          <p:cNvSpPr txBox="1">
            <a:spLocks noGrp="1"/>
          </p:cNvSpPr>
          <p:nvPr>
            <p:ph type="dt" sz="half" idx="7"/>
          </p:nvPr>
        </p:nvSpPr>
        <p:spPr/>
        <p:txBody>
          <a:bodyPr/>
          <a:lstStyle>
            <a:lvl1pPr>
              <a:defRPr/>
            </a:lvl1pPr>
          </a:lstStyle>
          <a:p>
            <a:pPr lvl="0"/>
            <a:fld id="{3FFA920C-36B3-4C6B-A64C-58C20861D5DF}" type="datetime1">
              <a:rPr lang="en-US"/>
              <a:pPr lvl="0"/>
              <a:t>11/3/2023</a:t>
            </a:fld>
            <a:endParaRPr lang="en-US"/>
          </a:p>
        </p:txBody>
      </p:sp>
      <p:sp>
        <p:nvSpPr>
          <p:cNvPr id="6" name="Footer Placeholder 5">
            <a:extLst>
              <a:ext uri="{FF2B5EF4-FFF2-40B4-BE49-F238E27FC236}">
                <a16:creationId xmlns:a16="http://schemas.microsoft.com/office/drawing/2014/main" id="{8CFFD854-4C85-7593-2CF4-244FBCC6F644}"/>
              </a:ext>
            </a:extLst>
          </p:cNvPr>
          <p:cNvSpPr txBox="1">
            <a:spLocks noGrp="1"/>
          </p:cNvSpPr>
          <p:nvPr>
            <p:ph type="ftr" sz="quarter" idx="9"/>
          </p:nvPr>
        </p:nvSpPr>
        <p:spPr/>
        <p:txBody>
          <a:bodyPr/>
          <a:lstStyle>
            <a:lvl1pPr>
              <a:defRPr/>
            </a:lvl1pPr>
          </a:lstStyle>
          <a:p>
            <a:pPr lvl="0"/>
            <a:endParaRPr lang="en-US"/>
          </a:p>
        </p:txBody>
      </p:sp>
      <p:sp>
        <p:nvSpPr>
          <p:cNvPr id="7" name="Slide Number Placeholder 6">
            <a:extLst>
              <a:ext uri="{FF2B5EF4-FFF2-40B4-BE49-F238E27FC236}">
                <a16:creationId xmlns:a16="http://schemas.microsoft.com/office/drawing/2014/main" id="{09DFDC9E-E825-E49A-E485-EA10EEE5F43D}"/>
              </a:ext>
            </a:extLst>
          </p:cNvPr>
          <p:cNvSpPr txBox="1">
            <a:spLocks noGrp="1"/>
          </p:cNvSpPr>
          <p:nvPr>
            <p:ph type="sldNum" sz="quarter" idx="8"/>
          </p:nvPr>
        </p:nvSpPr>
        <p:spPr/>
        <p:txBody>
          <a:bodyPr/>
          <a:lstStyle>
            <a:lvl1pPr>
              <a:defRPr/>
            </a:lvl1pPr>
          </a:lstStyle>
          <a:p>
            <a:pPr lvl="0"/>
            <a:fld id="{577E5C67-38BC-4566-9EC0-C53C25925B97}" type="slidenum">
              <a:t>‹#›</a:t>
            </a:fld>
            <a:endParaRPr lang="en-US"/>
          </a:p>
        </p:txBody>
      </p:sp>
    </p:spTree>
    <p:extLst>
      <p:ext uri="{BB962C8B-B14F-4D97-AF65-F5344CB8AC3E}">
        <p14:creationId xmlns:p14="http://schemas.microsoft.com/office/powerpoint/2010/main" val="3089190975"/>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Rectangle 77">
            <a:extLst>
              <a:ext uri="{FF2B5EF4-FFF2-40B4-BE49-F238E27FC236}">
                <a16:creationId xmlns:a16="http://schemas.microsoft.com/office/drawing/2014/main" id="{F43C3754-37BD-0F93-FE7F-2177B8E7EFA7}"/>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1" name="Graphic 49">
            <a:extLst>
              <a:ext uri="{FF2B5EF4-FFF2-40B4-BE49-F238E27FC236}">
                <a16:creationId xmlns:a16="http://schemas.microsoft.com/office/drawing/2014/main" id="{86D22607-7AEE-E8B3-F304-EBA6B5D8EC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ext Placeholder 2">
            <a:extLst>
              <a:ext uri="{FF2B5EF4-FFF2-40B4-BE49-F238E27FC236}">
                <a16:creationId xmlns:a16="http://schemas.microsoft.com/office/drawing/2014/main" id="{4280D87B-E7F8-8ACB-FBA1-FD1FCC38A3EF}"/>
              </a:ext>
            </a:extLst>
          </p:cNvPr>
          <p:cNvSpPr txBox="1">
            <a:spLocks noGrp="1"/>
          </p:cNvSpPr>
          <p:nvPr>
            <p:ph type="body" idx="4294967295"/>
          </p:nvPr>
        </p:nvSpPr>
        <p:spPr>
          <a:xfrm>
            <a:off x="731840" y="1343025"/>
            <a:ext cx="4780803" cy="571500"/>
          </a:xfrm>
        </p:spPr>
        <p:txBody>
          <a:bodyPr anchor="b"/>
          <a:lstStyle>
            <a:lvl1pPr>
              <a:defRPr sz="2400"/>
            </a:lvl1pPr>
          </a:lstStyle>
          <a:p>
            <a:pPr lvl="0"/>
            <a:r>
              <a:rPr lang="en-US"/>
              <a:t>Click to edit Master text styles</a:t>
            </a:r>
          </a:p>
        </p:txBody>
      </p:sp>
      <p:sp>
        <p:nvSpPr>
          <p:cNvPr id="3" name="Content Placeholder 3">
            <a:extLst>
              <a:ext uri="{FF2B5EF4-FFF2-40B4-BE49-F238E27FC236}">
                <a16:creationId xmlns:a16="http://schemas.microsoft.com/office/drawing/2014/main" id="{03B95F58-96A7-3479-2812-83F99CBD0BD7}"/>
              </a:ext>
            </a:extLst>
          </p:cNvPr>
          <p:cNvSpPr txBox="1">
            <a:spLocks noGrp="1"/>
          </p:cNvSpPr>
          <p:nvPr>
            <p:ph idx="4294967295"/>
          </p:nvPr>
        </p:nvSpPr>
        <p:spPr>
          <a:xfrm>
            <a:off x="731840" y="1951201"/>
            <a:ext cx="4780803" cy="4246400"/>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4">
            <a:extLst>
              <a:ext uri="{FF2B5EF4-FFF2-40B4-BE49-F238E27FC236}">
                <a16:creationId xmlns:a16="http://schemas.microsoft.com/office/drawing/2014/main" id="{46EB5ED2-64D6-275F-8047-E6C4D9149D6A}"/>
              </a:ext>
            </a:extLst>
          </p:cNvPr>
          <p:cNvSpPr txBox="1">
            <a:spLocks noGrp="1"/>
          </p:cNvSpPr>
          <p:nvPr>
            <p:ph type="body" idx="4294967295"/>
          </p:nvPr>
        </p:nvSpPr>
        <p:spPr>
          <a:xfrm>
            <a:off x="5791196" y="1343025"/>
            <a:ext cx="4780803" cy="571500"/>
          </a:xfrm>
        </p:spPr>
        <p:txBody>
          <a:bodyPr anchor="b"/>
          <a:lstStyle>
            <a:lvl1pPr>
              <a:defRPr sz="2400"/>
            </a:lvl1pPr>
          </a:lstStyle>
          <a:p>
            <a:pPr lvl="0"/>
            <a:r>
              <a:rPr lang="en-US"/>
              <a:t>Click to edit Master text styles</a:t>
            </a:r>
          </a:p>
        </p:txBody>
      </p:sp>
      <p:sp>
        <p:nvSpPr>
          <p:cNvPr id="5" name="Content Placeholder 5">
            <a:extLst>
              <a:ext uri="{FF2B5EF4-FFF2-40B4-BE49-F238E27FC236}">
                <a16:creationId xmlns:a16="http://schemas.microsoft.com/office/drawing/2014/main" id="{5449D8D3-AE87-E73A-35E3-CC009CC57E5B}"/>
              </a:ext>
            </a:extLst>
          </p:cNvPr>
          <p:cNvSpPr txBox="1">
            <a:spLocks noGrp="1"/>
          </p:cNvSpPr>
          <p:nvPr>
            <p:ph idx="4294967295"/>
          </p:nvPr>
        </p:nvSpPr>
        <p:spPr>
          <a:xfrm>
            <a:off x="5791196" y="1951201"/>
            <a:ext cx="4780803" cy="4246400"/>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6">
            <a:extLst>
              <a:ext uri="{FF2B5EF4-FFF2-40B4-BE49-F238E27FC236}">
                <a16:creationId xmlns:a16="http://schemas.microsoft.com/office/drawing/2014/main" id="{997D5DBD-20EA-5A02-FFAE-AACF89399119}"/>
              </a:ext>
            </a:extLst>
          </p:cNvPr>
          <p:cNvSpPr txBox="1">
            <a:spLocks noGrp="1"/>
          </p:cNvSpPr>
          <p:nvPr>
            <p:ph type="dt" sz="half" idx="7"/>
          </p:nvPr>
        </p:nvSpPr>
        <p:spPr/>
        <p:txBody>
          <a:bodyPr/>
          <a:lstStyle>
            <a:lvl1pPr>
              <a:defRPr/>
            </a:lvl1pPr>
          </a:lstStyle>
          <a:p>
            <a:pPr lvl="0"/>
            <a:fld id="{DFDC94D2-3AEF-4D42-AA45-E6C880FD3A94}" type="datetime1">
              <a:rPr lang="en-US"/>
              <a:pPr lvl="0"/>
              <a:t>11/3/2023</a:t>
            </a:fld>
            <a:endParaRPr lang="en-US"/>
          </a:p>
        </p:txBody>
      </p:sp>
      <p:sp>
        <p:nvSpPr>
          <p:cNvPr id="7" name="Footer Placeholder 7">
            <a:extLst>
              <a:ext uri="{FF2B5EF4-FFF2-40B4-BE49-F238E27FC236}">
                <a16:creationId xmlns:a16="http://schemas.microsoft.com/office/drawing/2014/main" id="{253E8834-7F11-D783-F987-2175723416A1}"/>
              </a:ext>
            </a:extLst>
          </p:cNvPr>
          <p:cNvSpPr txBox="1">
            <a:spLocks noGrp="1"/>
          </p:cNvSpPr>
          <p:nvPr>
            <p:ph type="ftr" sz="quarter" idx="9"/>
          </p:nvPr>
        </p:nvSpPr>
        <p:spPr/>
        <p:txBody>
          <a:bodyPr/>
          <a:lstStyle>
            <a:lvl1pPr>
              <a:defRPr/>
            </a:lvl1pPr>
          </a:lstStyle>
          <a:p>
            <a:pPr lvl="0"/>
            <a:endParaRPr lang="en-US"/>
          </a:p>
        </p:txBody>
      </p:sp>
      <p:sp>
        <p:nvSpPr>
          <p:cNvPr id="8" name="Slide Number Placeholder 8">
            <a:extLst>
              <a:ext uri="{FF2B5EF4-FFF2-40B4-BE49-F238E27FC236}">
                <a16:creationId xmlns:a16="http://schemas.microsoft.com/office/drawing/2014/main" id="{B32622FD-86AD-0F85-3A14-9E865A255885}"/>
              </a:ext>
            </a:extLst>
          </p:cNvPr>
          <p:cNvSpPr txBox="1">
            <a:spLocks noGrp="1"/>
          </p:cNvSpPr>
          <p:nvPr>
            <p:ph type="sldNum" sz="quarter" idx="8"/>
          </p:nvPr>
        </p:nvSpPr>
        <p:spPr/>
        <p:txBody>
          <a:bodyPr/>
          <a:lstStyle>
            <a:lvl1pPr>
              <a:defRPr/>
            </a:lvl1pPr>
          </a:lstStyle>
          <a:p>
            <a:pPr lvl="0"/>
            <a:fld id="{79A95D14-049B-4C86-B128-BC3769AA6513}" type="slidenum">
              <a:t>‹#›</a:t>
            </a:fld>
            <a:endParaRPr lang="en-US"/>
          </a:p>
        </p:txBody>
      </p:sp>
      <p:sp>
        <p:nvSpPr>
          <p:cNvPr id="9" name="Title 9">
            <a:extLst>
              <a:ext uri="{FF2B5EF4-FFF2-40B4-BE49-F238E27FC236}">
                <a16:creationId xmlns:a16="http://schemas.microsoft.com/office/drawing/2014/main" id="{CF447705-FC42-3D7A-9E65-27A7FCE7AA19}"/>
              </a:ext>
            </a:extLst>
          </p:cNvPr>
          <p:cNvSpPr txBox="1">
            <a:spLocks noGrp="1"/>
          </p:cNvSpPr>
          <p:nvPr>
            <p:ph type="title"/>
          </p:nvPr>
        </p:nvSpPr>
        <p:spPr>
          <a:xfrm>
            <a:off x="731840" y="427033"/>
            <a:ext cx="9685333" cy="954084"/>
          </a:xfrm>
        </p:spPr>
        <p:txBody>
          <a:bodyPr/>
          <a:lstStyle>
            <a:lvl1pPr>
              <a:defRPr/>
            </a:lvl1pPr>
          </a:lstStyle>
          <a:p>
            <a:pPr lvl="0"/>
            <a:r>
              <a:rPr lang="en-US"/>
              <a:t>Click to edit Master title style</a:t>
            </a:r>
          </a:p>
        </p:txBody>
      </p:sp>
    </p:spTree>
    <p:extLst>
      <p:ext uri="{BB962C8B-B14F-4D97-AF65-F5344CB8AC3E}">
        <p14:creationId xmlns:p14="http://schemas.microsoft.com/office/powerpoint/2010/main" val="17448012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mparison standfirst">
    <p:spTree>
      <p:nvGrpSpPr>
        <p:cNvPr id="1" name=""/>
        <p:cNvGrpSpPr/>
        <p:nvPr/>
      </p:nvGrpSpPr>
      <p:grpSpPr>
        <a:xfrm>
          <a:off x="0" y="0"/>
          <a:ext cx="0" cy="0"/>
          <a:chOff x="0" y="0"/>
          <a:chExt cx="0" cy="0"/>
        </a:xfrm>
      </p:grpSpPr>
      <p:sp>
        <p:nvSpPr>
          <p:cNvPr id="11" name="Rectangle 77">
            <a:extLst>
              <a:ext uri="{FF2B5EF4-FFF2-40B4-BE49-F238E27FC236}">
                <a16:creationId xmlns:a16="http://schemas.microsoft.com/office/drawing/2014/main" id="{8B553632-EB89-5082-091E-058C6F5E24E4}"/>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2" name="Graphic 49">
            <a:extLst>
              <a:ext uri="{FF2B5EF4-FFF2-40B4-BE49-F238E27FC236}">
                <a16:creationId xmlns:a16="http://schemas.microsoft.com/office/drawing/2014/main" id="{EC8F7994-E158-24F0-4A01-B89591EA583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ext Placeholder 2">
            <a:extLst>
              <a:ext uri="{FF2B5EF4-FFF2-40B4-BE49-F238E27FC236}">
                <a16:creationId xmlns:a16="http://schemas.microsoft.com/office/drawing/2014/main" id="{AC7EF59A-E17B-BCCE-1583-6A99AF6F4777}"/>
              </a:ext>
            </a:extLst>
          </p:cNvPr>
          <p:cNvSpPr txBox="1">
            <a:spLocks noGrp="1"/>
          </p:cNvSpPr>
          <p:nvPr>
            <p:ph type="body" idx="4294967295"/>
          </p:nvPr>
        </p:nvSpPr>
        <p:spPr>
          <a:xfrm>
            <a:off x="731840" y="2687641"/>
            <a:ext cx="5364163" cy="571500"/>
          </a:xfrm>
        </p:spPr>
        <p:txBody>
          <a:bodyPr anchor="b"/>
          <a:lstStyle>
            <a:lvl1pPr>
              <a:defRPr/>
            </a:lvl1pPr>
          </a:lstStyle>
          <a:p>
            <a:pPr lvl="0"/>
            <a:r>
              <a:rPr lang="en-US"/>
              <a:t>Click to edit Master text styles</a:t>
            </a:r>
          </a:p>
        </p:txBody>
      </p:sp>
      <p:sp>
        <p:nvSpPr>
          <p:cNvPr id="3" name="Content Placeholder 3">
            <a:extLst>
              <a:ext uri="{FF2B5EF4-FFF2-40B4-BE49-F238E27FC236}">
                <a16:creationId xmlns:a16="http://schemas.microsoft.com/office/drawing/2014/main" id="{9FF43424-0CC1-D3E3-8805-1B0EE12D78B3}"/>
              </a:ext>
            </a:extLst>
          </p:cNvPr>
          <p:cNvSpPr txBox="1">
            <a:spLocks noGrp="1"/>
          </p:cNvSpPr>
          <p:nvPr>
            <p:ph idx="4294967295"/>
          </p:nvPr>
        </p:nvSpPr>
        <p:spPr>
          <a:xfrm>
            <a:off x="731840" y="3289297"/>
            <a:ext cx="5364163" cy="2908304"/>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4">
            <a:extLst>
              <a:ext uri="{FF2B5EF4-FFF2-40B4-BE49-F238E27FC236}">
                <a16:creationId xmlns:a16="http://schemas.microsoft.com/office/drawing/2014/main" id="{13C2306B-14F8-FD31-96D4-E7442E5EBA6A}"/>
              </a:ext>
            </a:extLst>
          </p:cNvPr>
          <p:cNvSpPr txBox="1">
            <a:spLocks noGrp="1"/>
          </p:cNvSpPr>
          <p:nvPr>
            <p:ph type="body" idx="4294967295"/>
          </p:nvPr>
        </p:nvSpPr>
        <p:spPr>
          <a:xfrm>
            <a:off x="6641259" y="2687641"/>
            <a:ext cx="4369634" cy="571500"/>
          </a:xfrm>
        </p:spPr>
        <p:txBody>
          <a:bodyPr anchor="b"/>
          <a:lstStyle>
            <a:lvl1pPr>
              <a:defRPr/>
            </a:lvl1pPr>
          </a:lstStyle>
          <a:p>
            <a:pPr lvl="0"/>
            <a:r>
              <a:rPr lang="en-US"/>
              <a:t>Click to edit Master text styles</a:t>
            </a:r>
          </a:p>
        </p:txBody>
      </p:sp>
      <p:sp>
        <p:nvSpPr>
          <p:cNvPr id="5" name="Content Placeholder 5">
            <a:extLst>
              <a:ext uri="{FF2B5EF4-FFF2-40B4-BE49-F238E27FC236}">
                <a16:creationId xmlns:a16="http://schemas.microsoft.com/office/drawing/2014/main" id="{37F846FB-3496-3566-1D25-35A29C4BD037}"/>
              </a:ext>
            </a:extLst>
          </p:cNvPr>
          <p:cNvSpPr txBox="1">
            <a:spLocks noGrp="1"/>
          </p:cNvSpPr>
          <p:nvPr>
            <p:ph idx="4294967295"/>
          </p:nvPr>
        </p:nvSpPr>
        <p:spPr>
          <a:xfrm>
            <a:off x="6641259" y="3289297"/>
            <a:ext cx="4369634" cy="2908304"/>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6">
            <a:extLst>
              <a:ext uri="{FF2B5EF4-FFF2-40B4-BE49-F238E27FC236}">
                <a16:creationId xmlns:a16="http://schemas.microsoft.com/office/drawing/2014/main" id="{683AA383-7D26-48BC-371C-A1F616208792}"/>
              </a:ext>
            </a:extLst>
          </p:cNvPr>
          <p:cNvSpPr txBox="1">
            <a:spLocks noGrp="1"/>
          </p:cNvSpPr>
          <p:nvPr>
            <p:ph type="dt" sz="half" idx="7"/>
          </p:nvPr>
        </p:nvSpPr>
        <p:spPr/>
        <p:txBody>
          <a:bodyPr/>
          <a:lstStyle>
            <a:lvl1pPr>
              <a:defRPr/>
            </a:lvl1pPr>
          </a:lstStyle>
          <a:p>
            <a:pPr lvl="0"/>
            <a:fld id="{9F082137-1AEA-428D-A7D4-AD0C172ADD9D}" type="datetime1">
              <a:rPr lang="en-US"/>
              <a:pPr lvl="0"/>
              <a:t>11/3/2023</a:t>
            </a:fld>
            <a:endParaRPr lang="en-US"/>
          </a:p>
        </p:txBody>
      </p:sp>
      <p:sp>
        <p:nvSpPr>
          <p:cNvPr id="7" name="Footer Placeholder 7">
            <a:extLst>
              <a:ext uri="{FF2B5EF4-FFF2-40B4-BE49-F238E27FC236}">
                <a16:creationId xmlns:a16="http://schemas.microsoft.com/office/drawing/2014/main" id="{AFF44204-F321-5248-F2F6-8038302979A2}"/>
              </a:ext>
            </a:extLst>
          </p:cNvPr>
          <p:cNvSpPr txBox="1">
            <a:spLocks noGrp="1"/>
          </p:cNvSpPr>
          <p:nvPr>
            <p:ph type="ftr" sz="quarter" idx="9"/>
          </p:nvPr>
        </p:nvSpPr>
        <p:spPr/>
        <p:txBody>
          <a:bodyPr/>
          <a:lstStyle>
            <a:lvl1pPr>
              <a:defRPr/>
            </a:lvl1pPr>
          </a:lstStyle>
          <a:p>
            <a:pPr lvl="0"/>
            <a:endParaRPr lang="en-US"/>
          </a:p>
        </p:txBody>
      </p:sp>
      <p:sp>
        <p:nvSpPr>
          <p:cNvPr id="8" name="Slide Number Placeholder 8">
            <a:extLst>
              <a:ext uri="{FF2B5EF4-FFF2-40B4-BE49-F238E27FC236}">
                <a16:creationId xmlns:a16="http://schemas.microsoft.com/office/drawing/2014/main" id="{1A550B69-E8A0-669E-C272-A98200A64159}"/>
              </a:ext>
            </a:extLst>
          </p:cNvPr>
          <p:cNvSpPr txBox="1">
            <a:spLocks noGrp="1"/>
          </p:cNvSpPr>
          <p:nvPr>
            <p:ph type="sldNum" sz="quarter" idx="8"/>
          </p:nvPr>
        </p:nvSpPr>
        <p:spPr/>
        <p:txBody>
          <a:bodyPr/>
          <a:lstStyle>
            <a:lvl1pPr>
              <a:defRPr/>
            </a:lvl1pPr>
          </a:lstStyle>
          <a:p>
            <a:pPr lvl="0"/>
            <a:fld id="{2B4CAE7C-07B3-4623-BD3B-CD9F838DAA5D}" type="slidenum">
              <a:t>‹#›</a:t>
            </a:fld>
            <a:endParaRPr lang="en-US"/>
          </a:p>
        </p:txBody>
      </p:sp>
      <p:sp>
        <p:nvSpPr>
          <p:cNvPr id="9" name="Text Placeholder 13">
            <a:extLst>
              <a:ext uri="{FF2B5EF4-FFF2-40B4-BE49-F238E27FC236}">
                <a16:creationId xmlns:a16="http://schemas.microsoft.com/office/drawing/2014/main" id="{7A9A05A1-922C-6F98-97B1-5F724B2C9932}"/>
              </a:ext>
            </a:extLst>
          </p:cNvPr>
          <p:cNvSpPr txBox="1">
            <a:spLocks noGrp="1"/>
          </p:cNvSpPr>
          <p:nvPr>
            <p:ph type="body" idx="4294967295"/>
          </p:nvPr>
        </p:nvSpPr>
        <p:spPr>
          <a:xfrm>
            <a:off x="731840" y="1952628"/>
            <a:ext cx="9685333" cy="704846"/>
          </a:xfrm>
        </p:spPr>
        <p:txBody>
          <a:bodyPr/>
          <a:lstStyle>
            <a:lvl1pPr>
              <a:spcBef>
                <a:spcPts val="0"/>
              </a:spcBef>
              <a:defRPr/>
            </a:lvl1pPr>
            <a:lvl2pPr>
              <a:spcBef>
                <a:spcPts val="0"/>
              </a:spcBef>
              <a:defRPr/>
            </a:lvl2pPr>
            <a:lvl3pPr marL="0" indent="0">
              <a:spcBef>
                <a:spcPts val="0"/>
              </a:spcBef>
              <a:buNone/>
              <a:defRPr/>
            </a:lvl3pPr>
          </a:lstStyle>
          <a:p>
            <a:pPr lvl="0"/>
            <a:r>
              <a:rPr lang="en-US"/>
              <a:t>Click to edit Master text styles</a:t>
            </a:r>
          </a:p>
          <a:p>
            <a:pPr lvl="1"/>
            <a:r>
              <a:rPr lang="en-US"/>
              <a:t>Second level</a:t>
            </a:r>
          </a:p>
          <a:p>
            <a:pPr lvl="2"/>
            <a:r>
              <a:rPr lang="en-US"/>
              <a:t>Third level</a:t>
            </a:r>
          </a:p>
        </p:txBody>
      </p:sp>
      <p:sp>
        <p:nvSpPr>
          <p:cNvPr id="10" name="Title 14">
            <a:extLst>
              <a:ext uri="{FF2B5EF4-FFF2-40B4-BE49-F238E27FC236}">
                <a16:creationId xmlns:a16="http://schemas.microsoft.com/office/drawing/2014/main" id="{F3F18785-CC16-6086-79CA-A35BCF82F2A5}"/>
              </a:ext>
            </a:extLst>
          </p:cNvPr>
          <p:cNvSpPr txBox="1">
            <a:spLocks noGrp="1"/>
          </p:cNvSpPr>
          <p:nvPr>
            <p:ph type="title"/>
          </p:nvPr>
        </p:nvSpPr>
        <p:spPr/>
        <p:txBody>
          <a:bodyPr/>
          <a:lstStyle>
            <a:lvl1pPr>
              <a:defRPr/>
            </a:lvl1pPr>
          </a:lstStyle>
          <a:p>
            <a:pPr lvl="0"/>
            <a:r>
              <a:rPr lang="en-US"/>
              <a:t>Click to edit Master title style</a:t>
            </a:r>
          </a:p>
        </p:txBody>
      </p:sp>
    </p:spTree>
    <p:extLst>
      <p:ext uri="{BB962C8B-B14F-4D97-AF65-F5344CB8AC3E}">
        <p14:creationId xmlns:p14="http://schemas.microsoft.com/office/powerpoint/2010/main" val="36966109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hree image arrows">
    <p:spTree>
      <p:nvGrpSpPr>
        <p:cNvPr id="1" name=""/>
        <p:cNvGrpSpPr/>
        <p:nvPr/>
      </p:nvGrpSpPr>
      <p:grpSpPr>
        <a:xfrm>
          <a:off x="0" y="0"/>
          <a:ext cx="0" cy="0"/>
          <a:chOff x="0" y="0"/>
          <a:chExt cx="0" cy="0"/>
        </a:xfrm>
      </p:grpSpPr>
      <p:sp>
        <p:nvSpPr>
          <p:cNvPr id="2" name="Picture Placeholder 16">
            <a:extLst>
              <a:ext uri="{FF2B5EF4-FFF2-40B4-BE49-F238E27FC236}">
                <a16:creationId xmlns:a16="http://schemas.microsoft.com/office/drawing/2014/main" id="{746D701F-9D71-0D10-E18E-123CAA451190}"/>
              </a:ext>
            </a:extLst>
          </p:cNvPr>
          <p:cNvSpPr txBox="1">
            <a:spLocks noGrp="1"/>
          </p:cNvSpPr>
          <p:nvPr>
            <p:ph type="pic" idx="4294967295"/>
          </p:nvPr>
        </p:nvSpPr>
        <p:spPr>
          <a:xfrm>
            <a:off x="2120895" y="3490914"/>
            <a:ext cx="3201991" cy="2706688"/>
          </a:xfrm>
        </p:spPr>
        <p:txBody>
          <a:bodyPr/>
          <a:lstStyle>
            <a:lvl1pPr>
              <a:defRPr/>
            </a:lvl1pPr>
          </a:lstStyle>
          <a:p>
            <a:pPr lvl="0"/>
            <a:r>
              <a:rPr lang="en-US"/>
              <a:t>Click icon to add picture</a:t>
            </a:r>
          </a:p>
        </p:txBody>
      </p:sp>
      <p:sp>
        <p:nvSpPr>
          <p:cNvPr id="3" name="Text Placeholder 23">
            <a:extLst>
              <a:ext uri="{FF2B5EF4-FFF2-40B4-BE49-F238E27FC236}">
                <a16:creationId xmlns:a16="http://schemas.microsoft.com/office/drawing/2014/main" id="{4A993629-8A32-EA34-CA68-53AC7D6B6BEF}"/>
              </a:ext>
            </a:extLst>
          </p:cNvPr>
          <p:cNvSpPr txBox="1">
            <a:spLocks noGrp="1"/>
          </p:cNvSpPr>
          <p:nvPr>
            <p:ph type="body" idx="4294967295"/>
          </p:nvPr>
        </p:nvSpPr>
        <p:spPr>
          <a:xfrm>
            <a:off x="2120895" y="4635495"/>
            <a:ext cx="1536704" cy="1562096"/>
          </a:xfrm>
          <a:solidFill>
            <a:srgbClr val="91B5CC"/>
          </a:solidFill>
        </p:spPr>
        <p:txBody>
          <a:bodyPr lIns="126004" tIns="575998" rIns="234004" bIns="71999"/>
          <a:lstStyle>
            <a:lvl1pPr>
              <a:lnSpc>
                <a:spcPct val="100000"/>
              </a:lnSpc>
              <a:spcBef>
                <a:spcPts val="0"/>
              </a:spcBef>
              <a:defRPr sz="1000" b="0">
                <a:solidFill>
                  <a:srgbClr val="14123F"/>
                </a:solidFill>
              </a:defRPr>
            </a:lvl1pPr>
          </a:lstStyle>
          <a:p>
            <a:pPr lvl="0"/>
            <a:r>
              <a:rPr lang="en-US"/>
              <a:t>Click to edit Master text styles</a:t>
            </a:r>
          </a:p>
        </p:txBody>
      </p:sp>
      <p:sp>
        <p:nvSpPr>
          <p:cNvPr id="4" name="Text Placeholder 2">
            <a:extLst>
              <a:ext uri="{FF2B5EF4-FFF2-40B4-BE49-F238E27FC236}">
                <a16:creationId xmlns:a16="http://schemas.microsoft.com/office/drawing/2014/main" id="{F5046E56-2CD3-24F7-077B-6252DED6439E}"/>
              </a:ext>
            </a:extLst>
          </p:cNvPr>
          <p:cNvSpPr txBox="1">
            <a:spLocks noGrp="1"/>
          </p:cNvSpPr>
          <p:nvPr>
            <p:ph type="body" idx="4294967295"/>
          </p:nvPr>
        </p:nvSpPr>
        <p:spPr>
          <a:xfrm>
            <a:off x="731840" y="2687641"/>
            <a:ext cx="5364163" cy="571500"/>
          </a:xfrm>
        </p:spPr>
        <p:txBody>
          <a:bodyPr anchor="b"/>
          <a:lstStyle>
            <a:lvl1pPr>
              <a:defRPr/>
            </a:lvl1pPr>
          </a:lstStyle>
          <a:p>
            <a:pPr lvl="0"/>
            <a:r>
              <a:rPr lang="en-US"/>
              <a:t>Click to edit Master text styles</a:t>
            </a:r>
          </a:p>
        </p:txBody>
      </p:sp>
      <p:sp>
        <p:nvSpPr>
          <p:cNvPr id="5" name="Date Placeholder 6">
            <a:extLst>
              <a:ext uri="{FF2B5EF4-FFF2-40B4-BE49-F238E27FC236}">
                <a16:creationId xmlns:a16="http://schemas.microsoft.com/office/drawing/2014/main" id="{3585E524-0CBA-ED55-BCB2-A87D5D90663D}"/>
              </a:ext>
            </a:extLst>
          </p:cNvPr>
          <p:cNvSpPr txBox="1">
            <a:spLocks noGrp="1"/>
          </p:cNvSpPr>
          <p:nvPr>
            <p:ph type="dt" sz="half" idx="7"/>
          </p:nvPr>
        </p:nvSpPr>
        <p:spPr/>
        <p:txBody>
          <a:bodyPr/>
          <a:lstStyle>
            <a:lvl1pPr>
              <a:defRPr/>
            </a:lvl1pPr>
          </a:lstStyle>
          <a:p>
            <a:pPr lvl="0"/>
            <a:fld id="{ACB3141A-C68C-4125-BE0D-43715C7221BE}" type="datetime1">
              <a:rPr lang="en-US"/>
              <a:pPr lvl="0"/>
              <a:t>11/3/2023</a:t>
            </a:fld>
            <a:endParaRPr lang="en-US"/>
          </a:p>
        </p:txBody>
      </p:sp>
      <p:sp>
        <p:nvSpPr>
          <p:cNvPr id="6" name="Footer Placeholder 7">
            <a:extLst>
              <a:ext uri="{FF2B5EF4-FFF2-40B4-BE49-F238E27FC236}">
                <a16:creationId xmlns:a16="http://schemas.microsoft.com/office/drawing/2014/main" id="{D32258F2-65AE-3FE8-E735-3815557CF7B1}"/>
              </a:ext>
            </a:extLst>
          </p:cNvPr>
          <p:cNvSpPr txBox="1">
            <a:spLocks noGrp="1"/>
          </p:cNvSpPr>
          <p:nvPr>
            <p:ph type="ftr" sz="quarter" idx="9"/>
          </p:nvPr>
        </p:nvSpPr>
        <p:spPr/>
        <p:txBody>
          <a:bodyPr/>
          <a:lstStyle>
            <a:lvl1pPr>
              <a:defRPr/>
            </a:lvl1pPr>
          </a:lstStyle>
          <a:p>
            <a:pPr lvl="0"/>
            <a:endParaRPr lang="en-US"/>
          </a:p>
        </p:txBody>
      </p:sp>
      <p:sp>
        <p:nvSpPr>
          <p:cNvPr id="7" name="Slide Number Placeholder 8">
            <a:extLst>
              <a:ext uri="{FF2B5EF4-FFF2-40B4-BE49-F238E27FC236}">
                <a16:creationId xmlns:a16="http://schemas.microsoft.com/office/drawing/2014/main" id="{09956C1A-237A-13A3-5BCE-6586096DF66A}"/>
              </a:ext>
            </a:extLst>
          </p:cNvPr>
          <p:cNvSpPr txBox="1">
            <a:spLocks noGrp="1"/>
          </p:cNvSpPr>
          <p:nvPr>
            <p:ph type="sldNum" sz="quarter" idx="8"/>
          </p:nvPr>
        </p:nvSpPr>
        <p:spPr/>
        <p:txBody>
          <a:bodyPr/>
          <a:lstStyle>
            <a:lvl1pPr>
              <a:defRPr/>
            </a:lvl1pPr>
          </a:lstStyle>
          <a:p>
            <a:pPr lvl="0"/>
            <a:fld id="{19F4D7A6-B448-440B-91CC-C41395A5AAAF}" type="slidenum">
              <a:t>‹#›</a:t>
            </a:fld>
            <a:endParaRPr lang="en-US"/>
          </a:p>
        </p:txBody>
      </p:sp>
      <p:sp>
        <p:nvSpPr>
          <p:cNvPr id="8" name="Text Placeholder 13">
            <a:extLst>
              <a:ext uri="{FF2B5EF4-FFF2-40B4-BE49-F238E27FC236}">
                <a16:creationId xmlns:a16="http://schemas.microsoft.com/office/drawing/2014/main" id="{71653F7A-DF65-8FA3-4B78-93352259A178}"/>
              </a:ext>
            </a:extLst>
          </p:cNvPr>
          <p:cNvSpPr txBox="1">
            <a:spLocks noGrp="1"/>
          </p:cNvSpPr>
          <p:nvPr>
            <p:ph type="body" idx="4294967295"/>
          </p:nvPr>
        </p:nvSpPr>
        <p:spPr>
          <a:xfrm>
            <a:off x="731840" y="1952628"/>
            <a:ext cx="9685333" cy="704846"/>
          </a:xfrm>
        </p:spPr>
        <p:txBody>
          <a:bodyPr/>
          <a:lstStyle>
            <a:lvl1pPr>
              <a:spcBef>
                <a:spcPts val="0"/>
              </a:spcBef>
              <a:defRPr/>
            </a:lvl1pPr>
            <a:lvl2pPr>
              <a:spcBef>
                <a:spcPts val="0"/>
              </a:spcBef>
              <a:defRPr/>
            </a:lvl2pPr>
            <a:lvl3pPr marL="0" indent="0">
              <a:spcBef>
                <a:spcPts val="0"/>
              </a:spcBef>
              <a:buNone/>
              <a:defRPr/>
            </a:lvl3pPr>
          </a:lstStyle>
          <a:p>
            <a:pPr lvl="0"/>
            <a:r>
              <a:rPr lang="en-US"/>
              <a:t>Click to edit Master text styles</a:t>
            </a:r>
          </a:p>
          <a:p>
            <a:pPr lvl="1"/>
            <a:r>
              <a:rPr lang="en-US"/>
              <a:t>Second level</a:t>
            </a:r>
          </a:p>
          <a:p>
            <a:pPr lvl="2"/>
            <a:r>
              <a:rPr lang="en-US"/>
              <a:t>Third level</a:t>
            </a:r>
          </a:p>
        </p:txBody>
      </p:sp>
      <p:sp>
        <p:nvSpPr>
          <p:cNvPr id="9" name="Title 14">
            <a:extLst>
              <a:ext uri="{FF2B5EF4-FFF2-40B4-BE49-F238E27FC236}">
                <a16:creationId xmlns:a16="http://schemas.microsoft.com/office/drawing/2014/main" id="{52A8CDB2-1DAB-80EF-CED8-AC421BAD8472}"/>
              </a:ext>
            </a:extLst>
          </p:cNvPr>
          <p:cNvSpPr txBox="1">
            <a:spLocks noGrp="1"/>
          </p:cNvSpPr>
          <p:nvPr>
            <p:ph type="title"/>
          </p:nvPr>
        </p:nvSpPr>
        <p:spPr/>
        <p:txBody>
          <a:bodyPr/>
          <a:lstStyle>
            <a:lvl1pPr>
              <a:defRPr/>
            </a:lvl1pPr>
          </a:lstStyle>
          <a:p>
            <a:pPr lvl="0"/>
            <a:r>
              <a:rPr lang="en-US"/>
              <a:t>Click to edit Master title style</a:t>
            </a:r>
          </a:p>
        </p:txBody>
      </p:sp>
      <p:sp>
        <p:nvSpPr>
          <p:cNvPr id="10" name="Text Placeholder 12">
            <a:extLst>
              <a:ext uri="{FF2B5EF4-FFF2-40B4-BE49-F238E27FC236}">
                <a16:creationId xmlns:a16="http://schemas.microsoft.com/office/drawing/2014/main" id="{A4A2A81E-44A4-9E75-C852-D6064574747E}"/>
              </a:ext>
            </a:extLst>
          </p:cNvPr>
          <p:cNvSpPr txBox="1">
            <a:spLocks noGrp="1"/>
          </p:cNvSpPr>
          <p:nvPr>
            <p:ph type="body" idx="4294967295"/>
          </p:nvPr>
        </p:nvSpPr>
        <p:spPr>
          <a:xfrm>
            <a:off x="731840" y="3490914"/>
            <a:ext cx="1284283" cy="2706688"/>
          </a:xfrm>
        </p:spPr>
        <p:txBody>
          <a:bodyPr/>
          <a:lstStyle>
            <a:lvl1pPr>
              <a:spcBef>
                <a:spcPts val="0"/>
              </a:spcBef>
              <a:defRPr sz="1100"/>
            </a:lvl1pPr>
            <a:lvl2pPr>
              <a:spcBef>
                <a:spcPts val="0"/>
              </a:spcBef>
              <a:defRPr sz="1100"/>
            </a:lvl2pPr>
            <a:lvl3pPr>
              <a:spcBef>
                <a:spcPts val="0"/>
              </a:spcBef>
              <a:defRPr sz="1100"/>
            </a:lvl3pPr>
            <a:lvl4pPr>
              <a:spcBef>
                <a:spcPts val="0"/>
              </a:spcBef>
              <a:defRPr sz="1100"/>
            </a:lvl4pPr>
            <a:lvl5pPr>
              <a:spcBef>
                <a:spcPts val="0"/>
              </a:spcBef>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Picture Placeholder 16">
            <a:extLst>
              <a:ext uri="{FF2B5EF4-FFF2-40B4-BE49-F238E27FC236}">
                <a16:creationId xmlns:a16="http://schemas.microsoft.com/office/drawing/2014/main" id="{4D713703-DD6A-04B9-06F1-555A7EA112D3}"/>
              </a:ext>
            </a:extLst>
          </p:cNvPr>
          <p:cNvSpPr txBox="1">
            <a:spLocks noGrp="1"/>
          </p:cNvSpPr>
          <p:nvPr>
            <p:ph type="pic" idx="4294967295"/>
          </p:nvPr>
        </p:nvSpPr>
        <p:spPr>
          <a:xfrm>
            <a:off x="5323682" y="3490914"/>
            <a:ext cx="3201991" cy="2706688"/>
          </a:xfrm>
        </p:spPr>
        <p:txBody>
          <a:bodyPr/>
          <a:lstStyle>
            <a:lvl1pPr>
              <a:defRPr/>
            </a:lvl1pPr>
          </a:lstStyle>
          <a:p>
            <a:pPr lvl="0"/>
            <a:r>
              <a:rPr lang="en-US"/>
              <a:t>Click icon to add picture</a:t>
            </a:r>
          </a:p>
        </p:txBody>
      </p:sp>
      <p:sp>
        <p:nvSpPr>
          <p:cNvPr id="12" name="Text Placeholder 25">
            <a:extLst>
              <a:ext uri="{FF2B5EF4-FFF2-40B4-BE49-F238E27FC236}">
                <a16:creationId xmlns:a16="http://schemas.microsoft.com/office/drawing/2014/main" id="{BAE7539E-6D4D-F241-1EB3-20CF657046DC}"/>
              </a:ext>
            </a:extLst>
          </p:cNvPr>
          <p:cNvSpPr txBox="1">
            <a:spLocks noGrp="1"/>
          </p:cNvSpPr>
          <p:nvPr>
            <p:ph type="body" idx="4294967295"/>
          </p:nvPr>
        </p:nvSpPr>
        <p:spPr>
          <a:xfrm>
            <a:off x="5323682" y="4635495"/>
            <a:ext cx="1536704" cy="1562096"/>
          </a:xfrm>
          <a:solidFill>
            <a:srgbClr val="91B5CC"/>
          </a:solidFill>
        </p:spPr>
        <p:txBody>
          <a:bodyPr lIns="126004" tIns="575998" rIns="234004" bIns="71999"/>
          <a:lstStyle>
            <a:lvl1pPr>
              <a:lnSpc>
                <a:spcPct val="100000"/>
              </a:lnSpc>
              <a:spcBef>
                <a:spcPts val="0"/>
              </a:spcBef>
              <a:defRPr sz="1000" b="0">
                <a:solidFill>
                  <a:srgbClr val="14123F"/>
                </a:solidFill>
              </a:defRPr>
            </a:lvl1pPr>
          </a:lstStyle>
          <a:p>
            <a:pPr lvl="0"/>
            <a:r>
              <a:rPr lang="en-US"/>
              <a:t>Click to edit Master text styles</a:t>
            </a:r>
          </a:p>
        </p:txBody>
      </p:sp>
      <p:sp>
        <p:nvSpPr>
          <p:cNvPr id="13" name="Picture Placeholder 16">
            <a:extLst>
              <a:ext uri="{FF2B5EF4-FFF2-40B4-BE49-F238E27FC236}">
                <a16:creationId xmlns:a16="http://schemas.microsoft.com/office/drawing/2014/main" id="{8B15AEFF-8ED2-AE38-B58A-0A9D83D563C1}"/>
              </a:ext>
            </a:extLst>
          </p:cNvPr>
          <p:cNvSpPr txBox="1">
            <a:spLocks noGrp="1"/>
          </p:cNvSpPr>
          <p:nvPr>
            <p:ph type="pic" idx="4294967295"/>
          </p:nvPr>
        </p:nvSpPr>
        <p:spPr>
          <a:xfrm>
            <a:off x="8524082" y="3490914"/>
            <a:ext cx="3201991" cy="2706688"/>
          </a:xfrm>
        </p:spPr>
        <p:txBody>
          <a:bodyPr/>
          <a:lstStyle>
            <a:lvl1pPr>
              <a:defRPr/>
            </a:lvl1pPr>
          </a:lstStyle>
          <a:p>
            <a:pPr lvl="0"/>
            <a:r>
              <a:rPr lang="en-US"/>
              <a:t>Click icon to add picture</a:t>
            </a:r>
          </a:p>
        </p:txBody>
      </p:sp>
      <p:sp>
        <p:nvSpPr>
          <p:cNvPr id="14" name="Text Placeholder 27">
            <a:extLst>
              <a:ext uri="{FF2B5EF4-FFF2-40B4-BE49-F238E27FC236}">
                <a16:creationId xmlns:a16="http://schemas.microsoft.com/office/drawing/2014/main" id="{58D8B3F2-C904-EC97-7DCE-5F8683166C4B}"/>
              </a:ext>
            </a:extLst>
          </p:cNvPr>
          <p:cNvSpPr txBox="1">
            <a:spLocks noGrp="1"/>
          </p:cNvSpPr>
          <p:nvPr>
            <p:ph type="body" idx="4294967295"/>
          </p:nvPr>
        </p:nvSpPr>
        <p:spPr>
          <a:xfrm>
            <a:off x="8524082" y="4635495"/>
            <a:ext cx="1536704" cy="1562096"/>
          </a:xfrm>
          <a:solidFill>
            <a:srgbClr val="91B5CC"/>
          </a:solidFill>
        </p:spPr>
        <p:txBody>
          <a:bodyPr lIns="126004" tIns="575998" rIns="234004" bIns="71999"/>
          <a:lstStyle>
            <a:lvl1pPr>
              <a:lnSpc>
                <a:spcPct val="100000"/>
              </a:lnSpc>
              <a:spcBef>
                <a:spcPts val="0"/>
              </a:spcBef>
              <a:defRPr sz="1000" b="0">
                <a:solidFill>
                  <a:srgbClr val="14123F"/>
                </a:solidFill>
              </a:defRPr>
            </a:lvl1pPr>
          </a:lstStyle>
          <a:p>
            <a:pPr lvl="0"/>
            <a:r>
              <a:rPr lang="en-US"/>
              <a:t>Click to edit Master text styles</a:t>
            </a:r>
          </a:p>
        </p:txBody>
      </p:sp>
    </p:spTree>
    <p:extLst>
      <p:ext uri="{BB962C8B-B14F-4D97-AF65-F5344CB8AC3E}">
        <p14:creationId xmlns:p14="http://schemas.microsoft.com/office/powerpoint/2010/main" val="39942551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Four image circles">
    <p:spTree>
      <p:nvGrpSpPr>
        <p:cNvPr id="1" name=""/>
        <p:cNvGrpSpPr/>
        <p:nvPr/>
      </p:nvGrpSpPr>
      <p:grpSpPr>
        <a:xfrm>
          <a:off x="0" y="0"/>
          <a:ext cx="0" cy="0"/>
          <a:chOff x="0" y="0"/>
          <a:chExt cx="0" cy="0"/>
        </a:xfrm>
      </p:grpSpPr>
      <p:sp>
        <p:nvSpPr>
          <p:cNvPr id="2" name="Rectangle 49">
            <a:extLst>
              <a:ext uri="{FF2B5EF4-FFF2-40B4-BE49-F238E27FC236}">
                <a16:creationId xmlns:a16="http://schemas.microsoft.com/office/drawing/2014/main" id="{08FC5491-E197-8381-6456-C27781710744}"/>
              </a:ext>
            </a:extLst>
          </p:cNvPr>
          <p:cNvSpPr/>
          <p:nvPr/>
        </p:nvSpPr>
        <p:spPr>
          <a:xfrm>
            <a:off x="11153778" y="0"/>
            <a:ext cx="1038228" cy="6858000"/>
          </a:xfrm>
          <a:prstGeom prst="rect">
            <a:avLst/>
          </a:pr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50">
            <a:extLst>
              <a:ext uri="{FF2B5EF4-FFF2-40B4-BE49-F238E27FC236}">
                <a16:creationId xmlns:a16="http://schemas.microsoft.com/office/drawing/2014/main" id="{2697D60F-5C68-3936-3CF1-7C04B74E6D9B}"/>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Trebuchet MS"/>
            </a:endParaRPr>
          </a:p>
        </p:txBody>
      </p:sp>
      <p:sp>
        <p:nvSpPr>
          <p:cNvPr id="4" name="Picture Placeholder 16">
            <a:extLst>
              <a:ext uri="{FF2B5EF4-FFF2-40B4-BE49-F238E27FC236}">
                <a16:creationId xmlns:a16="http://schemas.microsoft.com/office/drawing/2014/main" id="{80923AD0-50D9-F04F-8D4E-D303F904E291}"/>
              </a:ext>
            </a:extLst>
          </p:cNvPr>
          <p:cNvSpPr txBox="1">
            <a:spLocks noGrp="1"/>
          </p:cNvSpPr>
          <p:nvPr>
            <p:ph type="pic" idx="4294967295"/>
          </p:nvPr>
        </p:nvSpPr>
        <p:spPr>
          <a:xfrm>
            <a:off x="755285" y="2044817"/>
            <a:ext cx="2198930" cy="2198930"/>
          </a:xfrm>
          <a:solidFill>
            <a:srgbClr val="D9D1CB"/>
          </a:solidFill>
        </p:spPr>
        <p:txBody>
          <a:bodyPr/>
          <a:lstStyle>
            <a:lvl1pPr>
              <a:defRPr/>
            </a:lvl1pPr>
          </a:lstStyle>
          <a:p>
            <a:pPr lvl="0"/>
            <a:r>
              <a:rPr lang="en-US"/>
              <a:t>Click icon to add picture</a:t>
            </a:r>
          </a:p>
        </p:txBody>
      </p:sp>
      <p:sp>
        <p:nvSpPr>
          <p:cNvPr id="5" name="Date Placeholder 6">
            <a:extLst>
              <a:ext uri="{FF2B5EF4-FFF2-40B4-BE49-F238E27FC236}">
                <a16:creationId xmlns:a16="http://schemas.microsoft.com/office/drawing/2014/main" id="{D8D6062A-2D06-C95D-8F2A-C8269A4E982A}"/>
              </a:ext>
            </a:extLst>
          </p:cNvPr>
          <p:cNvSpPr txBox="1">
            <a:spLocks noGrp="1"/>
          </p:cNvSpPr>
          <p:nvPr>
            <p:ph type="dt" sz="half" idx="7"/>
          </p:nvPr>
        </p:nvSpPr>
        <p:spPr/>
        <p:txBody>
          <a:bodyPr/>
          <a:lstStyle>
            <a:lvl1pPr>
              <a:defRPr/>
            </a:lvl1pPr>
          </a:lstStyle>
          <a:p>
            <a:pPr lvl="0"/>
            <a:fld id="{347757EE-B339-474C-87CE-C3D14FCAAEFF}" type="datetime1">
              <a:rPr lang="en-US"/>
              <a:pPr lvl="0"/>
              <a:t>11/3/2023</a:t>
            </a:fld>
            <a:endParaRPr lang="en-US"/>
          </a:p>
        </p:txBody>
      </p:sp>
      <p:sp>
        <p:nvSpPr>
          <p:cNvPr id="6" name="Footer Placeholder 7">
            <a:extLst>
              <a:ext uri="{FF2B5EF4-FFF2-40B4-BE49-F238E27FC236}">
                <a16:creationId xmlns:a16="http://schemas.microsoft.com/office/drawing/2014/main" id="{D847AF4F-4840-7D56-7921-E1CF22F201F2}"/>
              </a:ext>
            </a:extLst>
          </p:cNvPr>
          <p:cNvSpPr txBox="1">
            <a:spLocks noGrp="1"/>
          </p:cNvSpPr>
          <p:nvPr>
            <p:ph type="ftr" sz="quarter" idx="9"/>
          </p:nvPr>
        </p:nvSpPr>
        <p:spPr/>
        <p:txBody>
          <a:bodyPr/>
          <a:lstStyle>
            <a:lvl1pPr>
              <a:defRPr/>
            </a:lvl1pPr>
          </a:lstStyle>
          <a:p>
            <a:pPr lvl="0"/>
            <a:endParaRPr lang="en-US"/>
          </a:p>
        </p:txBody>
      </p:sp>
      <p:sp>
        <p:nvSpPr>
          <p:cNvPr id="7" name="Slide Number Placeholder 8">
            <a:extLst>
              <a:ext uri="{FF2B5EF4-FFF2-40B4-BE49-F238E27FC236}">
                <a16:creationId xmlns:a16="http://schemas.microsoft.com/office/drawing/2014/main" id="{05B864A8-E558-8B5C-5A44-D6C578C3C92B}"/>
              </a:ext>
            </a:extLst>
          </p:cNvPr>
          <p:cNvSpPr txBox="1">
            <a:spLocks noGrp="1"/>
          </p:cNvSpPr>
          <p:nvPr>
            <p:ph type="sldNum" sz="quarter" idx="8"/>
          </p:nvPr>
        </p:nvSpPr>
        <p:spPr/>
        <p:txBody>
          <a:bodyPr/>
          <a:lstStyle>
            <a:lvl1pPr>
              <a:defRPr>
                <a:solidFill>
                  <a:srgbClr val="FFFFFF"/>
                </a:solidFill>
              </a:defRPr>
            </a:lvl1pPr>
          </a:lstStyle>
          <a:p>
            <a:pPr lvl="0"/>
            <a:fld id="{F2A37B56-462A-47B6-A675-ADF95D122708}" type="slidenum">
              <a:t>‹#›</a:t>
            </a:fld>
            <a:endParaRPr lang="en-US"/>
          </a:p>
        </p:txBody>
      </p:sp>
      <p:sp>
        <p:nvSpPr>
          <p:cNvPr id="8" name="Title 14">
            <a:extLst>
              <a:ext uri="{FF2B5EF4-FFF2-40B4-BE49-F238E27FC236}">
                <a16:creationId xmlns:a16="http://schemas.microsoft.com/office/drawing/2014/main" id="{3A63B481-1728-AD27-0332-442380FA0781}"/>
              </a:ext>
            </a:extLst>
          </p:cNvPr>
          <p:cNvSpPr txBox="1">
            <a:spLocks noGrp="1"/>
          </p:cNvSpPr>
          <p:nvPr>
            <p:ph type="title"/>
          </p:nvPr>
        </p:nvSpPr>
        <p:spPr/>
        <p:txBody>
          <a:bodyPr/>
          <a:lstStyle>
            <a:lvl1pPr>
              <a:defRPr/>
            </a:lvl1pPr>
          </a:lstStyle>
          <a:p>
            <a:pPr lvl="0"/>
            <a:r>
              <a:rPr lang="en-US"/>
              <a:t>Click to edit Master title style</a:t>
            </a:r>
          </a:p>
        </p:txBody>
      </p:sp>
      <p:sp>
        <p:nvSpPr>
          <p:cNvPr id="9" name="Text Placeholder 12">
            <a:extLst>
              <a:ext uri="{FF2B5EF4-FFF2-40B4-BE49-F238E27FC236}">
                <a16:creationId xmlns:a16="http://schemas.microsoft.com/office/drawing/2014/main" id="{18F5E63C-4073-53C6-B2CD-9B5ED0D65208}"/>
              </a:ext>
            </a:extLst>
          </p:cNvPr>
          <p:cNvSpPr txBox="1">
            <a:spLocks noGrp="1"/>
          </p:cNvSpPr>
          <p:nvPr>
            <p:ph type="body" idx="4294967295"/>
          </p:nvPr>
        </p:nvSpPr>
        <p:spPr>
          <a:xfrm>
            <a:off x="731840" y="4700500"/>
            <a:ext cx="2331399" cy="1608859"/>
          </a:xfrm>
        </p:spPr>
        <p:txBody>
          <a:bodyPr/>
          <a:lstStyle>
            <a:lvl1pPr>
              <a:lnSpc>
                <a:spcPct val="100000"/>
              </a:lnSpc>
              <a:spcBef>
                <a:spcPts val="0"/>
              </a:spcBef>
              <a:spcAft>
                <a:spcPts val="800"/>
              </a:spcAft>
              <a:defRPr sz="1400"/>
            </a:lvl1pPr>
            <a:lvl2pPr>
              <a:lnSpc>
                <a:spcPct val="100000"/>
              </a:lnSpc>
              <a:spcBef>
                <a:spcPts val="0"/>
              </a:spcBef>
              <a:defRPr sz="1400"/>
            </a:lvl2pPr>
            <a:lvl3pPr>
              <a:lnSpc>
                <a:spcPct val="100000"/>
              </a:lnSpc>
              <a:spcBef>
                <a:spcPts val="0"/>
              </a:spcBef>
              <a:defRPr sz="1400"/>
            </a:lvl3pPr>
            <a:lvl4pPr>
              <a:lnSpc>
                <a:spcPct val="100000"/>
              </a:lnSpc>
              <a:spcBef>
                <a:spcPts val="0"/>
              </a:spcBef>
              <a:defRPr sz="1400"/>
            </a:lvl4pPr>
            <a:lvl5pPr>
              <a:lnSpc>
                <a:spcPct val="100000"/>
              </a:lnSpc>
              <a:spcBef>
                <a:spcPts val="0"/>
              </a:spcBef>
              <a:defRPr sz="1100"/>
            </a:lvl5pPr>
          </a:lstStyle>
          <a:p>
            <a:pPr lvl="0"/>
            <a:r>
              <a:rPr lang="en-US"/>
              <a:t>Click to edit Master styles</a:t>
            </a:r>
          </a:p>
          <a:p>
            <a:pPr lvl="1"/>
            <a:r>
              <a:rPr lang="en-US"/>
              <a:t>Second </a:t>
            </a:r>
            <a:br>
              <a:rPr lang="en-US"/>
            </a:br>
            <a:r>
              <a:rPr lang="en-US"/>
              <a:t>level</a:t>
            </a:r>
          </a:p>
          <a:p>
            <a:pPr lvl="2"/>
            <a:r>
              <a:rPr lang="en-US"/>
              <a:t>Third level</a:t>
            </a:r>
          </a:p>
          <a:p>
            <a:pPr lvl="3"/>
            <a:r>
              <a:rPr lang="en-US"/>
              <a:t>Fourth level</a:t>
            </a:r>
          </a:p>
          <a:p>
            <a:pPr lvl="4"/>
            <a:r>
              <a:rPr lang="en-US"/>
              <a:t>Fifth level</a:t>
            </a:r>
          </a:p>
        </p:txBody>
      </p:sp>
      <p:sp>
        <p:nvSpPr>
          <p:cNvPr id="10" name="Picture Placeholder 16">
            <a:extLst>
              <a:ext uri="{FF2B5EF4-FFF2-40B4-BE49-F238E27FC236}">
                <a16:creationId xmlns:a16="http://schemas.microsoft.com/office/drawing/2014/main" id="{D98086BD-B256-F287-4DB0-6580CA6718DA}"/>
              </a:ext>
            </a:extLst>
          </p:cNvPr>
          <p:cNvSpPr txBox="1">
            <a:spLocks noGrp="1"/>
          </p:cNvSpPr>
          <p:nvPr>
            <p:ph type="pic" idx="4294967295"/>
          </p:nvPr>
        </p:nvSpPr>
        <p:spPr>
          <a:xfrm>
            <a:off x="3442249" y="2044817"/>
            <a:ext cx="2198930" cy="2198930"/>
          </a:xfrm>
          <a:solidFill>
            <a:srgbClr val="D9D1CB"/>
          </a:solidFill>
        </p:spPr>
        <p:txBody>
          <a:bodyPr/>
          <a:lstStyle>
            <a:lvl1pPr>
              <a:defRPr/>
            </a:lvl1pPr>
          </a:lstStyle>
          <a:p>
            <a:pPr lvl="0"/>
            <a:r>
              <a:rPr lang="en-US"/>
              <a:t>Click icon to add picture</a:t>
            </a:r>
          </a:p>
        </p:txBody>
      </p:sp>
      <p:sp>
        <p:nvSpPr>
          <p:cNvPr id="11" name="Picture Placeholder 16">
            <a:extLst>
              <a:ext uri="{FF2B5EF4-FFF2-40B4-BE49-F238E27FC236}">
                <a16:creationId xmlns:a16="http://schemas.microsoft.com/office/drawing/2014/main" id="{BDD45EF9-9791-E136-ECC1-EF4011C68B23}"/>
              </a:ext>
            </a:extLst>
          </p:cNvPr>
          <p:cNvSpPr txBox="1">
            <a:spLocks noGrp="1"/>
          </p:cNvSpPr>
          <p:nvPr>
            <p:ph type="pic" idx="4294967295"/>
          </p:nvPr>
        </p:nvSpPr>
        <p:spPr>
          <a:xfrm>
            <a:off x="5990655" y="2044817"/>
            <a:ext cx="2198930" cy="2198930"/>
          </a:xfrm>
          <a:solidFill>
            <a:srgbClr val="D9D1CB"/>
          </a:solidFill>
        </p:spPr>
        <p:txBody>
          <a:bodyPr/>
          <a:lstStyle>
            <a:lvl1pPr>
              <a:defRPr/>
            </a:lvl1pPr>
          </a:lstStyle>
          <a:p>
            <a:pPr lvl="0"/>
            <a:r>
              <a:rPr lang="en-US"/>
              <a:t>Click icon to add picture</a:t>
            </a:r>
          </a:p>
        </p:txBody>
      </p:sp>
      <p:sp>
        <p:nvSpPr>
          <p:cNvPr id="12" name="Picture Placeholder 16">
            <a:extLst>
              <a:ext uri="{FF2B5EF4-FFF2-40B4-BE49-F238E27FC236}">
                <a16:creationId xmlns:a16="http://schemas.microsoft.com/office/drawing/2014/main" id="{1CED99FB-87FF-D4D0-57A7-5726E85E2E64}"/>
              </a:ext>
            </a:extLst>
          </p:cNvPr>
          <p:cNvSpPr txBox="1">
            <a:spLocks noGrp="1"/>
          </p:cNvSpPr>
          <p:nvPr>
            <p:ph type="pic" idx="4294967295"/>
          </p:nvPr>
        </p:nvSpPr>
        <p:spPr>
          <a:xfrm>
            <a:off x="8593174" y="2044817"/>
            <a:ext cx="2198930" cy="2198930"/>
          </a:xfrm>
          <a:solidFill>
            <a:srgbClr val="D9D1CB"/>
          </a:solidFill>
        </p:spPr>
        <p:txBody>
          <a:bodyPr/>
          <a:lstStyle>
            <a:lvl1pPr>
              <a:defRPr/>
            </a:lvl1pPr>
          </a:lstStyle>
          <a:p>
            <a:pPr lvl="0"/>
            <a:r>
              <a:rPr lang="en-US"/>
              <a:t>Click icon to add picture</a:t>
            </a:r>
          </a:p>
        </p:txBody>
      </p:sp>
      <p:sp>
        <p:nvSpPr>
          <p:cNvPr id="13" name="Text Placeholder 12">
            <a:extLst>
              <a:ext uri="{FF2B5EF4-FFF2-40B4-BE49-F238E27FC236}">
                <a16:creationId xmlns:a16="http://schemas.microsoft.com/office/drawing/2014/main" id="{899AC266-99FB-A4FC-592A-96CB99CCE6FF}"/>
              </a:ext>
            </a:extLst>
          </p:cNvPr>
          <p:cNvSpPr txBox="1">
            <a:spLocks noGrp="1"/>
          </p:cNvSpPr>
          <p:nvPr>
            <p:ph type="body" idx="4294967295"/>
          </p:nvPr>
        </p:nvSpPr>
        <p:spPr>
          <a:xfrm>
            <a:off x="3442249" y="4700500"/>
            <a:ext cx="2331399" cy="1608859"/>
          </a:xfrm>
        </p:spPr>
        <p:txBody>
          <a:bodyPr/>
          <a:lstStyle>
            <a:lvl1pPr>
              <a:lnSpc>
                <a:spcPct val="100000"/>
              </a:lnSpc>
              <a:spcBef>
                <a:spcPts val="0"/>
              </a:spcBef>
              <a:spcAft>
                <a:spcPts val="800"/>
              </a:spcAft>
              <a:defRPr sz="1400"/>
            </a:lvl1pPr>
            <a:lvl2pPr>
              <a:lnSpc>
                <a:spcPct val="100000"/>
              </a:lnSpc>
              <a:spcBef>
                <a:spcPts val="0"/>
              </a:spcBef>
              <a:defRPr sz="1400"/>
            </a:lvl2pPr>
            <a:lvl3pPr>
              <a:lnSpc>
                <a:spcPct val="100000"/>
              </a:lnSpc>
              <a:spcBef>
                <a:spcPts val="0"/>
              </a:spcBef>
              <a:defRPr sz="1400"/>
            </a:lvl3pPr>
            <a:lvl4pPr>
              <a:lnSpc>
                <a:spcPct val="100000"/>
              </a:lnSpc>
              <a:spcBef>
                <a:spcPts val="0"/>
              </a:spcBef>
              <a:defRPr sz="1400"/>
            </a:lvl4pPr>
            <a:lvl5pPr>
              <a:lnSpc>
                <a:spcPct val="100000"/>
              </a:lnSpc>
              <a:spcBef>
                <a:spcPts val="0"/>
              </a:spcBef>
              <a:defRPr sz="1100"/>
            </a:lvl5pPr>
          </a:lstStyle>
          <a:p>
            <a:pPr lvl="0"/>
            <a:r>
              <a:rPr lang="en-US"/>
              <a:t>Click to edit Master styles</a:t>
            </a:r>
          </a:p>
          <a:p>
            <a:pPr lvl="1"/>
            <a:r>
              <a:rPr lang="en-US"/>
              <a:t>Second </a:t>
            </a:r>
            <a:br>
              <a:rPr lang="en-US"/>
            </a:br>
            <a:r>
              <a:rPr lang="en-US"/>
              <a:t>level</a:t>
            </a:r>
          </a:p>
          <a:p>
            <a:pPr lvl="2"/>
            <a:r>
              <a:rPr lang="en-US"/>
              <a:t>Third level</a:t>
            </a:r>
          </a:p>
          <a:p>
            <a:pPr lvl="3"/>
            <a:r>
              <a:rPr lang="en-US"/>
              <a:t>Fourth level</a:t>
            </a:r>
          </a:p>
          <a:p>
            <a:pPr lvl="4"/>
            <a:r>
              <a:rPr lang="en-US"/>
              <a:t>Fifth level</a:t>
            </a:r>
          </a:p>
        </p:txBody>
      </p:sp>
      <p:sp>
        <p:nvSpPr>
          <p:cNvPr id="14" name="Text Placeholder 12">
            <a:extLst>
              <a:ext uri="{FF2B5EF4-FFF2-40B4-BE49-F238E27FC236}">
                <a16:creationId xmlns:a16="http://schemas.microsoft.com/office/drawing/2014/main" id="{F972DF0A-BA8A-FFAE-9DB3-82CD6DBD8508}"/>
              </a:ext>
            </a:extLst>
          </p:cNvPr>
          <p:cNvSpPr txBox="1">
            <a:spLocks noGrp="1"/>
          </p:cNvSpPr>
          <p:nvPr>
            <p:ph type="body" idx="4294967295"/>
          </p:nvPr>
        </p:nvSpPr>
        <p:spPr>
          <a:xfrm>
            <a:off x="5990655" y="4700500"/>
            <a:ext cx="2331399" cy="1608859"/>
          </a:xfrm>
        </p:spPr>
        <p:txBody>
          <a:bodyPr/>
          <a:lstStyle>
            <a:lvl1pPr>
              <a:lnSpc>
                <a:spcPct val="100000"/>
              </a:lnSpc>
              <a:spcBef>
                <a:spcPts val="0"/>
              </a:spcBef>
              <a:spcAft>
                <a:spcPts val="800"/>
              </a:spcAft>
              <a:defRPr sz="1400"/>
            </a:lvl1pPr>
            <a:lvl2pPr>
              <a:lnSpc>
                <a:spcPct val="100000"/>
              </a:lnSpc>
              <a:spcBef>
                <a:spcPts val="0"/>
              </a:spcBef>
              <a:defRPr sz="1400"/>
            </a:lvl2pPr>
            <a:lvl3pPr>
              <a:lnSpc>
                <a:spcPct val="100000"/>
              </a:lnSpc>
              <a:spcBef>
                <a:spcPts val="0"/>
              </a:spcBef>
              <a:defRPr sz="1400"/>
            </a:lvl3pPr>
            <a:lvl4pPr>
              <a:lnSpc>
                <a:spcPct val="100000"/>
              </a:lnSpc>
              <a:spcBef>
                <a:spcPts val="0"/>
              </a:spcBef>
              <a:defRPr sz="1400"/>
            </a:lvl4pPr>
            <a:lvl5pPr>
              <a:lnSpc>
                <a:spcPct val="100000"/>
              </a:lnSpc>
              <a:spcBef>
                <a:spcPts val="0"/>
              </a:spcBef>
              <a:defRPr sz="1100"/>
            </a:lvl5pPr>
          </a:lstStyle>
          <a:p>
            <a:pPr lvl="0"/>
            <a:r>
              <a:rPr lang="en-US"/>
              <a:t>Click to edit Master styles</a:t>
            </a:r>
          </a:p>
          <a:p>
            <a:pPr lvl="1"/>
            <a:r>
              <a:rPr lang="en-US"/>
              <a:t>Second </a:t>
            </a:r>
            <a:br>
              <a:rPr lang="en-US"/>
            </a:br>
            <a:r>
              <a:rPr lang="en-US"/>
              <a:t>level</a:t>
            </a:r>
          </a:p>
          <a:p>
            <a:pPr lvl="2"/>
            <a:r>
              <a:rPr lang="en-US"/>
              <a:t>Third level</a:t>
            </a:r>
          </a:p>
          <a:p>
            <a:pPr lvl="3"/>
            <a:r>
              <a:rPr lang="en-US"/>
              <a:t>Fourth level</a:t>
            </a:r>
          </a:p>
          <a:p>
            <a:pPr lvl="4"/>
            <a:r>
              <a:rPr lang="en-US"/>
              <a:t>Fifth level</a:t>
            </a:r>
          </a:p>
        </p:txBody>
      </p:sp>
      <p:sp>
        <p:nvSpPr>
          <p:cNvPr id="15" name="Text Placeholder 12">
            <a:extLst>
              <a:ext uri="{FF2B5EF4-FFF2-40B4-BE49-F238E27FC236}">
                <a16:creationId xmlns:a16="http://schemas.microsoft.com/office/drawing/2014/main" id="{8CD9FF6B-E282-D851-08EF-C98457D0C88E}"/>
              </a:ext>
            </a:extLst>
          </p:cNvPr>
          <p:cNvSpPr txBox="1">
            <a:spLocks noGrp="1"/>
          </p:cNvSpPr>
          <p:nvPr>
            <p:ph type="body" idx="4294967295"/>
          </p:nvPr>
        </p:nvSpPr>
        <p:spPr>
          <a:xfrm>
            <a:off x="8593174" y="4700500"/>
            <a:ext cx="2331399" cy="1608859"/>
          </a:xfrm>
        </p:spPr>
        <p:txBody>
          <a:bodyPr/>
          <a:lstStyle>
            <a:lvl1pPr>
              <a:lnSpc>
                <a:spcPct val="100000"/>
              </a:lnSpc>
              <a:spcBef>
                <a:spcPts val="0"/>
              </a:spcBef>
              <a:spcAft>
                <a:spcPts val="800"/>
              </a:spcAft>
              <a:defRPr sz="1400"/>
            </a:lvl1pPr>
            <a:lvl2pPr>
              <a:lnSpc>
                <a:spcPct val="100000"/>
              </a:lnSpc>
              <a:spcBef>
                <a:spcPts val="0"/>
              </a:spcBef>
              <a:defRPr sz="1400"/>
            </a:lvl2pPr>
            <a:lvl3pPr>
              <a:lnSpc>
                <a:spcPct val="100000"/>
              </a:lnSpc>
              <a:spcBef>
                <a:spcPts val="0"/>
              </a:spcBef>
              <a:defRPr sz="1400"/>
            </a:lvl3pPr>
            <a:lvl4pPr>
              <a:lnSpc>
                <a:spcPct val="100000"/>
              </a:lnSpc>
              <a:spcBef>
                <a:spcPts val="0"/>
              </a:spcBef>
              <a:defRPr sz="1400"/>
            </a:lvl4pPr>
            <a:lvl5pPr>
              <a:lnSpc>
                <a:spcPct val="100000"/>
              </a:lnSpc>
              <a:spcBef>
                <a:spcPts val="0"/>
              </a:spcBef>
              <a:defRPr sz="1100"/>
            </a:lvl5pPr>
          </a:lstStyle>
          <a:p>
            <a:pPr lvl="0"/>
            <a:r>
              <a:rPr lang="en-US"/>
              <a:t>Click to edit Master styles</a:t>
            </a:r>
          </a:p>
          <a:p>
            <a:pPr lvl="1"/>
            <a:r>
              <a:rPr lang="en-US"/>
              <a:t>Second </a:t>
            </a:r>
            <a:br>
              <a:rPr lang="en-US"/>
            </a:br>
            <a:r>
              <a:rPr lang="en-US"/>
              <a:t>level</a:t>
            </a:r>
          </a:p>
          <a:p>
            <a:pPr lvl="2"/>
            <a:r>
              <a:rPr lang="en-US"/>
              <a:t>Third level</a:t>
            </a:r>
          </a:p>
          <a:p>
            <a:pPr lvl="3"/>
            <a:r>
              <a:rPr lang="en-US"/>
              <a:t>Fourth level</a:t>
            </a:r>
          </a:p>
          <a:p>
            <a:pPr lvl="4"/>
            <a:r>
              <a:rPr lang="en-US"/>
              <a:t>Fifth level</a:t>
            </a:r>
          </a:p>
        </p:txBody>
      </p:sp>
      <p:pic>
        <p:nvPicPr>
          <p:cNvPr id="16" name="Graphic 51">
            <a:extLst>
              <a:ext uri="{FF2B5EF4-FFF2-40B4-BE49-F238E27FC236}">
                <a16:creationId xmlns:a16="http://schemas.microsoft.com/office/drawing/2014/main" id="{F72F1154-07BF-1828-0FDC-1B6F2ECADA7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30012136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hree image circles">
    <p:spTree>
      <p:nvGrpSpPr>
        <p:cNvPr id="1" name=""/>
        <p:cNvGrpSpPr/>
        <p:nvPr/>
      </p:nvGrpSpPr>
      <p:grpSpPr>
        <a:xfrm>
          <a:off x="0" y="0"/>
          <a:ext cx="0" cy="0"/>
          <a:chOff x="0" y="0"/>
          <a:chExt cx="0" cy="0"/>
        </a:xfrm>
      </p:grpSpPr>
      <p:sp>
        <p:nvSpPr>
          <p:cNvPr id="12" name="Rectangle 77">
            <a:extLst>
              <a:ext uri="{FF2B5EF4-FFF2-40B4-BE49-F238E27FC236}">
                <a16:creationId xmlns:a16="http://schemas.microsoft.com/office/drawing/2014/main" id="{0B7E6F9C-AE8F-05E5-23D1-A1C7C5FC5CB1}"/>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3" name="Graphic 49">
            <a:extLst>
              <a:ext uri="{FF2B5EF4-FFF2-40B4-BE49-F238E27FC236}">
                <a16:creationId xmlns:a16="http://schemas.microsoft.com/office/drawing/2014/main" id="{59038693-9311-D98E-056E-B7D713A93B8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Picture Placeholder 16">
            <a:extLst>
              <a:ext uri="{FF2B5EF4-FFF2-40B4-BE49-F238E27FC236}">
                <a16:creationId xmlns:a16="http://schemas.microsoft.com/office/drawing/2014/main" id="{8A592701-2C2C-1A52-6EC1-BF859DB8F42A}"/>
              </a:ext>
            </a:extLst>
          </p:cNvPr>
          <p:cNvSpPr txBox="1">
            <a:spLocks noGrp="1"/>
          </p:cNvSpPr>
          <p:nvPr>
            <p:ph type="pic" idx="4294967295"/>
          </p:nvPr>
        </p:nvSpPr>
        <p:spPr>
          <a:xfrm>
            <a:off x="755285" y="1802968"/>
            <a:ext cx="1448162" cy="1448162"/>
          </a:xfrm>
          <a:solidFill>
            <a:srgbClr val="D9D1CB"/>
          </a:solidFill>
        </p:spPr>
        <p:txBody>
          <a:bodyPr/>
          <a:lstStyle>
            <a:lvl1pPr>
              <a:defRPr/>
            </a:lvl1pPr>
          </a:lstStyle>
          <a:p>
            <a:pPr lvl="0"/>
            <a:r>
              <a:rPr lang="en-US"/>
              <a:t>Click icon to add picture</a:t>
            </a:r>
          </a:p>
        </p:txBody>
      </p:sp>
      <p:sp>
        <p:nvSpPr>
          <p:cNvPr id="3" name="Date Placeholder 6">
            <a:extLst>
              <a:ext uri="{FF2B5EF4-FFF2-40B4-BE49-F238E27FC236}">
                <a16:creationId xmlns:a16="http://schemas.microsoft.com/office/drawing/2014/main" id="{EEF4EBCF-19A0-D0C1-AE62-C89382A1491A}"/>
              </a:ext>
            </a:extLst>
          </p:cNvPr>
          <p:cNvSpPr txBox="1">
            <a:spLocks noGrp="1"/>
          </p:cNvSpPr>
          <p:nvPr>
            <p:ph type="dt" sz="half" idx="7"/>
          </p:nvPr>
        </p:nvSpPr>
        <p:spPr/>
        <p:txBody>
          <a:bodyPr/>
          <a:lstStyle>
            <a:lvl1pPr>
              <a:defRPr/>
            </a:lvl1pPr>
          </a:lstStyle>
          <a:p>
            <a:pPr lvl="0"/>
            <a:fld id="{3DBF8C36-11D6-4436-9297-9325B969A3CA}" type="datetime1">
              <a:rPr lang="en-US"/>
              <a:pPr lvl="0"/>
              <a:t>11/3/2023</a:t>
            </a:fld>
            <a:endParaRPr lang="en-US"/>
          </a:p>
        </p:txBody>
      </p:sp>
      <p:sp>
        <p:nvSpPr>
          <p:cNvPr id="4" name="Footer Placeholder 7">
            <a:extLst>
              <a:ext uri="{FF2B5EF4-FFF2-40B4-BE49-F238E27FC236}">
                <a16:creationId xmlns:a16="http://schemas.microsoft.com/office/drawing/2014/main" id="{917D2F40-4842-08A1-A363-6EDC48645B24}"/>
              </a:ext>
            </a:extLst>
          </p:cNvPr>
          <p:cNvSpPr txBox="1">
            <a:spLocks noGrp="1"/>
          </p:cNvSpPr>
          <p:nvPr>
            <p:ph type="ftr" sz="quarter" idx="9"/>
          </p:nvPr>
        </p:nvSpPr>
        <p:spPr/>
        <p:txBody>
          <a:bodyPr/>
          <a:lstStyle>
            <a:lvl1pPr>
              <a:defRPr/>
            </a:lvl1pPr>
          </a:lstStyle>
          <a:p>
            <a:pPr lvl="0"/>
            <a:endParaRPr lang="en-US"/>
          </a:p>
        </p:txBody>
      </p:sp>
      <p:sp>
        <p:nvSpPr>
          <p:cNvPr id="5" name="Slide Number Placeholder 8">
            <a:extLst>
              <a:ext uri="{FF2B5EF4-FFF2-40B4-BE49-F238E27FC236}">
                <a16:creationId xmlns:a16="http://schemas.microsoft.com/office/drawing/2014/main" id="{F81558C4-F2D2-FF02-F2FC-FC628457EE5D}"/>
              </a:ext>
            </a:extLst>
          </p:cNvPr>
          <p:cNvSpPr txBox="1">
            <a:spLocks noGrp="1"/>
          </p:cNvSpPr>
          <p:nvPr>
            <p:ph type="sldNum" sz="quarter" idx="8"/>
          </p:nvPr>
        </p:nvSpPr>
        <p:spPr/>
        <p:txBody>
          <a:bodyPr/>
          <a:lstStyle>
            <a:lvl1pPr>
              <a:defRPr/>
            </a:lvl1pPr>
          </a:lstStyle>
          <a:p>
            <a:pPr lvl="0"/>
            <a:fld id="{1D20798A-5DD2-4754-9D69-D44CBB61E89A}" type="slidenum">
              <a:t>‹#›</a:t>
            </a:fld>
            <a:endParaRPr lang="en-US"/>
          </a:p>
        </p:txBody>
      </p:sp>
      <p:sp>
        <p:nvSpPr>
          <p:cNvPr id="6" name="Title 14">
            <a:extLst>
              <a:ext uri="{FF2B5EF4-FFF2-40B4-BE49-F238E27FC236}">
                <a16:creationId xmlns:a16="http://schemas.microsoft.com/office/drawing/2014/main" id="{67394D7B-32B2-31DE-3759-0D9AA73C5432}"/>
              </a:ext>
            </a:extLst>
          </p:cNvPr>
          <p:cNvSpPr txBox="1">
            <a:spLocks noGrp="1"/>
          </p:cNvSpPr>
          <p:nvPr>
            <p:ph type="title"/>
          </p:nvPr>
        </p:nvSpPr>
        <p:spPr/>
        <p:txBody>
          <a:bodyPr/>
          <a:lstStyle>
            <a:lvl1pPr>
              <a:defRPr/>
            </a:lvl1pPr>
          </a:lstStyle>
          <a:p>
            <a:pPr lvl="0"/>
            <a:r>
              <a:rPr lang="en-US"/>
              <a:t>Click to edit Master title style</a:t>
            </a:r>
          </a:p>
        </p:txBody>
      </p:sp>
      <p:sp>
        <p:nvSpPr>
          <p:cNvPr id="7" name="Text Placeholder 12">
            <a:extLst>
              <a:ext uri="{FF2B5EF4-FFF2-40B4-BE49-F238E27FC236}">
                <a16:creationId xmlns:a16="http://schemas.microsoft.com/office/drawing/2014/main" id="{BFBDA876-99CB-0B9E-9125-D1F942845BD7}"/>
              </a:ext>
            </a:extLst>
          </p:cNvPr>
          <p:cNvSpPr txBox="1">
            <a:spLocks noGrp="1"/>
          </p:cNvSpPr>
          <p:nvPr>
            <p:ph type="body" idx="4294967295"/>
          </p:nvPr>
        </p:nvSpPr>
        <p:spPr>
          <a:xfrm>
            <a:off x="2625251" y="2075111"/>
            <a:ext cx="7791922" cy="1265968"/>
          </a:xfrm>
        </p:spPr>
        <p:txBody>
          <a:bodyPr/>
          <a:lstStyle>
            <a:lvl1pPr>
              <a:lnSpc>
                <a:spcPct val="100000"/>
              </a:lnSpc>
              <a:spcBef>
                <a:spcPts val="0"/>
              </a:spcBef>
              <a:spcAft>
                <a:spcPts val="600"/>
              </a:spcAft>
              <a:defRPr sz="1400"/>
            </a:lvl1pPr>
            <a:lvl2pPr>
              <a:lnSpc>
                <a:spcPct val="100000"/>
              </a:lnSpc>
              <a:spcBef>
                <a:spcPts val="0"/>
              </a:spcBef>
              <a:defRPr sz="1400"/>
            </a:lvl2pPr>
            <a:lvl3pPr>
              <a:lnSpc>
                <a:spcPct val="100000"/>
              </a:lnSpc>
              <a:spcBef>
                <a:spcPts val="0"/>
              </a:spcBef>
              <a:defRPr sz="1400"/>
            </a:lvl3pPr>
          </a:lstStyle>
          <a:p>
            <a:pPr lvl="0"/>
            <a:r>
              <a:rPr lang="en-US"/>
              <a:t>Click to edit Master styles</a:t>
            </a:r>
          </a:p>
          <a:p>
            <a:pPr lvl="1"/>
            <a:r>
              <a:rPr lang="en-US"/>
              <a:t>Second level</a:t>
            </a:r>
          </a:p>
          <a:p>
            <a:pPr lvl="2"/>
            <a:r>
              <a:rPr lang="en-US"/>
              <a:t>Third level</a:t>
            </a:r>
          </a:p>
        </p:txBody>
      </p:sp>
      <p:sp>
        <p:nvSpPr>
          <p:cNvPr id="8" name="Picture Placeholder 16">
            <a:extLst>
              <a:ext uri="{FF2B5EF4-FFF2-40B4-BE49-F238E27FC236}">
                <a16:creationId xmlns:a16="http://schemas.microsoft.com/office/drawing/2014/main" id="{43655081-FA55-41AB-747A-58E7FF309C93}"/>
              </a:ext>
            </a:extLst>
          </p:cNvPr>
          <p:cNvSpPr txBox="1">
            <a:spLocks noGrp="1"/>
          </p:cNvSpPr>
          <p:nvPr>
            <p:ph type="pic" idx="4294967295"/>
          </p:nvPr>
        </p:nvSpPr>
        <p:spPr>
          <a:xfrm>
            <a:off x="755285" y="3360858"/>
            <a:ext cx="1448162" cy="1448162"/>
          </a:xfrm>
          <a:solidFill>
            <a:srgbClr val="D9D1CB"/>
          </a:solidFill>
        </p:spPr>
        <p:txBody>
          <a:bodyPr/>
          <a:lstStyle>
            <a:lvl1pPr>
              <a:defRPr/>
            </a:lvl1pPr>
          </a:lstStyle>
          <a:p>
            <a:pPr lvl="0"/>
            <a:r>
              <a:rPr lang="en-US"/>
              <a:t>Click icon to add picture</a:t>
            </a:r>
          </a:p>
        </p:txBody>
      </p:sp>
      <p:sp>
        <p:nvSpPr>
          <p:cNvPr id="9" name="Picture Placeholder 16">
            <a:extLst>
              <a:ext uri="{FF2B5EF4-FFF2-40B4-BE49-F238E27FC236}">
                <a16:creationId xmlns:a16="http://schemas.microsoft.com/office/drawing/2014/main" id="{82D71F38-3F7A-D377-B12A-176C8B265DFD}"/>
              </a:ext>
            </a:extLst>
          </p:cNvPr>
          <p:cNvSpPr txBox="1">
            <a:spLocks noGrp="1"/>
          </p:cNvSpPr>
          <p:nvPr>
            <p:ph type="pic" idx="4294967295"/>
          </p:nvPr>
        </p:nvSpPr>
        <p:spPr>
          <a:xfrm>
            <a:off x="755285" y="4918749"/>
            <a:ext cx="1448162" cy="1448162"/>
          </a:xfrm>
          <a:solidFill>
            <a:srgbClr val="D9D1CB"/>
          </a:solidFill>
        </p:spPr>
        <p:txBody>
          <a:bodyPr/>
          <a:lstStyle>
            <a:lvl1pPr>
              <a:defRPr/>
            </a:lvl1pPr>
          </a:lstStyle>
          <a:p>
            <a:pPr lvl="0"/>
            <a:r>
              <a:rPr lang="en-US"/>
              <a:t>Click icon to add picture</a:t>
            </a:r>
          </a:p>
        </p:txBody>
      </p:sp>
      <p:sp>
        <p:nvSpPr>
          <p:cNvPr id="10" name="Text Placeholder 12">
            <a:extLst>
              <a:ext uri="{FF2B5EF4-FFF2-40B4-BE49-F238E27FC236}">
                <a16:creationId xmlns:a16="http://schemas.microsoft.com/office/drawing/2014/main" id="{3E563AF3-4A91-ABBE-B5FE-4489703B619A}"/>
              </a:ext>
            </a:extLst>
          </p:cNvPr>
          <p:cNvSpPr txBox="1">
            <a:spLocks noGrp="1"/>
          </p:cNvSpPr>
          <p:nvPr>
            <p:ph type="body" idx="4294967295"/>
          </p:nvPr>
        </p:nvSpPr>
        <p:spPr>
          <a:xfrm>
            <a:off x="2625251" y="3635389"/>
            <a:ext cx="7791922" cy="1265968"/>
          </a:xfrm>
        </p:spPr>
        <p:txBody>
          <a:bodyPr/>
          <a:lstStyle>
            <a:lvl1pPr>
              <a:lnSpc>
                <a:spcPct val="100000"/>
              </a:lnSpc>
              <a:spcBef>
                <a:spcPts val="0"/>
              </a:spcBef>
              <a:spcAft>
                <a:spcPts val="600"/>
              </a:spcAft>
              <a:defRPr sz="1400"/>
            </a:lvl1pPr>
            <a:lvl2pPr>
              <a:lnSpc>
                <a:spcPct val="100000"/>
              </a:lnSpc>
              <a:spcBef>
                <a:spcPts val="0"/>
              </a:spcBef>
              <a:defRPr sz="1400"/>
            </a:lvl2pPr>
            <a:lvl3pPr>
              <a:lnSpc>
                <a:spcPct val="100000"/>
              </a:lnSpc>
              <a:spcBef>
                <a:spcPts val="0"/>
              </a:spcBef>
              <a:defRPr sz="1400"/>
            </a:lvl3pPr>
          </a:lstStyle>
          <a:p>
            <a:pPr lvl="0"/>
            <a:r>
              <a:rPr lang="en-US"/>
              <a:t>Click to edit Master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8E1A7412-4A41-62D6-9709-2444C2F0F28E}"/>
              </a:ext>
            </a:extLst>
          </p:cNvPr>
          <p:cNvSpPr txBox="1">
            <a:spLocks noGrp="1"/>
          </p:cNvSpPr>
          <p:nvPr>
            <p:ph type="body" idx="4294967295"/>
          </p:nvPr>
        </p:nvSpPr>
        <p:spPr>
          <a:xfrm>
            <a:off x="2625251" y="5195675"/>
            <a:ext cx="7791922" cy="1265968"/>
          </a:xfrm>
        </p:spPr>
        <p:txBody>
          <a:bodyPr/>
          <a:lstStyle>
            <a:lvl1pPr>
              <a:lnSpc>
                <a:spcPct val="100000"/>
              </a:lnSpc>
              <a:spcBef>
                <a:spcPts val="0"/>
              </a:spcBef>
              <a:spcAft>
                <a:spcPts val="600"/>
              </a:spcAft>
              <a:defRPr sz="1400"/>
            </a:lvl1pPr>
            <a:lvl2pPr>
              <a:lnSpc>
                <a:spcPct val="100000"/>
              </a:lnSpc>
              <a:spcBef>
                <a:spcPts val="0"/>
              </a:spcBef>
              <a:defRPr sz="1400"/>
            </a:lvl2pPr>
            <a:lvl3pPr>
              <a:lnSpc>
                <a:spcPct val="100000"/>
              </a:lnSpc>
              <a:spcBef>
                <a:spcPts val="0"/>
              </a:spcBef>
              <a:defRPr sz="1400"/>
            </a:lvl3pPr>
          </a:lstStyle>
          <a:p>
            <a:pPr lvl="0"/>
            <a:r>
              <a:rPr lang="en-US"/>
              <a:t>Click to edit Master styles</a:t>
            </a:r>
          </a:p>
          <a:p>
            <a:pPr lvl="1"/>
            <a:r>
              <a:rPr lang="en-US"/>
              <a:t>Second level</a:t>
            </a:r>
          </a:p>
          <a:p>
            <a:pPr lvl="2"/>
            <a:r>
              <a:rPr lang="en-US"/>
              <a:t>Third level</a:t>
            </a:r>
          </a:p>
        </p:txBody>
      </p:sp>
    </p:spTree>
    <p:extLst>
      <p:ext uri="{BB962C8B-B14F-4D97-AF65-F5344CB8AC3E}">
        <p14:creationId xmlns:p14="http://schemas.microsoft.com/office/powerpoint/2010/main" val="38822154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hree quotes">
    <p:bg>
      <p:bgPr>
        <a:solidFill>
          <a:srgbClr val="14123F"/>
        </a:solidFill>
        <a:effectLst/>
      </p:bgPr>
    </p:bg>
    <p:spTree>
      <p:nvGrpSpPr>
        <p:cNvPr id="1" name=""/>
        <p:cNvGrpSpPr/>
        <p:nvPr/>
      </p:nvGrpSpPr>
      <p:grpSpPr>
        <a:xfrm>
          <a:off x="0" y="0"/>
          <a:ext cx="0" cy="0"/>
          <a:chOff x="0" y="0"/>
          <a:chExt cx="0" cy="0"/>
        </a:xfrm>
      </p:grpSpPr>
      <p:sp>
        <p:nvSpPr>
          <p:cNvPr id="2" name="Rectangle 40">
            <a:extLst>
              <a:ext uri="{FF2B5EF4-FFF2-40B4-BE49-F238E27FC236}">
                <a16:creationId xmlns:a16="http://schemas.microsoft.com/office/drawing/2014/main" id="{1B5EB53B-6FF5-FEAB-9E17-A459494CD618}"/>
              </a:ext>
            </a:extLst>
          </p:cNvPr>
          <p:cNvSpPr/>
          <p:nvPr/>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41">
            <a:extLst>
              <a:ext uri="{FF2B5EF4-FFF2-40B4-BE49-F238E27FC236}">
                <a16:creationId xmlns:a16="http://schemas.microsoft.com/office/drawing/2014/main" id="{DEAA14D6-B633-11E7-A8E8-67A01B4952D7}"/>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Picture Placeholder 8">
            <a:extLst>
              <a:ext uri="{FF2B5EF4-FFF2-40B4-BE49-F238E27FC236}">
                <a16:creationId xmlns:a16="http://schemas.microsoft.com/office/drawing/2014/main" id="{74F5643E-4B1D-8F1F-E55C-89B1FF69CF92}"/>
              </a:ext>
            </a:extLst>
          </p:cNvPr>
          <p:cNvSpPr txBox="1">
            <a:spLocks noGrp="1"/>
          </p:cNvSpPr>
          <p:nvPr>
            <p:ph type="pic" idx="4294967295"/>
          </p:nvPr>
        </p:nvSpPr>
        <p:spPr>
          <a:xfrm>
            <a:off x="0" y="0"/>
            <a:ext cx="11153778" cy="6858000"/>
          </a:xfrm>
        </p:spPr>
        <p:txBody>
          <a:bodyPr/>
          <a:lstStyle>
            <a:lvl1pPr>
              <a:defRPr/>
            </a:lvl1pPr>
          </a:lstStyle>
          <a:p>
            <a:pPr lvl="0"/>
            <a:r>
              <a:rPr lang="en-US"/>
              <a:t>Click icon to add picture</a:t>
            </a:r>
          </a:p>
        </p:txBody>
      </p:sp>
      <p:sp>
        <p:nvSpPr>
          <p:cNvPr id="5" name="Text Placeholder 9">
            <a:extLst>
              <a:ext uri="{FF2B5EF4-FFF2-40B4-BE49-F238E27FC236}">
                <a16:creationId xmlns:a16="http://schemas.microsoft.com/office/drawing/2014/main" id="{8C3D5D4A-E37A-C621-9048-F50CB5C58237}"/>
              </a:ext>
            </a:extLst>
          </p:cNvPr>
          <p:cNvSpPr txBox="1">
            <a:spLocks noGrp="1"/>
          </p:cNvSpPr>
          <p:nvPr>
            <p:ph type="body" idx="4294967295"/>
          </p:nvPr>
        </p:nvSpPr>
        <p:spPr>
          <a:xfrm>
            <a:off x="322673" y="1024932"/>
            <a:ext cx="4808125" cy="4808125"/>
          </a:xfrm>
          <a:solidFill>
            <a:srgbClr val="14123F"/>
          </a:solidFill>
        </p:spPr>
        <p:txBody>
          <a:bodyPr tIns="1079997" bIns="1223997" anchor="ctr" anchorCtr="1"/>
          <a:lstStyle>
            <a:lvl1pPr algn="ctr">
              <a:lnSpc>
                <a:spcPct val="95000"/>
              </a:lnSpc>
              <a:spcBef>
                <a:spcPts val="0"/>
              </a:spcBef>
              <a:defRPr b="0"/>
            </a:lvl1pPr>
          </a:lstStyle>
          <a:p>
            <a:pPr lvl="0"/>
            <a:r>
              <a:rPr lang="en-US"/>
              <a:t>Click to edit Master text styles</a:t>
            </a:r>
          </a:p>
        </p:txBody>
      </p:sp>
      <p:sp>
        <p:nvSpPr>
          <p:cNvPr id="6" name="Date Placeholder 2">
            <a:extLst>
              <a:ext uri="{FF2B5EF4-FFF2-40B4-BE49-F238E27FC236}">
                <a16:creationId xmlns:a16="http://schemas.microsoft.com/office/drawing/2014/main" id="{F39409F9-D9B5-808A-44F8-AC77D3AC264C}"/>
              </a:ext>
            </a:extLst>
          </p:cNvPr>
          <p:cNvSpPr txBox="1">
            <a:spLocks noGrp="1"/>
          </p:cNvSpPr>
          <p:nvPr>
            <p:ph type="dt" sz="half" idx="7"/>
          </p:nvPr>
        </p:nvSpPr>
        <p:spPr/>
        <p:txBody>
          <a:bodyPr/>
          <a:lstStyle>
            <a:lvl1pPr>
              <a:defRPr>
                <a:solidFill>
                  <a:srgbClr val="FFFFFF"/>
                </a:solidFill>
              </a:defRPr>
            </a:lvl1pPr>
          </a:lstStyle>
          <a:p>
            <a:pPr lvl="0"/>
            <a:fld id="{6E64DB80-8978-4238-B22C-E08152BACD61}" type="datetime1">
              <a:rPr lang="en-US"/>
              <a:pPr lvl="0"/>
              <a:t>11/3/2023</a:t>
            </a:fld>
            <a:endParaRPr lang="en-US"/>
          </a:p>
        </p:txBody>
      </p:sp>
      <p:sp>
        <p:nvSpPr>
          <p:cNvPr id="7" name="Footer Placeholder 3">
            <a:extLst>
              <a:ext uri="{FF2B5EF4-FFF2-40B4-BE49-F238E27FC236}">
                <a16:creationId xmlns:a16="http://schemas.microsoft.com/office/drawing/2014/main" id="{F8A33E4E-BD6A-1CC6-3B0F-50DC962175A0}"/>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8" name="Slide Number Placeholder 4">
            <a:extLst>
              <a:ext uri="{FF2B5EF4-FFF2-40B4-BE49-F238E27FC236}">
                <a16:creationId xmlns:a16="http://schemas.microsoft.com/office/drawing/2014/main" id="{773C08A1-FED5-29D8-38CE-4204CCD93601}"/>
              </a:ext>
            </a:extLst>
          </p:cNvPr>
          <p:cNvSpPr txBox="1">
            <a:spLocks noGrp="1"/>
          </p:cNvSpPr>
          <p:nvPr>
            <p:ph type="sldNum" sz="quarter" idx="8"/>
          </p:nvPr>
        </p:nvSpPr>
        <p:spPr/>
        <p:txBody>
          <a:bodyPr/>
          <a:lstStyle>
            <a:lvl1pPr>
              <a:defRPr>
                <a:solidFill>
                  <a:srgbClr val="14123F"/>
                </a:solidFill>
              </a:defRPr>
            </a:lvl1pPr>
          </a:lstStyle>
          <a:p>
            <a:pPr lvl="0"/>
            <a:fld id="{D51EEF9F-1F6D-419D-A534-F7CCBB31B413}" type="slidenum">
              <a:t>‹#›</a:t>
            </a:fld>
            <a:endParaRPr lang="en-US"/>
          </a:p>
        </p:txBody>
      </p:sp>
      <p:sp>
        <p:nvSpPr>
          <p:cNvPr id="9" name="Text Placeholder 13">
            <a:extLst>
              <a:ext uri="{FF2B5EF4-FFF2-40B4-BE49-F238E27FC236}">
                <a16:creationId xmlns:a16="http://schemas.microsoft.com/office/drawing/2014/main" id="{E2A7E561-189E-3751-4879-FEC80578FAAB}"/>
              </a:ext>
            </a:extLst>
          </p:cNvPr>
          <p:cNvSpPr txBox="1">
            <a:spLocks noGrp="1"/>
          </p:cNvSpPr>
          <p:nvPr>
            <p:ph type="body" idx="4294967295"/>
          </p:nvPr>
        </p:nvSpPr>
        <p:spPr>
          <a:xfrm>
            <a:off x="1177335" y="0"/>
            <a:ext cx="3051764" cy="2616198"/>
          </a:xfrm>
          <a:solidFill>
            <a:srgbClr val="AED1C9"/>
          </a:solidFill>
        </p:spPr>
        <p:txBody>
          <a:bodyPr lIns="179999" tIns="35999" rIns="179999" bIns="359999" anchor="ctr" anchorCtr="1"/>
          <a:lstStyle>
            <a:lvl1pPr algn="ctr">
              <a:lnSpc>
                <a:spcPct val="100000"/>
              </a:lnSpc>
              <a:spcBef>
                <a:spcPts val="0"/>
              </a:spcBef>
              <a:spcAft>
                <a:spcPts val="300"/>
              </a:spcAft>
              <a:defRPr sz="2500">
                <a:solidFill>
                  <a:srgbClr val="14123F"/>
                </a:solidFill>
              </a:defRPr>
            </a:lvl1pPr>
            <a:lvl2pPr algn="ctr">
              <a:lnSpc>
                <a:spcPct val="100000"/>
              </a:lnSpc>
              <a:spcBef>
                <a:spcPts val="0"/>
              </a:spcBef>
              <a:defRPr sz="1500"/>
            </a:lvl2pPr>
          </a:lstStyle>
          <a:p>
            <a:pPr lvl="0"/>
            <a:r>
              <a:rPr lang="en-US"/>
              <a:t>Ipsum dolor</a:t>
            </a:r>
          </a:p>
          <a:p>
            <a:pPr lvl="1"/>
            <a:r>
              <a:rPr lang="en-US"/>
              <a:t>Level two</a:t>
            </a:r>
          </a:p>
        </p:txBody>
      </p:sp>
      <p:sp>
        <p:nvSpPr>
          <p:cNvPr id="10" name="Text Placeholder 15">
            <a:extLst>
              <a:ext uri="{FF2B5EF4-FFF2-40B4-BE49-F238E27FC236}">
                <a16:creationId xmlns:a16="http://schemas.microsoft.com/office/drawing/2014/main" id="{EB138075-AB2B-3992-7AC3-45D9A3B2AA28}"/>
              </a:ext>
            </a:extLst>
          </p:cNvPr>
          <p:cNvSpPr txBox="1">
            <a:spLocks noGrp="1"/>
          </p:cNvSpPr>
          <p:nvPr>
            <p:ph type="body" idx="4294967295"/>
          </p:nvPr>
        </p:nvSpPr>
        <p:spPr>
          <a:xfrm>
            <a:off x="1177335" y="4288837"/>
            <a:ext cx="3051764" cy="2569162"/>
          </a:xfrm>
          <a:solidFill>
            <a:srgbClr val="E28494"/>
          </a:solidFill>
        </p:spPr>
        <p:txBody>
          <a:bodyPr lIns="179999" tIns="215999" rIns="179999" bIns="35999" anchor="ctr" anchorCtr="1"/>
          <a:lstStyle>
            <a:lvl1pPr algn="ctr">
              <a:lnSpc>
                <a:spcPct val="100000"/>
              </a:lnSpc>
              <a:spcBef>
                <a:spcPts val="0"/>
              </a:spcBef>
              <a:spcAft>
                <a:spcPts val="300"/>
              </a:spcAft>
              <a:defRPr sz="2500">
                <a:solidFill>
                  <a:srgbClr val="14123F"/>
                </a:solidFill>
              </a:defRPr>
            </a:lvl1pPr>
            <a:lvl2pPr algn="ctr">
              <a:lnSpc>
                <a:spcPct val="100000"/>
              </a:lnSpc>
              <a:spcBef>
                <a:spcPts val="0"/>
              </a:spcBef>
              <a:defRPr sz="1500"/>
            </a:lvl2pPr>
          </a:lstStyle>
          <a:p>
            <a:pPr lvl="0"/>
            <a:r>
              <a:rPr lang="en-US"/>
              <a:t>Ipsum dolor</a:t>
            </a:r>
          </a:p>
          <a:p>
            <a:pPr lvl="1"/>
            <a:r>
              <a:rPr lang="en-US"/>
              <a:t>Level two</a:t>
            </a:r>
          </a:p>
        </p:txBody>
      </p:sp>
      <p:pic>
        <p:nvPicPr>
          <p:cNvPr id="11" name="Graphic 37">
            <a:extLst>
              <a:ext uri="{FF2B5EF4-FFF2-40B4-BE49-F238E27FC236}">
                <a16:creationId xmlns:a16="http://schemas.microsoft.com/office/drawing/2014/main" id="{825962FD-D554-78AD-DE68-3F19D034F1D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4734444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1_Title Slide No Image">
    <p:bg>
      <p:bgPr>
        <a:solidFill>
          <a:srgbClr val="91B5CC"/>
        </a:solidFill>
        <a:effectLst/>
      </p:bgPr>
    </p:bg>
    <p:spTree>
      <p:nvGrpSpPr>
        <p:cNvPr id="1" name=""/>
        <p:cNvGrpSpPr/>
        <p:nvPr/>
      </p:nvGrpSpPr>
      <p:grpSpPr>
        <a:xfrm>
          <a:off x="0" y="0"/>
          <a:ext cx="0" cy="0"/>
          <a:chOff x="0" y="0"/>
          <a:chExt cx="0" cy="0"/>
        </a:xfrm>
      </p:grpSpPr>
      <p:grpSp>
        <p:nvGrpSpPr>
          <p:cNvPr id="2" name="Group 275">
            <a:extLst>
              <a:ext uri="{FF2B5EF4-FFF2-40B4-BE49-F238E27FC236}">
                <a16:creationId xmlns:a16="http://schemas.microsoft.com/office/drawing/2014/main" id="{5E102A7A-CF98-5985-B4DA-9CF58F2C3D8F}"/>
              </a:ext>
            </a:extLst>
          </p:cNvPr>
          <p:cNvGrpSpPr/>
          <p:nvPr/>
        </p:nvGrpSpPr>
        <p:grpSpPr>
          <a:xfrm>
            <a:off x="464816" y="0"/>
            <a:ext cx="10141026" cy="6857999"/>
            <a:chOff x="464816" y="0"/>
            <a:chExt cx="10141026" cy="6857999"/>
          </a:xfrm>
        </p:grpSpPr>
        <p:sp>
          <p:nvSpPr>
            <p:cNvPr id="3" name="Freeform: Shape 276">
              <a:extLst>
                <a:ext uri="{FF2B5EF4-FFF2-40B4-BE49-F238E27FC236}">
                  <a16:creationId xmlns:a16="http://schemas.microsoft.com/office/drawing/2014/main" id="{522C5F93-062D-15CA-8196-7116EE9726BE}"/>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Freeform: Shape 277">
              <a:extLst>
                <a:ext uri="{FF2B5EF4-FFF2-40B4-BE49-F238E27FC236}">
                  <a16:creationId xmlns:a16="http://schemas.microsoft.com/office/drawing/2014/main" id="{0EF2321B-349E-1B45-C1FA-83CF3A909862}"/>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 name="Freeform: Shape 278">
              <a:extLst>
                <a:ext uri="{FF2B5EF4-FFF2-40B4-BE49-F238E27FC236}">
                  <a16:creationId xmlns:a16="http://schemas.microsoft.com/office/drawing/2014/main" id="{12AC9E4C-5AFC-8746-6413-0D45889793DA}"/>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279">
              <a:extLst>
                <a:ext uri="{FF2B5EF4-FFF2-40B4-BE49-F238E27FC236}">
                  <a16:creationId xmlns:a16="http://schemas.microsoft.com/office/drawing/2014/main" id="{365E0610-F629-DB31-0B14-D212A389D7CD}"/>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280">
              <a:extLst>
                <a:ext uri="{FF2B5EF4-FFF2-40B4-BE49-F238E27FC236}">
                  <a16:creationId xmlns:a16="http://schemas.microsoft.com/office/drawing/2014/main" id="{7ABF8A96-8729-5DC5-B740-5CEC2CF8B6D1}"/>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281">
              <a:extLst>
                <a:ext uri="{FF2B5EF4-FFF2-40B4-BE49-F238E27FC236}">
                  <a16:creationId xmlns:a16="http://schemas.microsoft.com/office/drawing/2014/main" id="{17C3BEB0-4BB0-B364-2794-9A3E2DFB6EA9}"/>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282">
              <a:extLst>
                <a:ext uri="{FF2B5EF4-FFF2-40B4-BE49-F238E27FC236}">
                  <a16:creationId xmlns:a16="http://schemas.microsoft.com/office/drawing/2014/main" id="{26E55CA1-253A-8341-6C65-AA6AC1264AC3}"/>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283">
              <a:extLst>
                <a:ext uri="{FF2B5EF4-FFF2-40B4-BE49-F238E27FC236}">
                  <a16:creationId xmlns:a16="http://schemas.microsoft.com/office/drawing/2014/main" id="{96A748BC-EFA0-16B5-365D-23C693611AAB}"/>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284">
              <a:extLst>
                <a:ext uri="{FF2B5EF4-FFF2-40B4-BE49-F238E27FC236}">
                  <a16:creationId xmlns:a16="http://schemas.microsoft.com/office/drawing/2014/main" id="{40CFD481-8996-8A33-2E09-A7DE044DD983}"/>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285">
              <a:extLst>
                <a:ext uri="{FF2B5EF4-FFF2-40B4-BE49-F238E27FC236}">
                  <a16:creationId xmlns:a16="http://schemas.microsoft.com/office/drawing/2014/main" id="{63A9F62A-9231-C6D0-A964-EDA74AC3C2BA}"/>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286">
              <a:extLst>
                <a:ext uri="{FF2B5EF4-FFF2-40B4-BE49-F238E27FC236}">
                  <a16:creationId xmlns:a16="http://schemas.microsoft.com/office/drawing/2014/main" id="{B2D3047B-7F2C-EEC4-4E6D-70134E7FE188}"/>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287">
              <a:extLst>
                <a:ext uri="{FF2B5EF4-FFF2-40B4-BE49-F238E27FC236}">
                  <a16:creationId xmlns:a16="http://schemas.microsoft.com/office/drawing/2014/main" id="{4E28DEEF-E164-4DEF-EF3E-E34B7D04B0B6}"/>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288">
              <a:extLst>
                <a:ext uri="{FF2B5EF4-FFF2-40B4-BE49-F238E27FC236}">
                  <a16:creationId xmlns:a16="http://schemas.microsoft.com/office/drawing/2014/main" id="{ADC593B1-D7EB-208D-14B2-3A2F317AEE78}"/>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289">
              <a:extLst>
                <a:ext uri="{FF2B5EF4-FFF2-40B4-BE49-F238E27FC236}">
                  <a16:creationId xmlns:a16="http://schemas.microsoft.com/office/drawing/2014/main" id="{96ADD3D1-E295-DA4D-D0E3-996B5C091297}"/>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290">
              <a:extLst>
                <a:ext uri="{FF2B5EF4-FFF2-40B4-BE49-F238E27FC236}">
                  <a16:creationId xmlns:a16="http://schemas.microsoft.com/office/drawing/2014/main" id="{92B2EC4F-E869-48AA-3F64-E1B62EF042B9}"/>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291">
              <a:extLst>
                <a:ext uri="{FF2B5EF4-FFF2-40B4-BE49-F238E27FC236}">
                  <a16:creationId xmlns:a16="http://schemas.microsoft.com/office/drawing/2014/main" id="{77D69CE5-0745-14CE-A7C5-69A9132E7D91}"/>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292">
              <a:extLst>
                <a:ext uri="{FF2B5EF4-FFF2-40B4-BE49-F238E27FC236}">
                  <a16:creationId xmlns:a16="http://schemas.microsoft.com/office/drawing/2014/main" id="{C9D29E3D-AF6C-2A23-77F9-2DC784E38B15}"/>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293">
              <a:extLst>
                <a:ext uri="{FF2B5EF4-FFF2-40B4-BE49-F238E27FC236}">
                  <a16:creationId xmlns:a16="http://schemas.microsoft.com/office/drawing/2014/main" id="{A54A44FE-32BA-0C6A-A437-B628C4A24775}"/>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294">
              <a:extLst>
                <a:ext uri="{FF2B5EF4-FFF2-40B4-BE49-F238E27FC236}">
                  <a16:creationId xmlns:a16="http://schemas.microsoft.com/office/drawing/2014/main" id="{2B9A3178-2E34-C0E5-696B-834032EADC00}"/>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295">
              <a:extLst>
                <a:ext uri="{FF2B5EF4-FFF2-40B4-BE49-F238E27FC236}">
                  <a16:creationId xmlns:a16="http://schemas.microsoft.com/office/drawing/2014/main" id="{B7A8CE87-0DF6-E14F-9EC4-BFCBB67407FD}"/>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296">
              <a:extLst>
                <a:ext uri="{FF2B5EF4-FFF2-40B4-BE49-F238E27FC236}">
                  <a16:creationId xmlns:a16="http://schemas.microsoft.com/office/drawing/2014/main" id="{9C9C3C2C-A95E-FFDF-86B6-F430A0158C12}"/>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297">
              <a:extLst>
                <a:ext uri="{FF2B5EF4-FFF2-40B4-BE49-F238E27FC236}">
                  <a16:creationId xmlns:a16="http://schemas.microsoft.com/office/drawing/2014/main" id="{8A099685-AA66-B9A0-3EC5-F9D5AA7C5ED3}"/>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298">
              <a:extLst>
                <a:ext uri="{FF2B5EF4-FFF2-40B4-BE49-F238E27FC236}">
                  <a16:creationId xmlns:a16="http://schemas.microsoft.com/office/drawing/2014/main" id="{7574AF47-4E75-98F3-1A8F-70B66F0F8C59}"/>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299">
              <a:extLst>
                <a:ext uri="{FF2B5EF4-FFF2-40B4-BE49-F238E27FC236}">
                  <a16:creationId xmlns:a16="http://schemas.microsoft.com/office/drawing/2014/main" id="{3C8BEE2F-F50A-7115-4D9E-B25299875580}"/>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300">
              <a:extLst>
                <a:ext uri="{FF2B5EF4-FFF2-40B4-BE49-F238E27FC236}">
                  <a16:creationId xmlns:a16="http://schemas.microsoft.com/office/drawing/2014/main" id="{4523C570-D16B-E192-07BE-439404D42693}"/>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301">
              <a:extLst>
                <a:ext uri="{FF2B5EF4-FFF2-40B4-BE49-F238E27FC236}">
                  <a16:creationId xmlns:a16="http://schemas.microsoft.com/office/drawing/2014/main" id="{7987DFF3-2973-B434-6AF4-953BBD310938}"/>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302">
              <a:extLst>
                <a:ext uri="{FF2B5EF4-FFF2-40B4-BE49-F238E27FC236}">
                  <a16:creationId xmlns:a16="http://schemas.microsoft.com/office/drawing/2014/main" id="{AC466AC6-5B0D-BC07-2ADD-A9FCB604B8CC}"/>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303">
              <a:extLst>
                <a:ext uri="{FF2B5EF4-FFF2-40B4-BE49-F238E27FC236}">
                  <a16:creationId xmlns:a16="http://schemas.microsoft.com/office/drawing/2014/main" id="{54019C0C-3076-3F7D-AD5E-D20DBCA45104}"/>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304">
              <a:extLst>
                <a:ext uri="{FF2B5EF4-FFF2-40B4-BE49-F238E27FC236}">
                  <a16:creationId xmlns:a16="http://schemas.microsoft.com/office/drawing/2014/main" id="{40B80107-B713-CDA1-E2CC-5D4B3D7FD96E}"/>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305">
              <a:extLst>
                <a:ext uri="{FF2B5EF4-FFF2-40B4-BE49-F238E27FC236}">
                  <a16:creationId xmlns:a16="http://schemas.microsoft.com/office/drawing/2014/main" id="{8CCC51D7-02C4-A762-2646-96DC187BB728}"/>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306">
              <a:extLst>
                <a:ext uri="{FF2B5EF4-FFF2-40B4-BE49-F238E27FC236}">
                  <a16:creationId xmlns:a16="http://schemas.microsoft.com/office/drawing/2014/main" id="{FFC6FA75-B80E-9CCB-D023-032751C8B958}"/>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307">
              <a:extLst>
                <a:ext uri="{FF2B5EF4-FFF2-40B4-BE49-F238E27FC236}">
                  <a16:creationId xmlns:a16="http://schemas.microsoft.com/office/drawing/2014/main" id="{D573AB46-D7D7-EA37-8C6B-E6ADAE51C08B}"/>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308">
              <a:extLst>
                <a:ext uri="{FF2B5EF4-FFF2-40B4-BE49-F238E27FC236}">
                  <a16:creationId xmlns:a16="http://schemas.microsoft.com/office/drawing/2014/main" id="{BEBA3968-03A5-5FC0-52F2-333D33EC6841}"/>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309">
              <a:extLst>
                <a:ext uri="{FF2B5EF4-FFF2-40B4-BE49-F238E27FC236}">
                  <a16:creationId xmlns:a16="http://schemas.microsoft.com/office/drawing/2014/main" id="{FE98B548-076C-ABB6-AFCE-C8AEE69E093B}"/>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310">
              <a:extLst>
                <a:ext uri="{FF2B5EF4-FFF2-40B4-BE49-F238E27FC236}">
                  <a16:creationId xmlns:a16="http://schemas.microsoft.com/office/drawing/2014/main" id="{8349899F-0B3D-3E70-C3A7-E8136952FFC6}"/>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311">
              <a:extLst>
                <a:ext uri="{FF2B5EF4-FFF2-40B4-BE49-F238E27FC236}">
                  <a16:creationId xmlns:a16="http://schemas.microsoft.com/office/drawing/2014/main" id="{D9BF96C1-3F44-9899-85C6-067C188F7DB4}"/>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312">
              <a:extLst>
                <a:ext uri="{FF2B5EF4-FFF2-40B4-BE49-F238E27FC236}">
                  <a16:creationId xmlns:a16="http://schemas.microsoft.com/office/drawing/2014/main" id="{138C9337-6FBA-1790-B3C9-37C38FEC7704}"/>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313">
              <a:extLst>
                <a:ext uri="{FF2B5EF4-FFF2-40B4-BE49-F238E27FC236}">
                  <a16:creationId xmlns:a16="http://schemas.microsoft.com/office/drawing/2014/main" id="{4BD41114-6332-93F5-D408-6B1D45893D52}"/>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314">
              <a:extLst>
                <a:ext uri="{FF2B5EF4-FFF2-40B4-BE49-F238E27FC236}">
                  <a16:creationId xmlns:a16="http://schemas.microsoft.com/office/drawing/2014/main" id="{1F18E55A-7063-271C-025B-881A3E57D023}"/>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315">
              <a:extLst>
                <a:ext uri="{FF2B5EF4-FFF2-40B4-BE49-F238E27FC236}">
                  <a16:creationId xmlns:a16="http://schemas.microsoft.com/office/drawing/2014/main" id="{B5DE64F9-B7B8-E846-F6B9-065E83389C7B}"/>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316">
              <a:extLst>
                <a:ext uri="{FF2B5EF4-FFF2-40B4-BE49-F238E27FC236}">
                  <a16:creationId xmlns:a16="http://schemas.microsoft.com/office/drawing/2014/main" id="{9D7A00C5-E534-CD47-1019-7D36F797F8CA}"/>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317">
              <a:extLst>
                <a:ext uri="{FF2B5EF4-FFF2-40B4-BE49-F238E27FC236}">
                  <a16:creationId xmlns:a16="http://schemas.microsoft.com/office/drawing/2014/main" id="{5F23C2F8-1952-8FD7-C7B8-617E11FF0760}"/>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318">
              <a:extLst>
                <a:ext uri="{FF2B5EF4-FFF2-40B4-BE49-F238E27FC236}">
                  <a16:creationId xmlns:a16="http://schemas.microsoft.com/office/drawing/2014/main" id="{E9211346-0D73-8B65-E5F6-7B5CA9FFAEC3}"/>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319">
              <a:extLst>
                <a:ext uri="{FF2B5EF4-FFF2-40B4-BE49-F238E27FC236}">
                  <a16:creationId xmlns:a16="http://schemas.microsoft.com/office/drawing/2014/main" id="{BA9E1C99-3C93-26CC-27B6-1F900903501E}"/>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320">
              <a:extLst>
                <a:ext uri="{FF2B5EF4-FFF2-40B4-BE49-F238E27FC236}">
                  <a16:creationId xmlns:a16="http://schemas.microsoft.com/office/drawing/2014/main" id="{7E4F5AE7-DDFB-0C7D-6B95-FE40DB87DEE0}"/>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321">
              <a:extLst>
                <a:ext uri="{FF2B5EF4-FFF2-40B4-BE49-F238E27FC236}">
                  <a16:creationId xmlns:a16="http://schemas.microsoft.com/office/drawing/2014/main" id="{999DE999-337C-1FF2-DE87-123D436F4517}"/>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322">
              <a:extLst>
                <a:ext uri="{FF2B5EF4-FFF2-40B4-BE49-F238E27FC236}">
                  <a16:creationId xmlns:a16="http://schemas.microsoft.com/office/drawing/2014/main" id="{43AED958-5B65-5B8D-1F0C-5C003E2C9E92}"/>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323">
              <a:extLst>
                <a:ext uri="{FF2B5EF4-FFF2-40B4-BE49-F238E27FC236}">
                  <a16:creationId xmlns:a16="http://schemas.microsoft.com/office/drawing/2014/main" id="{6F7BC5E4-6B6A-5FB5-3A17-CE382E2DF4D8}"/>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324">
              <a:extLst>
                <a:ext uri="{FF2B5EF4-FFF2-40B4-BE49-F238E27FC236}">
                  <a16:creationId xmlns:a16="http://schemas.microsoft.com/office/drawing/2014/main" id="{E14580A8-36B3-83C8-6388-0C28B0299928}"/>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325">
              <a:extLst>
                <a:ext uri="{FF2B5EF4-FFF2-40B4-BE49-F238E27FC236}">
                  <a16:creationId xmlns:a16="http://schemas.microsoft.com/office/drawing/2014/main" id="{6EF9A884-88CD-0BF2-97EC-D599DB2844C8}"/>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326">
              <a:extLst>
                <a:ext uri="{FF2B5EF4-FFF2-40B4-BE49-F238E27FC236}">
                  <a16:creationId xmlns:a16="http://schemas.microsoft.com/office/drawing/2014/main" id="{2B9AE25B-A4E0-A71A-C496-33D5C505BD45}"/>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327">
              <a:extLst>
                <a:ext uri="{FF2B5EF4-FFF2-40B4-BE49-F238E27FC236}">
                  <a16:creationId xmlns:a16="http://schemas.microsoft.com/office/drawing/2014/main" id="{48673072-E6A3-CB7A-0141-866E858FD467}"/>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328">
              <a:extLst>
                <a:ext uri="{FF2B5EF4-FFF2-40B4-BE49-F238E27FC236}">
                  <a16:creationId xmlns:a16="http://schemas.microsoft.com/office/drawing/2014/main" id="{DA098207-FCEF-F410-5D02-77885EE3D6D8}"/>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329">
              <a:extLst>
                <a:ext uri="{FF2B5EF4-FFF2-40B4-BE49-F238E27FC236}">
                  <a16:creationId xmlns:a16="http://schemas.microsoft.com/office/drawing/2014/main" id="{332D3816-66DC-02B7-D502-ABB22AE32325}"/>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330">
              <a:extLst>
                <a:ext uri="{FF2B5EF4-FFF2-40B4-BE49-F238E27FC236}">
                  <a16:creationId xmlns:a16="http://schemas.microsoft.com/office/drawing/2014/main" id="{6D6EDFD1-5AA0-CF5E-48FF-909B57491F49}"/>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331">
              <a:extLst>
                <a:ext uri="{FF2B5EF4-FFF2-40B4-BE49-F238E27FC236}">
                  <a16:creationId xmlns:a16="http://schemas.microsoft.com/office/drawing/2014/main" id="{06CE3B15-2ECE-37F9-0A6A-D1F300E17E06}"/>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332">
              <a:extLst>
                <a:ext uri="{FF2B5EF4-FFF2-40B4-BE49-F238E27FC236}">
                  <a16:creationId xmlns:a16="http://schemas.microsoft.com/office/drawing/2014/main" id="{EF56DB3B-C002-2695-493E-88492EFB289C}"/>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333">
              <a:extLst>
                <a:ext uri="{FF2B5EF4-FFF2-40B4-BE49-F238E27FC236}">
                  <a16:creationId xmlns:a16="http://schemas.microsoft.com/office/drawing/2014/main" id="{FC3FFA85-84B2-10AE-8523-282336BAFA39}"/>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334">
              <a:extLst>
                <a:ext uri="{FF2B5EF4-FFF2-40B4-BE49-F238E27FC236}">
                  <a16:creationId xmlns:a16="http://schemas.microsoft.com/office/drawing/2014/main" id="{79D67F6D-7181-3D09-10D8-53439B90D5B7}"/>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335">
              <a:extLst>
                <a:ext uri="{FF2B5EF4-FFF2-40B4-BE49-F238E27FC236}">
                  <a16:creationId xmlns:a16="http://schemas.microsoft.com/office/drawing/2014/main" id="{66273118-FF94-EBC3-633A-4A266381BF4F}"/>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336">
              <a:extLst>
                <a:ext uri="{FF2B5EF4-FFF2-40B4-BE49-F238E27FC236}">
                  <a16:creationId xmlns:a16="http://schemas.microsoft.com/office/drawing/2014/main" id="{5F56443B-EC12-967C-ADFB-83EFEF873516}"/>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337">
              <a:extLst>
                <a:ext uri="{FF2B5EF4-FFF2-40B4-BE49-F238E27FC236}">
                  <a16:creationId xmlns:a16="http://schemas.microsoft.com/office/drawing/2014/main" id="{9B79F6EF-7484-8FDD-0A12-E4886A3EFAB1}"/>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338">
              <a:extLst>
                <a:ext uri="{FF2B5EF4-FFF2-40B4-BE49-F238E27FC236}">
                  <a16:creationId xmlns:a16="http://schemas.microsoft.com/office/drawing/2014/main" id="{FD41FE96-F4A7-7974-44CD-D509B4ECDEFA}"/>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339">
              <a:extLst>
                <a:ext uri="{FF2B5EF4-FFF2-40B4-BE49-F238E27FC236}">
                  <a16:creationId xmlns:a16="http://schemas.microsoft.com/office/drawing/2014/main" id="{39373A1B-7B89-C3C3-3C66-9E63EC3B0023}"/>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340">
              <a:extLst>
                <a:ext uri="{FF2B5EF4-FFF2-40B4-BE49-F238E27FC236}">
                  <a16:creationId xmlns:a16="http://schemas.microsoft.com/office/drawing/2014/main" id="{13F94744-79FF-5CE4-F996-67A0DF5B6A00}"/>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341">
              <a:extLst>
                <a:ext uri="{FF2B5EF4-FFF2-40B4-BE49-F238E27FC236}">
                  <a16:creationId xmlns:a16="http://schemas.microsoft.com/office/drawing/2014/main" id="{E7163330-9DE7-F505-5D89-788C4194A8FE}"/>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342">
              <a:extLst>
                <a:ext uri="{FF2B5EF4-FFF2-40B4-BE49-F238E27FC236}">
                  <a16:creationId xmlns:a16="http://schemas.microsoft.com/office/drawing/2014/main" id="{8C942A61-F85A-C9B9-8DCE-928DD523FC24}"/>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343">
              <a:extLst>
                <a:ext uri="{FF2B5EF4-FFF2-40B4-BE49-F238E27FC236}">
                  <a16:creationId xmlns:a16="http://schemas.microsoft.com/office/drawing/2014/main" id="{47547BB6-211F-61B2-5DE7-07F025F29CB7}"/>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344">
              <a:extLst>
                <a:ext uri="{FF2B5EF4-FFF2-40B4-BE49-F238E27FC236}">
                  <a16:creationId xmlns:a16="http://schemas.microsoft.com/office/drawing/2014/main" id="{AA8563CA-5022-87D9-CC4D-5F998667A3D5}"/>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345">
              <a:extLst>
                <a:ext uri="{FF2B5EF4-FFF2-40B4-BE49-F238E27FC236}">
                  <a16:creationId xmlns:a16="http://schemas.microsoft.com/office/drawing/2014/main" id="{2BE649EF-0707-DA54-6E49-69B9F52A90AA}"/>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346">
              <a:extLst>
                <a:ext uri="{FF2B5EF4-FFF2-40B4-BE49-F238E27FC236}">
                  <a16:creationId xmlns:a16="http://schemas.microsoft.com/office/drawing/2014/main" id="{98B82B22-34DB-2791-21AD-9C89BD432E68}"/>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347">
              <a:extLst>
                <a:ext uri="{FF2B5EF4-FFF2-40B4-BE49-F238E27FC236}">
                  <a16:creationId xmlns:a16="http://schemas.microsoft.com/office/drawing/2014/main" id="{8E870038-B15A-273C-E11E-1450192C5B17}"/>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348">
              <a:extLst>
                <a:ext uri="{FF2B5EF4-FFF2-40B4-BE49-F238E27FC236}">
                  <a16:creationId xmlns:a16="http://schemas.microsoft.com/office/drawing/2014/main" id="{DF04850A-AE04-83A3-F4D0-65DCADB60FD6}"/>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349">
              <a:extLst>
                <a:ext uri="{FF2B5EF4-FFF2-40B4-BE49-F238E27FC236}">
                  <a16:creationId xmlns:a16="http://schemas.microsoft.com/office/drawing/2014/main" id="{B4C937E6-4A5B-2A8B-77CD-367C82F51974}"/>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350">
              <a:extLst>
                <a:ext uri="{FF2B5EF4-FFF2-40B4-BE49-F238E27FC236}">
                  <a16:creationId xmlns:a16="http://schemas.microsoft.com/office/drawing/2014/main" id="{E1F0737C-CA53-0E88-3314-38DCAD57C24B}"/>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351">
              <a:extLst>
                <a:ext uri="{FF2B5EF4-FFF2-40B4-BE49-F238E27FC236}">
                  <a16:creationId xmlns:a16="http://schemas.microsoft.com/office/drawing/2014/main" id="{07C07312-CEAC-4C55-7F8B-3CEF5AD0C11D}"/>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352">
              <a:extLst>
                <a:ext uri="{FF2B5EF4-FFF2-40B4-BE49-F238E27FC236}">
                  <a16:creationId xmlns:a16="http://schemas.microsoft.com/office/drawing/2014/main" id="{3E50F5B8-79BD-6AF2-9751-C5545962CE14}"/>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353">
              <a:extLst>
                <a:ext uri="{FF2B5EF4-FFF2-40B4-BE49-F238E27FC236}">
                  <a16:creationId xmlns:a16="http://schemas.microsoft.com/office/drawing/2014/main" id="{D1BF14A3-1FF7-E853-E9C4-179109568BC3}"/>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354">
              <a:extLst>
                <a:ext uri="{FF2B5EF4-FFF2-40B4-BE49-F238E27FC236}">
                  <a16:creationId xmlns:a16="http://schemas.microsoft.com/office/drawing/2014/main" id="{345E2701-56A3-958D-7078-FAEC5B9D865C}"/>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355">
              <a:extLst>
                <a:ext uri="{FF2B5EF4-FFF2-40B4-BE49-F238E27FC236}">
                  <a16:creationId xmlns:a16="http://schemas.microsoft.com/office/drawing/2014/main" id="{A17A76BE-BF79-D5B3-B813-F9F65D441982}"/>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356">
              <a:extLst>
                <a:ext uri="{FF2B5EF4-FFF2-40B4-BE49-F238E27FC236}">
                  <a16:creationId xmlns:a16="http://schemas.microsoft.com/office/drawing/2014/main" id="{00BE2964-8117-6788-CD6A-9CC0B60495DE}"/>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357">
              <a:extLst>
                <a:ext uri="{FF2B5EF4-FFF2-40B4-BE49-F238E27FC236}">
                  <a16:creationId xmlns:a16="http://schemas.microsoft.com/office/drawing/2014/main" id="{D7E4736B-117F-E7DE-1A05-BDA28FE8E694}"/>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358">
              <a:extLst>
                <a:ext uri="{FF2B5EF4-FFF2-40B4-BE49-F238E27FC236}">
                  <a16:creationId xmlns:a16="http://schemas.microsoft.com/office/drawing/2014/main" id="{0FC55000-1698-CB03-FBE3-92E8F58325F9}"/>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359">
              <a:extLst>
                <a:ext uri="{FF2B5EF4-FFF2-40B4-BE49-F238E27FC236}">
                  <a16:creationId xmlns:a16="http://schemas.microsoft.com/office/drawing/2014/main" id="{C514359E-2A48-9E0D-F2E3-3220E403C427}"/>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360">
              <a:extLst>
                <a:ext uri="{FF2B5EF4-FFF2-40B4-BE49-F238E27FC236}">
                  <a16:creationId xmlns:a16="http://schemas.microsoft.com/office/drawing/2014/main" id="{DFA8BB74-077C-06FB-2A98-1386EB18CA40}"/>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361">
              <a:extLst>
                <a:ext uri="{FF2B5EF4-FFF2-40B4-BE49-F238E27FC236}">
                  <a16:creationId xmlns:a16="http://schemas.microsoft.com/office/drawing/2014/main" id="{EA99B58D-D267-6BE3-F03F-6B31F87F5D43}"/>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362">
              <a:extLst>
                <a:ext uri="{FF2B5EF4-FFF2-40B4-BE49-F238E27FC236}">
                  <a16:creationId xmlns:a16="http://schemas.microsoft.com/office/drawing/2014/main" id="{1D5453BA-E74B-2CBA-5A3F-18CB48FA4EC8}"/>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363">
              <a:extLst>
                <a:ext uri="{FF2B5EF4-FFF2-40B4-BE49-F238E27FC236}">
                  <a16:creationId xmlns:a16="http://schemas.microsoft.com/office/drawing/2014/main" id="{4CE0CAA3-5DD2-7110-C9CB-6BE49D291340}"/>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364">
              <a:extLst>
                <a:ext uri="{FF2B5EF4-FFF2-40B4-BE49-F238E27FC236}">
                  <a16:creationId xmlns:a16="http://schemas.microsoft.com/office/drawing/2014/main" id="{F611D8D2-DA5D-A648-1CC4-DBEEBECD78F2}"/>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365">
              <a:extLst>
                <a:ext uri="{FF2B5EF4-FFF2-40B4-BE49-F238E27FC236}">
                  <a16:creationId xmlns:a16="http://schemas.microsoft.com/office/drawing/2014/main" id="{16E85E2B-5C32-B1B4-9DB5-6C7EC0A0D81F}"/>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366">
              <a:extLst>
                <a:ext uri="{FF2B5EF4-FFF2-40B4-BE49-F238E27FC236}">
                  <a16:creationId xmlns:a16="http://schemas.microsoft.com/office/drawing/2014/main" id="{ADE50BB7-E370-3724-B619-006139FDA61B}"/>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367">
              <a:extLst>
                <a:ext uri="{FF2B5EF4-FFF2-40B4-BE49-F238E27FC236}">
                  <a16:creationId xmlns:a16="http://schemas.microsoft.com/office/drawing/2014/main" id="{6E1C94CE-A70E-F38C-91EE-B7F7E8C82592}"/>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368">
              <a:extLst>
                <a:ext uri="{FF2B5EF4-FFF2-40B4-BE49-F238E27FC236}">
                  <a16:creationId xmlns:a16="http://schemas.microsoft.com/office/drawing/2014/main" id="{B0394222-B849-CDD4-5AC2-82EB5F6E4C84}"/>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369">
              <a:extLst>
                <a:ext uri="{FF2B5EF4-FFF2-40B4-BE49-F238E27FC236}">
                  <a16:creationId xmlns:a16="http://schemas.microsoft.com/office/drawing/2014/main" id="{B7E06301-D858-1B0A-993B-6811C9049E09}"/>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370">
              <a:extLst>
                <a:ext uri="{FF2B5EF4-FFF2-40B4-BE49-F238E27FC236}">
                  <a16:creationId xmlns:a16="http://schemas.microsoft.com/office/drawing/2014/main" id="{956B1031-23DC-9E88-2D94-597D32EAA0CD}"/>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371">
              <a:extLst>
                <a:ext uri="{FF2B5EF4-FFF2-40B4-BE49-F238E27FC236}">
                  <a16:creationId xmlns:a16="http://schemas.microsoft.com/office/drawing/2014/main" id="{5E7BFB50-4745-E138-AA94-E6F5FC0C54EA}"/>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372">
              <a:extLst>
                <a:ext uri="{FF2B5EF4-FFF2-40B4-BE49-F238E27FC236}">
                  <a16:creationId xmlns:a16="http://schemas.microsoft.com/office/drawing/2014/main" id="{65E70030-6951-F091-DB29-562C45329A48}"/>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373">
              <a:extLst>
                <a:ext uri="{FF2B5EF4-FFF2-40B4-BE49-F238E27FC236}">
                  <a16:creationId xmlns:a16="http://schemas.microsoft.com/office/drawing/2014/main" id="{83BA8D61-445E-E744-7E22-94A63DE63A0C}"/>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374">
              <a:extLst>
                <a:ext uri="{FF2B5EF4-FFF2-40B4-BE49-F238E27FC236}">
                  <a16:creationId xmlns:a16="http://schemas.microsoft.com/office/drawing/2014/main" id="{C67B9981-3B31-B76F-C864-5EBB00CC11D4}"/>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375">
              <a:extLst>
                <a:ext uri="{FF2B5EF4-FFF2-40B4-BE49-F238E27FC236}">
                  <a16:creationId xmlns:a16="http://schemas.microsoft.com/office/drawing/2014/main" id="{4E67165F-DF32-A4C9-34EB-39AE7332D2E1}"/>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376">
              <a:extLst>
                <a:ext uri="{FF2B5EF4-FFF2-40B4-BE49-F238E27FC236}">
                  <a16:creationId xmlns:a16="http://schemas.microsoft.com/office/drawing/2014/main" id="{B211242E-FDB3-3F4D-F643-8CA372472C0B}"/>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377">
              <a:extLst>
                <a:ext uri="{FF2B5EF4-FFF2-40B4-BE49-F238E27FC236}">
                  <a16:creationId xmlns:a16="http://schemas.microsoft.com/office/drawing/2014/main" id="{48EB9AEF-7EFC-B502-AAC0-55A44287BBD6}"/>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378">
              <a:extLst>
                <a:ext uri="{FF2B5EF4-FFF2-40B4-BE49-F238E27FC236}">
                  <a16:creationId xmlns:a16="http://schemas.microsoft.com/office/drawing/2014/main" id="{66E5BD43-649F-36CF-86E3-0A59D74FF190}"/>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379">
              <a:extLst>
                <a:ext uri="{FF2B5EF4-FFF2-40B4-BE49-F238E27FC236}">
                  <a16:creationId xmlns:a16="http://schemas.microsoft.com/office/drawing/2014/main" id="{BD41E754-2758-25ED-6D94-4C76947009FE}"/>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380">
              <a:extLst>
                <a:ext uri="{FF2B5EF4-FFF2-40B4-BE49-F238E27FC236}">
                  <a16:creationId xmlns:a16="http://schemas.microsoft.com/office/drawing/2014/main" id="{6B1045C8-67E3-C1DD-6DC4-0819340F421E}"/>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381">
              <a:extLst>
                <a:ext uri="{FF2B5EF4-FFF2-40B4-BE49-F238E27FC236}">
                  <a16:creationId xmlns:a16="http://schemas.microsoft.com/office/drawing/2014/main" id="{A34AE154-0AD1-D36C-632C-FE13F10936A1}"/>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382">
              <a:extLst>
                <a:ext uri="{FF2B5EF4-FFF2-40B4-BE49-F238E27FC236}">
                  <a16:creationId xmlns:a16="http://schemas.microsoft.com/office/drawing/2014/main" id="{88385250-6147-D9A9-2EC0-5B9217A821E1}"/>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383">
              <a:extLst>
                <a:ext uri="{FF2B5EF4-FFF2-40B4-BE49-F238E27FC236}">
                  <a16:creationId xmlns:a16="http://schemas.microsoft.com/office/drawing/2014/main" id="{E106AFCC-D8E3-FD7B-F65B-1201D91DBE93}"/>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384">
              <a:extLst>
                <a:ext uri="{FF2B5EF4-FFF2-40B4-BE49-F238E27FC236}">
                  <a16:creationId xmlns:a16="http://schemas.microsoft.com/office/drawing/2014/main" id="{96D14FD5-1891-12E5-AFFF-D3B31E51400D}"/>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385">
              <a:extLst>
                <a:ext uri="{FF2B5EF4-FFF2-40B4-BE49-F238E27FC236}">
                  <a16:creationId xmlns:a16="http://schemas.microsoft.com/office/drawing/2014/main" id="{52FA1D96-965C-CF79-C9EB-1F01A51F726C}"/>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386">
              <a:extLst>
                <a:ext uri="{FF2B5EF4-FFF2-40B4-BE49-F238E27FC236}">
                  <a16:creationId xmlns:a16="http://schemas.microsoft.com/office/drawing/2014/main" id="{961CD4D5-5AC6-870A-6D7B-517055064CE5}"/>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387">
              <a:extLst>
                <a:ext uri="{FF2B5EF4-FFF2-40B4-BE49-F238E27FC236}">
                  <a16:creationId xmlns:a16="http://schemas.microsoft.com/office/drawing/2014/main" id="{B7E5137F-6AB6-AE25-77FD-9E5F2ADF052B}"/>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388">
              <a:extLst>
                <a:ext uri="{FF2B5EF4-FFF2-40B4-BE49-F238E27FC236}">
                  <a16:creationId xmlns:a16="http://schemas.microsoft.com/office/drawing/2014/main" id="{C6651B65-52E9-72FE-F1F7-F0EDF79F9BD8}"/>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389">
              <a:extLst>
                <a:ext uri="{FF2B5EF4-FFF2-40B4-BE49-F238E27FC236}">
                  <a16:creationId xmlns:a16="http://schemas.microsoft.com/office/drawing/2014/main" id="{37D39521-3850-C1DA-4147-014936A968E9}"/>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390">
              <a:extLst>
                <a:ext uri="{FF2B5EF4-FFF2-40B4-BE49-F238E27FC236}">
                  <a16:creationId xmlns:a16="http://schemas.microsoft.com/office/drawing/2014/main" id="{C46AD1BC-3011-63B8-B53B-784ACB2BCE58}"/>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391">
              <a:extLst>
                <a:ext uri="{FF2B5EF4-FFF2-40B4-BE49-F238E27FC236}">
                  <a16:creationId xmlns:a16="http://schemas.microsoft.com/office/drawing/2014/main" id="{BDB51AD8-DFDA-8085-4372-472146857A21}"/>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392">
              <a:extLst>
                <a:ext uri="{FF2B5EF4-FFF2-40B4-BE49-F238E27FC236}">
                  <a16:creationId xmlns:a16="http://schemas.microsoft.com/office/drawing/2014/main" id="{E9DCD8AE-EB85-1D1A-24D1-2AEE1A6F8A9E}"/>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393">
              <a:extLst>
                <a:ext uri="{FF2B5EF4-FFF2-40B4-BE49-F238E27FC236}">
                  <a16:creationId xmlns:a16="http://schemas.microsoft.com/office/drawing/2014/main" id="{8E1984F9-C1ED-AE8D-DEF8-F8CDAFBE6F72}"/>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394">
              <a:extLst>
                <a:ext uri="{FF2B5EF4-FFF2-40B4-BE49-F238E27FC236}">
                  <a16:creationId xmlns:a16="http://schemas.microsoft.com/office/drawing/2014/main" id="{694A8615-D9E1-7F9A-0F1D-F9FD6863BB55}"/>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395">
              <a:extLst>
                <a:ext uri="{FF2B5EF4-FFF2-40B4-BE49-F238E27FC236}">
                  <a16:creationId xmlns:a16="http://schemas.microsoft.com/office/drawing/2014/main" id="{E1F2EB4A-43B4-ACDA-86A7-EE9AC7B9A9B9}"/>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396">
              <a:extLst>
                <a:ext uri="{FF2B5EF4-FFF2-40B4-BE49-F238E27FC236}">
                  <a16:creationId xmlns:a16="http://schemas.microsoft.com/office/drawing/2014/main" id="{D0FC9547-485C-27C3-A2B5-4EA7D1404063}"/>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397">
              <a:extLst>
                <a:ext uri="{FF2B5EF4-FFF2-40B4-BE49-F238E27FC236}">
                  <a16:creationId xmlns:a16="http://schemas.microsoft.com/office/drawing/2014/main" id="{212B93E0-66E6-5699-DB79-00A4102D4D22}"/>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398">
              <a:extLst>
                <a:ext uri="{FF2B5EF4-FFF2-40B4-BE49-F238E27FC236}">
                  <a16:creationId xmlns:a16="http://schemas.microsoft.com/office/drawing/2014/main" id="{3CF27C0E-8D25-743A-BE4A-CF2EE0C96564}"/>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399">
              <a:extLst>
                <a:ext uri="{FF2B5EF4-FFF2-40B4-BE49-F238E27FC236}">
                  <a16:creationId xmlns:a16="http://schemas.microsoft.com/office/drawing/2014/main" id="{B50B9DB5-3B5C-C778-6E97-807B3225BBA9}"/>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400">
              <a:extLst>
                <a:ext uri="{FF2B5EF4-FFF2-40B4-BE49-F238E27FC236}">
                  <a16:creationId xmlns:a16="http://schemas.microsoft.com/office/drawing/2014/main" id="{533944BF-816F-C112-80A1-48470F28F3F5}"/>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401">
              <a:extLst>
                <a:ext uri="{FF2B5EF4-FFF2-40B4-BE49-F238E27FC236}">
                  <a16:creationId xmlns:a16="http://schemas.microsoft.com/office/drawing/2014/main" id="{FC3DB898-91E2-888B-C87A-B19300B730B9}"/>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402">
              <a:extLst>
                <a:ext uri="{FF2B5EF4-FFF2-40B4-BE49-F238E27FC236}">
                  <a16:creationId xmlns:a16="http://schemas.microsoft.com/office/drawing/2014/main" id="{FD0D0165-B893-8566-EF5F-FE28D94687A6}"/>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403">
              <a:extLst>
                <a:ext uri="{FF2B5EF4-FFF2-40B4-BE49-F238E27FC236}">
                  <a16:creationId xmlns:a16="http://schemas.microsoft.com/office/drawing/2014/main" id="{90439011-8AF3-9C34-87EC-BE179288A149}"/>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404">
              <a:extLst>
                <a:ext uri="{FF2B5EF4-FFF2-40B4-BE49-F238E27FC236}">
                  <a16:creationId xmlns:a16="http://schemas.microsoft.com/office/drawing/2014/main" id="{1E27D522-D0B9-EF0E-82CA-347A2ECBD85A}"/>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405">
              <a:extLst>
                <a:ext uri="{FF2B5EF4-FFF2-40B4-BE49-F238E27FC236}">
                  <a16:creationId xmlns:a16="http://schemas.microsoft.com/office/drawing/2014/main" id="{C6FA23B5-7584-D16C-9084-B3BF3CF62C8F}"/>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406">
              <a:extLst>
                <a:ext uri="{FF2B5EF4-FFF2-40B4-BE49-F238E27FC236}">
                  <a16:creationId xmlns:a16="http://schemas.microsoft.com/office/drawing/2014/main" id="{7F8FBAD6-BC5E-CD4F-1B51-C460755F4FB7}"/>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407">
              <a:extLst>
                <a:ext uri="{FF2B5EF4-FFF2-40B4-BE49-F238E27FC236}">
                  <a16:creationId xmlns:a16="http://schemas.microsoft.com/office/drawing/2014/main" id="{92AFFFCE-2464-7E7C-5341-AE03743D863F}"/>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408">
              <a:extLst>
                <a:ext uri="{FF2B5EF4-FFF2-40B4-BE49-F238E27FC236}">
                  <a16:creationId xmlns:a16="http://schemas.microsoft.com/office/drawing/2014/main" id="{3E4D35F4-247D-6D53-2AB1-050DF570DFCB}"/>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409">
              <a:extLst>
                <a:ext uri="{FF2B5EF4-FFF2-40B4-BE49-F238E27FC236}">
                  <a16:creationId xmlns:a16="http://schemas.microsoft.com/office/drawing/2014/main" id="{B2A9E3B1-D7D6-22D6-B844-AB2DC85213FC}"/>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410">
              <a:extLst>
                <a:ext uri="{FF2B5EF4-FFF2-40B4-BE49-F238E27FC236}">
                  <a16:creationId xmlns:a16="http://schemas.microsoft.com/office/drawing/2014/main" id="{CCCD2022-6DA7-CC83-9AF2-4BC9C2F71DC5}"/>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411">
              <a:extLst>
                <a:ext uri="{FF2B5EF4-FFF2-40B4-BE49-F238E27FC236}">
                  <a16:creationId xmlns:a16="http://schemas.microsoft.com/office/drawing/2014/main" id="{6487E65D-57A1-7FF4-3FB8-FC4725E333F0}"/>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412">
              <a:extLst>
                <a:ext uri="{FF2B5EF4-FFF2-40B4-BE49-F238E27FC236}">
                  <a16:creationId xmlns:a16="http://schemas.microsoft.com/office/drawing/2014/main" id="{1885983D-AECC-F6EB-549E-A1E747EB96AB}"/>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413">
              <a:extLst>
                <a:ext uri="{FF2B5EF4-FFF2-40B4-BE49-F238E27FC236}">
                  <a16:creationId xmlns:a16="http://schemas.microsoft.com/office/drawing/2014/main" id="{ED7E65A2-B112-62EA-B202-0AB38B657390}"/>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414">
              <a:extLst>
                <a:ext uri="{FF2B5EF4-FFF2-40B4-BE49-F238E27FC236}">
                  <a16:creationId xmlns:a16="http://schemas.microsoft.com/office/drawing/2014/main" id="{F8A1A92F-B980-074D-67BD-6B8FDC2992A8}"/>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415">
              <a:extLst>
                <a:ext uri="{FF2B5EF4-FFF2-40B4-BE49-F238E27FC236}">
                  <a16:creationId xmlns:a16="http://schemas.microsoft.com/office/drawing/2014/main" id="{839FF246-1CB8-B548-208D-B0DC11A9EFC1}"/>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416">
              <a:extLst>
                <a:ext uri="{FF2B5EF4-FFF2-40B4-BE49-F238E27FC236}">
                  <a16:creationId xmlns:a16="http://schemas.microsoft.com/office/drawing/2014/main" id="{045B2680-C6A4-BCA2-F2A6-CA7E94F6DADD}"/>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417">
              <a:extLst>
                <a:ext uri="{FF2B5EF4-FFF2-40B4-BE49-F238E27FC236}">
                  <a16:creationId xmlns:a16="http://schemas.microsoft.com/office/drawing/2014/main" id="{4230B45D-44EC-5A04-9E20-03E7A327733C}"/>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418">
              <a:extLst>
                <a:ext uri="{FF2B5EF4-FFF2-40B4-BE49-F238E27FC236}">
                  <a16:creationId xmlns:a16="http://schemas.microsoft.com/office/drawing/2014/main" id="{22A894F6-DDEC-7F7B-5EF2-EC05B58C7460}"/>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419">
              <a:extLst>
                <a:ext uri="{FF2B5EF4-FFF2-40B4-BE49-F238E27FC236}">
                  <a16:creationId xmlns:a16="http://schemas.microsoft.com/office/drawing/2014/main" id="{651C42E3-F3C4-5F7F-FAA6-F9E23EF88079}"/>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420">
              <a:extLst>
                <a:ext uri="{FF2B5EF4-FFF2-40B4-BE49-F238E27FC236}">
                  <a16:creationId xmlns:a16="http://schemas.microsoft.com/office/drawing/2014/main" id="{6B1E24A6-D4F0-B1F6-3930-5FE7DC2C64E9}"/>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421">
              <a:extLst>
                <a:ext uri="{FF2B5EF4-FFF2-40B4-BE49-F238E27FC236}">
                  <a16:creationId xmlns:a16="http://schemas.microsoft.com/office/drawing/2014/main" id="{1389FB48-790A-60B6-CC89-3617E410E116}"/>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422">
              <a:extLst>
                <a:ext uri="{FF2B5EF4-FFF2-40B4-BE49-F238E27FC236}">
                  <a16:creationId xmlns:a16="http://schemas.microsoft.com/office/drawing/2014/main" id="{FB958A83-CCE4-B0BB-087C-4AC24E9CEC99}"/>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423">
              <a:extLst>
                <a:ext uri="{FF2B5EF4-FFF2-40B4-BE49-F238E27FC236}">
                  <a16:creationId xmlns:a16="http://schemas.microsoft.com/office/drawing/2014/main" id="{01901D34-993E-32F9-0622-99F77C9672CA}"/>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424">
              <a:extLst>
                <a:ext uri="{FF2B5EF4-FFF2-40B4-BE49-F238E27FC236}">
                  <a16:creationId xmlns:a16="http://schemas.microsoft.com/office/drawing/2014/main" id="{7BD1F32F-3E7E-97DB-A459-1EE3AFA68F55}"/>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425">
              <a:extLst>
                <a:ext uri="{FF2B5EF4-FFF2-40B4-BE49-F238E27FC236}">
                  <a16:creationId xmlns:a16="http://schemas.microsoft.com/office/drawing/2014/main" id="{F3100508-69B2-8FE8-BA7E-994D3A98E5B2}"/>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426">
              <a:extLst>
                <a:ext uri="{FF2B5EF4-FFF2-40B4-BE49-F238E27FC236}">
                  <a16:creationId xmlns:a16="http://schemas.microsoft.com/office/drawing/2014/main" id="{4629EFF9-012E-9442-EF65-76B91C5B702C}"/>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427">
              <a:extLst>
                <a:ext uri="{FF2B5EF4-FFF2-40B4-BE49-F238E27FC236}">
                  <a16:creationId xmlns:a16="http://schemas.microsoft.com/office/drawing/2014/main" id="{B6AD4DCE-A928-DA08-9AF3-F38983335967}"/>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428">
              <a:extLst>
                <a:ext uri="{FF2B5EF4-FFF2-40B4-BE49-F238E27FC236}">
                  <a16:creationId xmlns:a16="http://schemas.microsoft.com/office/drawing/2014/main" id="{4475BBDA-5FB5-C1F7-A5CA-2315860DC112}"/>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429">
              <a:extLst>
                <a:ext uri="{FF2B5EF4-FFF2-40B4-BE49-F238E27FC236}">
                  <a16:creationId xmlns:a16="http://schemas.microsoft.com/office/drawing/2014/main" id="{F9E679FE-8ADB-61C2-5721-B26C29CED9A6}"/>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430">
              <a:extLst>
                <a:ext uri="{FF2B5EF4-FFF2-40B4-BE49-F238E27FC236}">
                  <a16:creationId xmlns:a16="http://schemas.microsoft.com/office/drawing/2014/main" id="{EEDD9864-7E22-5F01-705E-13F1707329CA}"/>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431">
              <a:extLst>
                <a:ext uri="{FF2B5EF4-FFF2-40B4-BE49-F238E27FC236}">
                  <a16:creationId xmlns:a16="http://schemas.microsoft.com/office/drawing/2014/main" id="{64098FC6-BE2E-737A-DDE5-6A6237E7E38D}"/>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432">
              <a:extLst>
                <a:ext uri="{FF2B5EF4-FFF2-40B4-BE49-F238E27FC236}">
                  <a16:creationId xmlns:a16="http://schemas.microsoft.com/office/drawing/2014/main" id="{1C079D7E-01E4-53BB-DA7B-C5525ADAD807}"/>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433">
              <a:extLst>
                <a:ext uri="{FF2B5EF4-FFF2-40B4-BE49-F238E27FC236}">
                  <a16:creationId xmlns:a16="http://schemas.microsoft.com/office/drawing/2014/main" id="{0B905E70-E722-970F-962D-67621C86C9F1}"/>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434">
              <a:extLst>
                <a:ext uri="{FF2B5EF4-FFF2-40B4-BE49-F238E27FC236}">
                  <a16:creationId xmlns:a16="http://schemas.microsoft.com/office/drawing/2014/main" id="{8A20B765-CE22-EF79-AC02-4496F76F2D34}"/>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435">
              <a:extLst>
                <a:ext uri="{FF2B5EF4-FFF2-40B4-BE49-F238E27FC236}">
                  <a16:creationId xmlns:a16="http://schemas.microsoft.com/office/drawing/2014/main" id="{E64046B1-2C17-AE75-DBB5-997B2EDDC799}"/>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436">
              <a:extLst>
                <a:ext uri="{FF2B5EF4-FFF2-40B4-BE49-F238E27FC236}">
                  <a16:creationId xmlns:a16="http://schemas.microsoft.com/office/drawing/2014/main" id="{566C494A-9156-4400-CEAC-1ED3E2D85C56}"/>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437">
              <a:extLst>
                <a:ext uri="{FF2B5EF4-FFF2-40B4-BE49-F238E27FC236}">
                  <a16:creationId xmlns:a16="http://schemas.microsoft.com/office/drawing/2014/main" id="{8FD10C13-E96B-C31E-0CD1-30D55FA8FAA0}"/>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438">
              <a:extLst>
                <a:ext uri="{FF2B5EF4-FFF2-40B4-BE49-F238E27FC236}">
                  <a16:creationId xmlns:a16="http://schemas.microsoft.com/office/drawing/2014/main" id="{BC80C35F-B333-9964-E5FF-D75C0854BE87}"/>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439">
              <a:extLst>
                <a:ext uri="{FF2B5EF4-FFF2-40B4-BE49-F238E27FC236}">
                  <a16:creationId xmlns:a16="http://schemas.microsoft.com/office/drawing/2014/main" id="{94003285-3C5A-7149-00CD-9A6B22AD2D7D}"/>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440">
              <a:extLst>
                <a:ext uri="{FF2B5EF4-FFF2-40B4-BE49-F238E27FC236}">
                  <a16:creationId xmlns:a16="http://schemas.microsoft.com/office/drawing/2014/main" id="{EC45B4B9-A5AC-B5D1-1523-F9C8A531CC41}"/>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441">
              <a:extLst>
                <a:ext uri="{FF2B5EF4-FFF2-40B4-BE49-F238E27FC236}">
                  <a16:creationId xmlns:a16="http://schemas.microsoft.com/office/drawing/2014/main" id="{F5E72C47-9E22-7D5F-6B73-0A12A03CBCAA}"/>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442">
              <a:extLst>
                <a:ext uri="{FF2B5EF4-FFF2-40B4-BE49-F238E27FC236}">
                  <a16:creationId xmlns:a16="http://schemas.microsoft.com/office/drawing/2014/main" id="{813053F7-F17F-3104-3302-FBC212FE86C1}"/>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443">
              <a:extLst>
                <a:ext uri="{FF2B5EF4-FFF2-40B4-BE49-F238E27FC236}">
                  <a16:creationId xmlns:a16="http://schemas.microsoft.com/office/drawing/2014/main" id="{446B8067-200B-9B83-CDAB-27A94FA2A948}"/>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444">
              <a:extLst>
                <a:ext uri="{FF2B5EF4-FFF2-40B4-BE49-F238E27FC236}">
                  <a16:creationId xmlns:a16="http://schemas.microsoft.com/office/drawing/2014/main" id="{3E63F67A-6077-098C-3251-2AB93BAF9E73}"/>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445">
              <a:extLst>
                <a:ext uri="{FF2B5EF4-FFF2-40B4-BE49-F238E27FC236}">
                  <a16:creationId xmlns:a16="http://schemas.microsoft.com/office/drawing/2014/main" id="{D251E9F2-505E-547C-DFF8-60377DFC95A3}"/>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446">
              <a:extLst>
                <a:ext uri="{FF2B5EF4-FFF2-40B4-BE49-F238E27FC236}">
                  <a16:creationId xmlns:a16="http://schemas.microsoft.com/office/drawing/2014/main" id="{6A851D6E-6873-7DDC-5172-307C4ED0CAFD}"/>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447">
              <a:extLst>
                <a:ext uri="{FF2B5EF4-FFF2-40B4-BE49-F238E27FC236}">
                  <a16:creationId xmlns:a16="http://schemas.microsoft.com/office/drawing/2014/main" id="{D27E0D43-58FB-87D7-3129-651F0AF510C6}"/>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448">
              <a:extLst>
                <a:ext uri="{FF2B5EF4-FFF2-40B4-BE49-F238E27FC236}">
                  <a16:creationId xmlns:a16="http://schemas.microsoft.com/office/drawing/2014/main" id="{8D96CD7A-40B8-066B-EFF8-99DFFCBF8714}"/>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449">
              <a:extLst>
                <a:ext uri="{FF2B5EF4-FFF2-40B4-BE49-F238E27FC236}">
                  <a16:creationId xmlns:a16="http://schemas.microsoft.com/office/drawing/2014/main" id="{25CB60B7-25ED-3D21-E858-5DE50FC448E4}"/>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450">
              <a:extLst>
                <a:ext uri="{FF2B5EF4-FFF2-40B4-BE49-F238E27FC236}">
                  <a16:creationId xmlns:a16="http://schemas.microsoft.com/office/drawing/2014/main" id="{2B019778-1EAD-F67B-A4C4-970125C3CBEF}"/>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451">
              <a:extLst>
                <a:ext uri="{FF2B5EF4-FFF2-40B4-BE49-F238E27FC236}">
                  <a16:creationId xmlns:a16="http://schemas.microsoft.com/office/drawing/2014/main" id="{F1DA6929-01D0-9C52-5A8C-90CD972776B8}"/>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452">
              <a:extLst>
                <a:ext uri="{FF2B5EF4-FFF2-40B4-BE49-F238E27FC236}">
                  <a16:creationId xmlns:a16="http://schemas.microsoft.com/office/drawing/2014/main" id="{90AD6FB7-CB1E-EA1B-E46E-9A38C26B001A}"/>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453">
              <a:extLst>
                <a:ext uri="{FF2B5EF4-FFF2-40B4-BE49-F238E27FC236}">
                  <a16:creationId xmlns:a16="http://schemas.microsoft.com/office/drawing/2014/main" id="{3463738D-D536-0B78-E5E6-D35BB697E70B}"/>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454">
              <a:extLst>
                <a:ext uri="{FF2B5EF4-FFF2-40B4-BE49-F238E27FC236}">
                  <a16:creationId xmlns:a16="http://schemas.microsoft.com/office/drawing/2014/main" id="{9384668D-6688-5D10-9966-628AFA21BAD4}"/>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455">
              <a:extLst>
                <a:ext uri="{FF2B5EF4-FFF2-40B4-BE49-F238E27FC236}">
                  <a16:creationId xmlns:a16="http://schemas.microsoft.com/office/drawing/2014/main" id="{2E3049A6-ED13-8CAD-F226-9FCD934BE8E5}"/>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456">
              <a:extLst>
                <a:ext uri="{FF2B5EF4-FFF2-40B4-BE49-F238E27FC236}">
                  <a16:creationId xmlns:a16="http://schemas.microsoft.com/office/drawing/2014/main" id="{53D30769-BFEB-DF2F-5B46-233ADDF8F210}"/>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457">
              <a:extLst>
                <a:ext uri="{FF2B5EF4-FFF2-40B4-BE49-F238E27FC236}">
                  <a16:creationId xmlns:a16="http://schemas.microsoft.com/office/drawing/2014/main" id="{0C5DCC2B-B9CC-8314-B5B3-8F6FDC8D7716}"/>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458">
              <a:extLst>
                <a:ext uri="{FF2B5EF4-FFF2-40B4-BE49-F238E27FC236}">
                  <a16:creationId xmlns:a16="http://schemas.microsoft.com/office/drawing/2014/main" id="{9C99A305-0877-A213-7466-60FF26DD140C}"/>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459">
              <a:extLst>
                <a:ext uri="{FF2B5EF4-FFF2-40B4-BE49-F238E27FC236}">
                  <a16:creationId xmlns:a16="http://schemas.microsoft.com/office/drawing/2014/main" id="{5AA11288-A31E-F235-9458-40E76AB2EDE5}"/>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460">
              <a:extLst>
                <a:ext uri="{FF2B5EF4-FFF2-40B4-BE49-F238E27FC236}">
                  <a16:creationId xmlns:a16="http://schemas.microsoft.com/office/drawing/2014/main" id="{89529115-2306-896A-2C52-191A0D2DE5C8}"/>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461">
              <a:extLst>
                <a:ext uri="{FF2B5EF4-FFF2-40B4-BE49-F238E27FC236}">
                  <a16:creationId xmlns:a16="http://schemas.microsoft.com/office/drawing/2014/main" id="{650645B5-2CB2-7494-69CA-D46CC5097022}"/>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462">
              <a:extLst>
                <a:ext uri="{FF2B5EF4-FFF2-40B4-BE49-F238E27FC236}">
                  <a16:creationId xmlns:a16="http://schemas.microsoft.com/office/drawing/2014/main" id="{D138ED29-31A7-5ECC-C88D-1D4FEB164929}"/>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463">
              <a:extLst>
                <a:ext uri="{FF2B5EF4-FFF2-40B4-BE49-F238E27FC236}">
                  <a16:creationId xmlns:a16="http://schemas.microsoft.com/office/drawing/2014/main" id="{F75B0ABD-3547-8282-ADDE-641745058D70}"/>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464">
              <a:extLst>
                <a:ext uri="{FF2B5EF4-FFF2-40B4-BE49-F238E27FC236}">
                  <a16:creationId xmlns:a16="http://schemas.microsoft.com/office/drawing/2014/main" id="{5379104E-F6B0-2B04-C063-FF5EB810A376}"/>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465">
              <a:extLst>
                <a:ext uri="{FF2B5EF4-FFF2-40B4-BE49-F238E27FC236}">
                  <a16:creationId xmlns:a16="http://schemas.microsoft.com/office/drawing/2014/main" id="{540083FE-C8E8-010D-2E93-D407E8EBA185}"/>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466">
              <a:extLst>
                <a:ext uri="{FF2B5EF4-FFF2-40B4-BE49-F238E27FC236}">
                  <a16:creationId xmlns:a16="http://schemas.microsoft.com/office/drawing/2014/main" id="{C2793ABA-2126-D23A-3CCF-6F773DF0029B}"/>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467">
              <a:extLst>
                <a:ext uri="{FF2B5EF4-FFF2-40B4-BE49-F238E27FC236}">
                  <a16:creationId xmlns:a16="http://schemas.microsoft.com/office/drawing/2014/main" id="{D9F31912-C574-DE9B-DF60-6EC1EE9CB320}"/>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468">
              <a:extLst>
                <a:ext uri="{FF2B5EF4-FFF2-40B4-BE49-F238E27FC236}">
                  <a16:creationId xmlns:a16="http://schemas.microsoft.com/office/drawing/2014/main" id="{9D69BA66-7217-9D15-2F15-C5C76D0126AF}"/>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469">
              <a:extLst>
                <a:ext uri="{FF2B5EF4-FFF2-40B4-BE49-F238E27FC236}">
                  <a16:creationId xmlns:a16="http://schemas.microsoft.com/office/drawing/2014/main" id="{25EC060E-9868-2188-5375-826CDC00C052}"/>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470">
              <a:extLst>
                <a:ext uri="{FF2B5EF4-FFF2-40B4-BE49-F238E27FC236}">
                  <a16:creationId xmlns:a16="http://schemas.microsoft.com/office/drawing/2014/main" id="{996A23CB-E436-6556-29E0-33857B45079C}"/>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471">
              <a:extLst>
                <a:ext uri="{FF2B5EF4-FFF2-40B4-BE49-F238E27FC236}">
                  <a16:creationId xmlns:a16="http://schemas.microsoft.com/office/drawing/2014/main" id="{B9B40D28-D2E4-7711-9DEF-A190BDC4F76E}"/>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472">
              <a:extLst>
                <a:ext uri="{FF2B5EF4-FFF2-40B4-BE49-F238E27FC236}">
                  <a16:creationId xmlns:a16="http://schemas.microsoft.com/office/drawing/2014/main" id="{D8297C10-8E0E-C4E7-73FB-D6D40DFEE9DA}"/>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473">
              <a:extLst>
                <a:ext uri="{FF2B5EF4-FFF2-40B4-BE49-F238E27FC236}">
                  <a16:creationId xmlns:a16="http://schemas.microsoft.com/office/drawing/2014/main" id="{9B7C77AF-5C31-1577-8462-02CDA1FD8A0C}"/>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474">
              <a:extLst>
                <a:ext uri="{FF2B5EF4-FFF2-40B4-BE49-F238E27FC236}">
                  <a16:creationId xmlns:a16="http://schemas.microsoft.com/office/drawing/2014/main" id="{787A48BD-91C1-4696-B28A-0D21AABFACBC}"/>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475">
              <a:extLst>
                <a:ext uri="{FF2B5EF4-FFF2-40B4-BE49-F238E27FC236}">
                  <a16:creationId xmlns:a16="http://schemas.microsoft.com/office/drawing/2014/main" id="{072EFF63-ADF4-B88A-2106-078BCAD82560}"/>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476">
              <a:extLst>
                <a:ext uri="{FF2B5EF4-FFF2-40B4-BE49-F238E27FC236}">
                  <a16:creationId xmlns:a16="http://schemas.microsoft.com/office/drawing/2014/main" id="{2D9C90E7-C4D2-D29E-BD65-71614BBCA243}"/>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477">
              <a:extLst>
                <a:ext uri="{FF2B5EF4-FFF2-40B4-BE49-F238E27FC236}">
                  <a16:creationId xmlns:a16="http://schemas.microsoft.com/office/drawing/2014/main" id="{D95F518F-E5EE-7CBE-81AD-36CFD0B573E1}"/>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478">
              <a:extLst>
                <a:ext uri="{FF2B5EF4-FFF2-40B4-BE49-F238E27FC236}">
                  <a16:creationId xmlns:a16="http://schemas.microsoft.com/office/drawing/2014/main" id="{91E90A60-5846-9F4B-9F73-ED75F980AF44}"/>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479">
              <a:extLst>
                <a:ext uri="{FF2B5EF4-FFF2-40B4-BE49-F238E27FC236}">
                  <a16:creationId xmlns:a16="http://schemas.microsoft.com/office/drawing/2014/main" id="{01156CF5-19FD-5631-FD22-6E09C679A408}"/>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480">
              <a:extLst>
                <a:ext uri="{FF2B5EF4-FFF2-40B4-BE49-F238E27FC236}">
                  <a16:creationId xmlns:a16="http://schemas.microsoft.com/office/drawing/2014/main" id="{F4CC0FB9-79B4-BDF4-9BC9-9A8122767DEE}"/>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481">
              <a:extLst>
                <a:ext uri="{FF2B5EF4-FFF2-40B4-BE49-F238E27FC236}">
                  <a16:creationId xmlns:a16="http://schemas.microsoft.com/office/drawing/2014/main" id="{18304CC2-5F36-12BF-FEDF-1213FBECB471}"/>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482">
              <a:extLst>
                <a:ext uri="{FF2B5EF4-FFF2-40B4-BE49-F238E27FC236}">
                  <a16:creationId xmlns:a16="http://schemas.microsoft.com/office/drawing/2014/main" id="{9C0C0BFD-ECB7-9AB3-6009-4BBB06FB759F}"/>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483">
              <a:extLst>
                <a:ext uri="{FF2B5EF4-FFF2-40B4-BE49-F238E27FC236}">
                  <a16:creationId xmlns:a16="http://schemas.microsoft.com/office/drawing/2014/main" id="{E09DD1CD-50CF-847C-1599-1DB618CC74AF}"/>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484">
              <a:extLst>
                <a:ext uri="{FF2B5EF4-FFF2-40B4-BE49-F238E27FC236}">
                  <a16:creationId xmlns:a16="http://schemas.microsoft.com/office/drawing/2014/main" id="{C3DF513A-D610-37C1-FC17-ED8C8530F6B9}"/>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485">
              <a:extLst>
                <a:ext uri="{FF2B5EF4-FFF2-40B4-BE49-F238E27FC236}">
                  <a16:creationId xmlns:a16="http://schemas.microsoft.com/office/drawing/2014/main" id="{E0228628-0E99-7B18-B1C1-7944D5B2F00F}"/>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486">
              <a:extLst>
                <a:ext uri="{FF2B5EF4-FFF2-40B4-BE49-F238E27FC236}">
                  <a16:creationId xmlns:a16="http://schemas.microsoft.com/office/drawing/2014/main" id="{6A29B6F3-A2E1-F620-238F-DAFF94AA3489}"/>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487">
              <a:extLst>
                <a:ext uri="{FF2B5EF4-FFF2-40B4-BE49-F238E27FC236}">
                  <a16:creationId xmlns:a16="http://schemas.microsoft.com/office/drawing/2014/main" id="{97CC0499-DFF9-5EED-13C4-32748B47D791}"/>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488">
              <a:extLst>
                <a:ext uri="{FF2B5EF4-FFF2-40B4-BE49-F238E27FC236}">
                  <a16:creationId xmlns:a16="http://schemas.microsoft.com/office/drawing/2014/main" id="{CEBA289C-5B66-1ABB-3CAA-544A2E66C738}"/>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7" name="Title 1">
            <a:extLst>
              <a:ext uri="{FF2B5EF4-FFF2-40B4-BE49-F238E27FC236}">
                <a16:creationId xmlns:a16="http://schemas.microsoft.com/office/drawing/2014/main" id="{9909A58D-1D5B-A5AC-8A71-AE64DC5BA950}"/>
              </a:ext>
            </a:extLst>
          </p:cNvPr>
          <p:cNvSpPr txBox="1">
            <a:spLocks noGrp="1"/>
          </p:cNvSpPr>
          <p:nvPr>
            <p:ph type="title"/>
          </p:nvPr>
        </p:nvSpPr>
        <p:spPr>
          <a:xfrm>
            <a:off x="731840" y="1657505"/>
            <a:ext cx="7712369" cy="1670809"/>
          </a:xfrm>
        </p:spPr>
        <p:txBody>
          <a:bodyPr anchor="b"/>
          <a:lstStyle>
            <a:lvl1pPr>
              <a:lnSpc>
                <a:spcPct val="87000"/>
              </a:lnSpc>
              <a:defRPr/>
            </a:lvl1pPr>
          </a:lstStyle>
          <a:p>
            <a:pPr lvl="0"/>
            <a:r>
              <a:rPr lang="en-US"/>
              <a:t>Click to edit Master title style</a:t>
            </a:r>
          </a:p>
        </p:txBody>
      </p:sp>
      <p:sp>
        <p:nvSpPr>
          <p:cNvPr id="218" name="Subtitle 2">
            <a:extLst>
              <a:ext uri="{FF2B5EF4-FFF2-40B4-BE49-F238E27FC236}">
                <a16:creationId xmlns:a16="http://schemas.microsoft.com/office/drawing/2014/main" id="{63D832CF-252A-9FC0-5234-5056E4E9DABD}"/>
              </a:ext>
            </a:extLst>
          </p:cNvPr>
          <p:cNvSpPr txBox="1">
            <a:spLocks noGrp="1"/>
          </p:cNvSpPr>
          <p:nvPr>
            <p:ph type="subTitle" idx="4294967295"/>
          </p:nvPr>
        </p:nvSpPr>
        <p:spPr>
          <a:xfrm>
            <a:off x="747073" y="3708714"/>
            <a:ext cx="5044123" cy="1655758"/>
          </a:xfrm>
        </p:spPr>
        <p:txBody>
          <a:bodyPr>
            <a:normAutofit/>
          </a:bodyPr>
          <a:lstStyle>
            <a:lvl1pPr>
              <a:defRPr sz="2250" b="0">
                <a:solidFill>
                  <a:srgbClr val="14123F"/>
                </a:solidFill>
              </a:defRPr>
            </a:lvl1pPr>
          </a:lstStyle>
          <a:p>
            <a:pPr lvl="0"/>
            <a:r>
              <a:rPr lang="en-US"/>
              <a:t>Click to edit Master subtitle style</a:t>
            </a:r>
          </a:p>
        </p:txBody>
      </p:sp>
      <p:pic>
        <p:nvPicPr>
          <p:cNvPr id="219" name="Graphic 60">
            <a:extLst>
              <a:ext uri="{FF2B5EF4-FFF2-40B4-BE49-F238E27FC236}">
                <a16:creationId xmlns:a16="http://schemas.microsoft.com/office/drawing/2014/main" id="{30D85268-5321-C769-A95B-A84FF2BE7F1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64816" y="314800"/>
            <a:ext cx="1689427" cy="1204914"/>
          </a:xfrm>
          <a:prstGeom prst="rect">
            <a:avLst/>
          </a:prstGeom>
          <a:noFill/>
          <a:ln cap="flat">
            <a:noFill/>
          </a:ln>
        </p:spPr>
      </p:pic>
      <p:grpSp>
        <p:nvGrpSpPr>
          <p:cNvPr id="221" name="Group 220">
            <a:extLst>
              <a:ext uri="{FF2B5EF4-FFF2-40B4-BE49-F238E27FC236}">
                <a16:creationId xmlns:a16="http://schemas.microsoft.com/office/drawing/2014/main" id="{9D94FD7E-D76B-34AA-B915-448B60E0B105}"/>
              </a:ext>
            </a:extLst>
          </p:cNvPr>
          <p:cNvGrpSpPr/>
          <p:nvPr userDrawn="1"/>
        </p:nvGrpSpPr>
        <p:grpSpPr>
          <a:xfrm>
            <a:off x="0" y="4867524"/>
            <a:ext cx="2731907" cy="1990475"/>
            <a:chOff x="0" y="4867524"/>
            <a:chExt cx="2731907" cy="1990475"/>
          </a:xfrm>
        </p:grpSpPr>
        <p:sp>
          <p:nvSpPr>
            <p:cNvPr id="216" name="Freeform: Shape 34">
              <a:extLst>
                <a:ext uri="{FF2B5EF4-FFF2-40B4-BE49-F238E27FC236}">
                  <a16:creationId xmlns:a16="http://schemas.microsoft.com/office/drawing/2014/main" id="{8E547C31-2C67-5A25-F8BC-C93078E6B065}"/>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220" name="Graphic 271">
              <a:extLst>
                <a:ext uri="{FF2B5EF4-FFF2-40B4-BE49-F238E27FC236}">
                  <a16:creationId xmlns:a16="http://schemas.microsoft.com/office/drawing/2014/main" id="{F4C4D8D4-74AD-D6F5-EB3E-6260C7CB5C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54685" y="5363358"/>
              <a:ext cx="1362218" cy="1283982"/>
            </a:xfrm>
            <a:prstGeom prst="rect">
              <a:avLst/>
            </a:prstGeom>
            <a:noFill/>
            <a:ln cap="flat">
              <a:noFill/>
            </a:ln>
          </p:spPr>
        </p:pic>
      </p:grpSp>
    </p:spTree>
    <p:extLst>
      <p:ext uri="{BB962C8B-B14F-4D97-AF65-F5344CB8AC3E}">
        <p14:creationId xmlns:p14="http://schemas.microsoft.com/office/powerpoint/2010/main" val="247813094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Rectangle 77">
            <a:extLst>
              <a:ext uri="{FF2B5EF4-FFF2-40B4-BE49-F238E27FC236}">
                <a16:creationId xmlns:a16="http://schemas.microsoft.com/office/drawing/2014/main" id="{022A9916-0E5F-7F59-0B08-76F740CB492C}"/>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7" name="Graphic 49">
            <a:extLst>
              <a:ext uri="{FF2B5EF4-FFF2-40B4-BE49-F238E27FC236}">
                <a16:creationId xmlns:a16="http://schemas.microsoft.com/office/drawing/2014/main" id="{11B8CFD5-877C-1289-3F63-E53F80B11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4E06265D-0D82-6F2E-75A0-E895AE3E8EC1}"/>
              </a:ext>
            </a:extLst>
          </p:cNvPr>
          <p:cNvSpPr txBox="1">
            <a:spLocks noGrp="1"/>
          </p:cNvSpPr>
          <p:nvPr>
            <p:ph type="title"/>
          </p:nvPr>
        </p:nvSpPr>
        <p:spPr/>
        <p:txBody>
          <a:bodyPr/>
          <a:lstStyle>
            <a:lvl1pPr>
              <a:defRPr/>
            </a:lvl1pPr>
          </a:lstStyle>
          <a:p>
            <a:pPr lvl="0"/>
            <a:r>
              <a:rPr lang="en-US"/>
              <a:t>Click to edit Master title style</a:t>
            </a:r>
          </a:p>
        </p:txBody>
      </p:sp>
      <p:sp>
        <p:nvSpPr>
          <p:cNvPr id="3" name="Date Placeholder 2">
            <a:extLst>
              <a:ext uri="{FF2B5EF4-FFF2-40B4-BE49-F238E27FC236}">
                <a16:creationId xmlns:a16="http://schemas.microsoft.com/office/drawing/2014/main" id="{C0C88D74-4EE0-4358-89C8-1A266DFC960F}"/>
              </a:ext>
            </a:extLst>
          </p:cNvPr>
          <p:cNvSpPr txBox="1">
            <a:spLocks noGrp="1"/>
          </p:cNvSpPr>
          <p:nvPr>
            <p:ph type="dt" sz="half" idx="7"/>
          </p:nvPr>
        </p:nvSpPr>
        <p:spPr/>
        <p:txBody>
          <a:bodyPr/>
          <a:lstStyle>
            <a:lvl1pPr>
              <a:defRPr/>
            </a:lvl1pPr>
          </a:lstStyle>
          <a:p>
            <a:pPr lvl="0"/>
            <a:fld id="{1812585F-0CC7-4F3A-84F3-428E92545436}" type="datetime1">
              <a:rPr lang="en-US"/>
              <a:pPr lvl="0"/>
              <a:t>11/3/2023</a:t>
            </a:fld>
            <a:endParaRPr lang="en-US"/>
          </a:p>
        </p:txBody>
      </p:sp>
      <p:sp>
        <p:nvSpPr>
          <p:cNvPr id="4" name="Footer Placeholder 3">
            <a:extLst>
              <a:ext uri="{FF2B5EF4-FFF2-40B4-BE49-F238E27FC236}">
                <a16:creationId xmlns:a16="http://schemas.microsoft.com/office/drawing/2014/main" id="{F56C55AB-8147-EA90-7D02-8966CD563C09}"/>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1DCEE069-8A06-0C96-DA69-A7D5BAFCAD50}"/>
              </a:ext>
            </a:extLst>
          </p:cNvPr>
          <p:cNvSpPr txBox="1">
            <a:spLocks noGrp="1"/>
          </p:cNvSpPr>
          <p:nvPr>
            <p:ph type="sldNum" sz="quarter" idx="8"/>
          </p:nvPr>
        </p:nvSpPr>
        <p:spPr/>
        <p:txBody>
          <a:bodyPr/>
          <a:lstStyle>
            <a:lvl1pPr>
              <a:defRPr/>
            </a:lvl1pPr>
          </a:lstStyle>
          <a:p>
            <a:pPr lvl="0"/>
            <a:fld id="{B7D5392C-33CD-4A5A-B50A-374E7DCB827F}" type="slidenum">
              <a:t>‹#›</a:t>
            </a:fld>
            <a:endParaRPr lang="en-US"/>
          </a:p>
        </p:txBody>
      </p:sp>
    </p:spTree>
    <p:extLst>
      <p:ext uri="{BB962C8B-B14F-4D97-AF65-F5344CB8AC3E}">
        <p14:creationId xmlns:p14="http://schemas.microsoft.com/office/powerpoint/2010/main" val="2013950730"/>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le and Sub ">
    <p:spTree>
      <p:nvGrpSpPr>
        <p:cNvPr id="1" name=""/>
        <p:cNvGrpSpPr/>
        <p:nvPr/>
      </p:nvGrpSpPr>
      <p:grpSpPr>
        <a:xfrm>
          <a:off x="0" y="0"/>
          <a:ext cx="0" cy="0"/>
          <a:chOff x="0" y="0"/>
          <a:chExt cx="0" cy="0"/>
        </a:xfrm>
      </p:grpSpPr>
      <p:sp>
        <p:nvSpPr>
          <p:cNvPr id="7" name="Rectangle 77">
            <a:extLst>
              <a:ext uri="{FF2B5EF4-FFF2-40B4-BE49-F238E27FC236}">
                <a16:creationId xmlns:a16="http://schemas.microsoft.com/office/drawing/2014/main" id="{0FF6ADB6-66C5-7174-9B96-0EA1F4F67FAD}"/>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8" name="Graphic 49">
            <a:extLst>
              <a:ext uri="{FF2B5EF4-FFF2-40B4-BE49-F238E27FC236}">
                <a16:creationId xmlns:a16="http://schemas.microsoft.com/office/drawing/2014/main" id="{906BEEC3-06FB-DCD5-2DA6-E98A1E1DF6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9661853C-3886-2BAC-3ACF-89196992B00C}"/>
              </a:ext>
            </a:extLst>
          </p:cNvPr>
          <p:cNvSpPr txBox="1">
            <a:spLocks noGrp="1"/>
          </p:cNvSpPr>
          <p:nvPr>
            <p:ph type="title"/>
          </p:nvPr>
        </p:nvSpPr>
        <p:spPr/>
        <p:txBody>
          <a:bodyPr/>
          <a:lstStyle>
            <a:lvl1pPr>
              <a:defRPr>
                <a:solidFill>
                  <a:srgbClr val="91B5CC"/>
                </a:solidFill>
              </a:defRPr>
            </a:lvl1pPr>
          </a:lstStyle>
          <a:p>
            <a:pPr lvl="0"/>
            <a:r>
              <a:rPr lang="en-US"/>
              <a:t>Click to edit Master title style</a:t>
            </a:r>
          </a:p>
        </p:txBody>
      </p:sp>
      <p:sp>
        <p:nvSpPr>
          <p:cNvPr id="3" name="Date Placeholder 2">
            <a:extLst>
              <a:ext uri="{FF2B5EF4-FFF2-40B4-BE49-F238E27FC236}">
                <a16:creationId xmlns:a16="http://schemas.microsoft.com/office/drawing/2014/main" id="{1ECED794-F902-5767-8A8E-B15DBBFFEC86}"/>
              </a:ext>
            </a:extLst>
          </p:cNvPr>
          <p:cNvSpPr txBox="1">
            <a:spLocks noGrp="1"/>
          </p:cNvSpPr>
          <p:nvPr>
            <p:ph type="dt" sz="half" idx="7"/>
          </p:nvPr>
        </p:nvSpPr>
        <p:spPr/>
        <p:txBody>
          <a:bodyPr/>
          <a:lstStyle>
            <a:lvl1pPr>
              <a:defRPr/>
            </a:lvl1pPr>
          </a:lstStyle>
          <a:p>
            <a:pPr lvl="0"/>
            <a:fld id="{F4F81913-A11B-4C38-84EF-056D0C895861}" type="datetime1">
              <a:rPr lang="en-US"/>
              <a:pPr lvl="0"/>
              <a:t>11/3/2023</a:t>
            </a:fld>
            <a:endParaRPr lang="en-US"/>
          </a:p>
        </p:txBody>
      </p:sp>
      <p:sp>
        <p:nvSpPr>
          <p:cNvPr id="4" name="Footer Placeholder 3">
            <a:extLst>
              <a:ext uri="{FF2B5EF4-FFF2-40B4-BE49-F238E27FC236}">
                <a16:creationId xmlns:a16="http://schemas.microsoft.com/office/drawing/2014/main" id="{2DD540F1-ED0D-1E11-D404-62B829450764}"/>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42BF5CA6-BB86-E205-1F20-B0054DA12BA8}"/>
              </a:ext>
            </a:extLst>
          </p:cNvPr>
          <p:cNvSpPr txBox="1">
            <a:spLocks noGrp="1"/>
          </p:cNvSpPr>
          <p:nvPr>
            <p:ph type="sldNum" sz="quarter" idx="8"/>
          </p:nvPr>
        </p:nvSpPr>
        <p:spPr/>
        <p:txBody>
          <a:bodyPr/>
          <a:lstStyle>
            <a:lvl1pPr>
              <a:defRPr/>
            </a:lvl1pPr>
          </a:lstStyle>
          <a:p>
            <a:pPr lvl="0"/>
            <a:fld id="{709672C0-3FAD-40B0-A466-104BB1F75B26}" type="slidenum">
              <a:t>‹#›</a:t>
            </a:fld>
            <a:endParaRPr lang="en-US"/>
          </a:p>
        </p:txBody>
      </p:sp>
      <p:sp>
        <p:nvSpPr>
          <p:cNvPr id="6" name="Text Placeholder 2">
            <a:extLst>
              <a:ext uri="{FF2B5EF4-FFF2-40B4-BE49-F238E27FC236}">
                <a16:creationId xmlns:a16="http://schemas.microsoft.com/office/drawing/2014/main" id="{C2E9D61E-5287-77F8-0605-5719FEB8C94B}"/>
              </a:ext>
            </a:extLst>
          </p:cNvPr>
          <p:cNvSpPr txBox="1">
            <a:spLocks noGrp="1"/>
          </p:cNvSpPr>
          <p:nvPr>
            <p:ph type="body" idx="4294967295"/>
          </p:nvPr>
        </p:nvSpPr>
        <p:spPr>
          <a:xfrm>
            <a:off x="731840" y="1943100"/>
            <a:ext cx="5059366" cy="4254502"/>
          </a:xfrm>
        </p:spPr>
        <p:txBody>
          <a:bodyPr/>
          <a:lstStyle>
            <a:lvl1pPr>
              <a:lnSpc>
                <a:spcPct val="100000"/>
              </a:lnSpc>
              <a:spcBef>
                <a:spcPts val="0"/>
              </a:spcBef>
              <a:defRPr sz="2250" b="0">
                <a:solidFill>
                  <a:srgbClr val="000000"/>
                </a:solidFill>
              </a:defRPr>
            </a:lvl1pPr>
          </a:lstStyle>
          <a:p>
            <a:pPr lvl="0"/>
            <a:r>
              <a:rPr lang="en-US"/>
              <a:t>Click to edit Master text styles</a:t>
            </a:r>
          </a:p>
        </p:txBody>
      </p:sp>
    </p:spTree>
    <p:extLst>
      <p:ext uri="{BB962C8B-B14F-4D97-AF65-F5344CB8AC3E}">
        <p14:creationId xmlns:p14="http://schemas.microsoft.com/office/powerpoint/2010/main" val="24819130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and Sub blue">
    <p:spTree>
      <p:nvGrpSpPr>
        <p:cNvPr id="1" name=""/>
        <p:cNvGrpSpPr/>
        <p:nvPr/>
      </p:nvGrpSpPr>
      <p:grpSpPr>
        <a:xfrm>
          <a:off x="0" y="0"/>
          <a:ext cx="0" cy="0"/>
          <a:chOff x="0" y="0"/>
          <a:chExt cx="0" cy="0"/>
        </a:xfrm>
      </p:grpSpPr>
      <p:sp>
        <p:nvSpPr>
          <p:cNvPr id="7" name="Rectangle 77">
            <a:extLst>
              <a:ext uri="{FF2B5EF4-FFF2-40B4-BE49-F238E27FC236}">
                <a16:creationId xmlns:a16="http://schemas.microsoft.com/office/drawing/2014/main" id="{4B9333DF-AE9B-11DE-7199-9D234B4AEE22}"/>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8" name="Graphic 49">
            <a:extLst>
              <a:ext uri="{FF2B5EF4-FFF2-40B4-BE49-F238E27FC236}">
                <a16:creationId xmlns:a16="http://schemas.microsoft.com/office/drawing/2014/main" id="{18479F28-7143-F089-1630-F8B045EDD5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5709427C-F600-FA19-6BA6-DF57AC3B4898}"/>
              </a:ext>
            </a:extLst>
          </p:cNvPr>
          <p:cNvSpPr txBox="1">
            <a:spLocks noGrp="1"/>
          </p:cNvSpPr>
          <p:nvPr>
            <p:ph type="title"/>
          </p:nvPr>
        </p:nvSpPr>
        <p:spPr/>
        <p:txBody>
          <a:bodyPr/>
          <a:lstStyle>
            <a:lvl1pPr>
              <a:defRPr/>
            </a:lvl1pPr>
          </a:lstStyle>
          <a:p>
            <a:pPr lvl="0"/>
            <a:r>
              <a:rPr lang="en-US"/>
              <a:t>Click to edit Master title style</a:t>
            </a:r>
          </a:p>
        </p:txBody>
      </p:sp>
      <p:sp>
        <p:nvSpPr>
          <p:cNvPr id="3" name="Date Placeholder 2">
            <a:extLst>
              <a:ext uri="{FF2B5EF4-FFF2-40B4-BE49-F238E27FC236}">
                <a16:creationId xmlns:a16="http://schemas.microsoft.com/office/drawing/2014/main" id="{AD29A84A-8D98-1E42-8304-0990CBD3F01D}"/>
              </a:ext>
            </a:extLst>
          </p:cNvPr>
          <p:cNvSpPr txBox="1">
            <a:spLocks noGrp="1"/>
          </p:cNvSpPr>
          <p:nvPr>
            <p:ph type="dt" sz="half" idx="7"/>
          </p:nvPr>
        </p:nvSpPr>
        <p:spPr/>
        <p:txBody>
          <a:bodyPr/>
          <a:lstStyle>
            <a:lvl1pPr>
              <a:defRPr/>
            </a:lvl1pPr>
          </a:lstStyle>
          <a:p>
            <a:pPr lvl="0"/>
            <a:fld id="{2ECA6436-2D9E-4D9F-BD13-78D803803722}" type="datetime1">
              <a:rPr lang="en-US"/>
              <a:pPr lvl="0"/>
              <a:t>11/3/2023</a:t>
            </a:fld>
            <a:endParaRPr lang="en-US"/>
          </a:p>
        </p:txBody>
      </p:sp>
      <p:sp>
        <p:nvSpPr>
          <p:cNvPr id="4" name="Footer Placeholder 3">
            <a:extLst>
              <a:ext uri="{FF2B5EF4-FFF2-40B4-BE49-F238E27FC236}">
                <a16:creationId xmlns:a16="http://schemas.microsoft.com/office/drawing/2014/main" id="{F21A2960-4DB1-6DA0-4739-6773F3D14CF9}"/>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E6E7210A-A58D-BD1F-BACB-DFA3EAE9C114}"/>
              </a:ext>
            </a:extLst>
          </p:cNvPr>
          <p:cNvSpPr txBox="1">
            <a:spLocks noGrp="1"/>
          </p:cNvSpPr>
          <p:nvPr>
            <p:ph type="sldNum" sz="quarter" idx="8"/>
          </p:nvPr>
        </p:nvSpPr>
        <p:spPr/>
        <p:txBody>
          <a:bodyPr/>
          <a:lstStyle>
            <a:lvl1pPr>
              <a:defRPr>
                <a:solidFill>
                  <a:srgbClr val="14123F"/>
                </a:solidFill>
              </a:defRPr>
            </a:lvl1pPr>
          </a:lstStyle>
          <a:p>
            <a:pPr lvl="0"/>
            <a:fld id="{18F7B86B-477D-460D-940A-65C8D868A071}" type="slidenum">
              <a:t>‹#›</a:t>
            </a:fld>
            <a:endParaRPr lang="en-US"/>
          </a:p>
        </p:txBody>
      </p:sp>
      <p:sp>
        <p:nvSpPr>
          <p:cNvPr id="6" name="Text Placeholder 2">
            <a:extLst>
              <a:ext uri="{FF2B5EF4-FFF2-40B4-BE49-F238E27FC236}">
                <a16:creationId xmlns:a16="http://schemas.microsoft.com/office/drawing/2014/main" id="{C9821386-8760-61B7-B2B5-57FEE3C2C3D0}"/>
              </a:ext>
            </a:extLst>
          </p:cNvPr>
          <p:cNvSpPr txBox="1">
            <a:spLocks noGrp="1"/>
          </p:cNvSpPr>
          <p:nvPr>
            <p:ph type="body" idx="4294967295"/>
          </p:nvPr>
        </p:nvSpPr>
        <p:spPr>
          <a:xfrm>
            <a:off x="731840" y="1943100"/>
            <a:ext cx="5059366" cy="4254502"/>
          </a:xfrm>
        </p:spPr>
        <p:txBody>
          <a:bodyPr/>
          <a:lstStyle>
            <a:lvl1pPr>
              <a:lnSpc>
                <a:spcPct val="100000"/>
              </a:lnSpc>
              <a:spcBef>
                <a:spcPts val="0"/>
              </a:spcBef>
              <a:defRPr sz="2250" b="0">
                <a:solidFill>
                  <a:srgbClr val="000000"/>
                </a:solidFill>
              </a:defRPr>
            </a:lvl1pPr>
          </a:lstStyle>
          <a:p>
            <a:pPr lvl="0"/>
            <a:r>
              <a:rPr lang="en-US"/>
              <a:t>Click to edit Master text styles</a:t>
            </a:r>
          </a:p>
        </p:txBody>
      </p:sp>
    </p:spTree>
    <p:extLst>
      <p:ext uri="{BB962C8B-B14F-4D97-AF65-F5344CB8AC3E}">
        <p14:creationId xmlns:p14="http://schemas.microsoft.com/office/powerpoint/2010/main" val="26435796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77">
            <a:extLst>
              <a:ext uri="{FF2B5EF4-FFF2-40B4-BE49-F238E27FC236}">
                <a16:creationId xmlns:a16="http://schemas.microsoft.com/office/drawing/2014/main" id="{A503E1CD-C628-CACC-5023-7F7DCA7D4BEC}"/>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6" name="Graphic 49">
            <a:extLst>
              <a:ext uri="{FF2B5EF4-FFF2-40B4-BE49-F238E27FC236}">
                <a16:creationId xmlns:a16="http://schemas.microsoft.com/office/drawing/2014/main" id="{84D9B277-4A57-F915-A613-BDD6C3CE29A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Date Placeholder 1">
            <a:extLst>
              <a:ext uri="{FF2B5EF4-FFF2-40B4-BE49-F238E27FC236}">
                <a16:creationId xmlns:a16="http://schemas.microsoft.com/office/drawing/2014/main" id="{9DE7EF3C-5DD6-6895-9631-407394E67169}"/>
              </a:ext>
            </a:extLst>
          </p:cNvPr>
          <p:cNvSpPr txBox="1">
            <a:spLocks noGrp="1"/>
          </p:cNvSpPr>
          <p:nvPr>
            <p:ph type="dt" sz="half" idx="7"/>
          </p:nvPr>
        </p:nvSpPr>
        <p:spPr/>
        <p:txBody>
          <a:bodyPr/>
          <a:lstStyle>
            <a:lvl1pPr>
              <a:defRPr/>
            </a:lvl1pPr>
          </a:lstStyle>
          <a:p>
            <a:pPr lvl="0"/>
            <a:fld id="{D62F0D49-7CD5-4169-B0C9-E64D1251BF67}" type="datetime1">
              <a:rPr lang="en-US"/>
              <a:pPr lvl="0"/>
              <a:t>11/3/2023</a:t>
            </a:fld>
            <a:endParaRPr lang="en-US"/>
          </a:p>
        </p:txBody>
      </p:sp>
      <p:sp>
        <p:nvSpPr>
          <p:cNvPr id="3" name="Footer Placeholder 2">
            <a:extLst>
              <a:ext uri="{FF2B5EF4-FFF2-40B4-BE49-F238E27FC236}">
                <a16:creationId xmlns:a16="http://schemas.microsoft.com/office/drawing/2014/main" id="{AC8F8106-8B15-3E23-4AEF-C449E32F2ED5}"/>
              </a:ext>
            </a:extLst>
          </p:cNvPr>
          <p:cNvSpPr txBox="1">
            <a:spLocks noGrp="1"/>
          </p:cNvSpPr>
          <p:nvPr>
            <p:ph type="ftr" sz="quarter" idx="9"/>
          </p:nvPr>
        </p:nvSpPr>
        <p:spPr/>
        <p:txBody>
          <a:bodyPr/>
          <a:lstStyle>
            <a:lvl1pPr>
              <a:defRPr/>
            </a:lvl1pPr>
          </a:lstStyle>
          <a:p>
            <a:pPr lvl="0"/>
            <a:endParaRPr lang="en-US"/>
          </a:p>
        </p:txBody>
      </p:sp>
      <p:sp>
        <p:nvSpPr>
          <p:cNvPr id="4" name="Slide Number Placeholder 3">
            <a:extLst>
              <a:ext uri="{FF2B5EF4-FFF2-40B4-BE49-F238E27FC236}">
                <a16:creationId xmlns:a16="http://schemas.microsoft.com/office/drawing/2014/main" id="{24C4D9F7-06C3-B6D2-AF9B-A65865086A26}"/>
              </a:ext>
            </a:extLst>
          </p:cNvPr>
          <p:cNvSpPr txBox="1">
            <a:spLocks noGrp="1"/>
          </p:cNvSpPr>
          <p:nvPr>
            <p:ph type="sldNum" sz="quarter" idx="8"/>
          </p:nvPr>
        </p:nvSpPr>
        <p:spPr/>
        <p:txBody>
          <a:bodyPr/>
          <a:lstStyle>
            <a:lvl1pPr>
              <a:defRPr/>
            </a:lvl1pPr>
          </a:lstStyle>
          <a:p>
            <a:pPr lvl="0"/>
            <a:fld id="{CD9D3756-16EA-414A-9740-2A3F29A11D4F}" type="slidenum">
              <a:t>‹#›</a:t>
            </a:fld>
            <a:endParaRPr lang="en-US"/>
          </a:p>
        </p:txBody>
      </p:sp>
    </p:spTree>
    <p:extLst>
      <p:ext uri="{BB962C8B-B14F-4D97-AF65-F5344CB8AC3E}">
        <p14:creationId xmlns:p14="http://schemas.microsoft.com/office/powerpoint/2010/main" val="41772981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06265D-0D82-6F2E-75A0-E895AE3E8EC1}"/>
              </a:ext>
            </a:extLst>
          </p:cNvPr>
          <p:cNvSpPr txBox="1">
            <a:spLocks noGrp="1"/>
          </p:cNvSpPr>
          <p:nvPr>
            <p:ph type="title"/>
          </p:nvPr>
        </p:nvSpPr>
        <p:spPr/>
        <p:txBody>
          <a:bodyPr/>
          <a:lstStyle>
            <a:lvl1pPr>
              <a:defRPr/>
            </a:lvl1pPr>
          </a:lstStyle>
          <a:p>
            <a:pPr lvl="0"/>
            <a:r>
              <a:rPr lang="en-US"/>
              <a:t>Click to edit Master title style</a:t>
            </a:r>
          </a:p>
        </p:txBody>
      </p:sp>
      <p:sp>
        <p:nvSpPr>
          <p:cNvPr id="3" name="Date Placeholder 2">
            <a:extLst>
              <a:ext uri="{FF2B5EF4-FFF2-40B4-BE49-F238E27FC236}">
                <a16:creationId xmlns:a16="http://schemas.microsoft.com/office/drawing/2014/main" id="{C0C88D74-4EE0-4358-89C8-1A266DFC960F}"/>
              </a:ext>
            </a:extLst>
          </p:cNvPr>
          <p:cNvSpPr txBox="1">
            <a:spLocks noGrp="1"/>
          </p:cNvSpPr>
          <p:nvPr>
            <p:ph type="dt" sz="half" idx="7"/>
          </p:nvPr>
        </p:nvSpPr>
        <p:spPr/>
        <p:txBody>
          <a:bodyPr/>
          <a:lstStyle>
            <a:lvl1pPr>
              <a:defRPr/>
            </a:lvl1pPr>
          </a:lstStyle>
          <a:p>
            <a:pPr lvl="0"/>
            <a:fld id="{1812585F-0CC7-4F3A-84F3-428E92545436}" type="datetime1">
              <a:rPr lang="en-US"/>
              <a:pPr lvl="0"/>
              <a:t>11/3/2023</a:t>
            </a:fld>
            <a:endParaRPr lang="en-US"/>
          </a:p>
        </p:txBody>
      </p:sp>
      <p:sp>
        <p:nvSpPr>
          <p:cNvPr id="4" name="Footer Placeholder 3">
            <a:extLst>
              <a:ext uri="{FF2B5EF4-FFF2-40B4-BE49-F238E27FC236}">
                <a16:creationId xmlns:a16="http://schemas.microsoft.com/office/drawing/2014/main" id="{F56C55AB-8147-EA90-7D02-8966CD563C09}"/>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1DCEE069-8A06-0C96-DA69-A7D5BAFCAD50}"/>
              </a:ext>
            </a:extLst>
          </p:cNvPr>
          <p:cNvSpPr txBox="1">
            <a:spLocks noGrp="1"/>
          </p:cNvSpPr>
          <p:nvPr>
            <p:ph type="sldNum" sz="quarter" idx="8"/>
          </p:nvPr>
        </p:nvSpPr>
        <p:spPr/>
        <p:txBody>
          <a:bodyPr/>
          <a:lstStyle>
            <a:lvl1pPr>
              <a:defRPr/>
            </a:lvl1pPr>
          </a:lstStyle>
          <a:p>
            <a:pPr lvl="0"/>
            <a:fld id="{B7D5392C-33CD-4A5A-B50A-374E7DCB827F}" type="slidenum">
              <a:t>‹#›</a:t>
            </a:fld>
            <a:endParaRPr lang="en-US"/>
          </a:p>
        </p:txBody>
      </p:sp>
    </p:spTree>
    <p:extLst>
      <p:ext uri="{BB962C8B-B14F-4D97-AF65-F5344CB8AC3E}">
        <p14:creationId xmlns:p14="http://schemas.microsoft.com/office/powerpoint/2010/main" val="614717617"/>
      </p:ext>
    </p:extLst>
  </p:cSld>
  <p:clrMapOvr>
    <a:masterClrMapping/>
  </p:clrMapOvr>
  <p:hf sldNum="0"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0C88D74-4EE0-4358-89C8-1A266DFC960F}"/>
              </a:ext>
            </a:extLst>
          </p:cNvPr>
          <p:cNvSpPr txBox="1">
            <a:spLocks noGrp="1"/>
          </p:cNvSpPr>
          <p:nvPr>
            <p:ph type="dt" sz="half" idx="7"/>
          </p:nvPr>
        </p:nvSpPr>
        <p:spPr/>
        <p:txBody>
          <a:bodyPr/>
          <a:lstStyle>
            <a:lvl1pPr>
              <a:defRPr/>
            </a:lvl1pPr>
          </a:lstStyle>
          <a:p>
            <a:pPr lvl="0"/>
            <a:fld id="{1812585F-0CC7-4F3A-84F3-428E92545436}" type="datetime1">
              <a:rPr lang="en-US"/>
              <a:pPr lvl="0"/>
              <a:t>11/3/2023</a:t>
            </a:fld>
            <a:endParaRPr lang="en-US"/>
          </a:p>
        </p:txBody>
      </p:sp>
      <p:sp>
        <p:nvSpPr>
          <p:cNvPr id="4" name="Footer Placeholder 3">
            <a:extLst>
              <a:ext uri="{FF2B5EF4-FFF2-40B4-BE49-F238E27FC236}">
                <a16:creationId xmlns:a16="http://schemas.microsoft.com/office/drawing/2014/main" id="{F56C55AB-8147-EA90-7D02-8966CD563C09}"/>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1DCEE069-8A06-0C96-DA69-A7D5BAFCAD50}"/>
              </a:ext>
            </a:extLst>
          </p:cNvPr>
          <p:cNvSpPr txBox="1">
            <a:spLocks noGrp="1"/>
          </p:cNvSpPr>
          <p:nvPr>
            <p:ph type="sldNum" sz="quarter" idx="8"/>
          </p:nvPr>
        </p:nvSpPr>
        <p:spPr/>
        <p:txBody>
          <a:bodyPr/>
          <a:lstStyle>
            <a:lvl1pPr>
              <a:defRPr/>
            </a:lvl1pPr>
          </a:lstStyle>
          <a:p>
            <a:pPr lvl="0"/>
            <a:fld id="{B7D5392C-33CD-4A5A-B50A-374E7DCB827F}" type="slidenum">
              <a:t>‹#›</a:t>
            </a:fld>
            <a:endParaRPr lang="en-US"/>
          </a:p>
        </p:txBody>
      </p:sp>
    </p:spTree>
    <p:extLst>
      <p:ext uri="{BB962C8B-B14F-4D97-AF65-F5344CB8AC3E}">
        <p14:creationId xmlns:p14="http://schemas.microsoft.com/office/powerpoint/2010/main" val="2751119356"/>
      </p:ext>
    </p:extLst>
  </p:cSld>
  <p:clrMapOvr>
    <a:masterClrMapping/>
  </p:clrMapOvr>
  <p:hf sldNum="0"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rgbClr val="91B5CC"/>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F6BB26F-A489-8A84-5072-75E353DFDF2B}"/>
              </a:ext>
            </a:extLst>
          </p:cNvPr>
          <p:cNvGrpSpPr/>
          <p:nvPr/>
        </p:nvGrpSpPr>
        <p:grpSpPr>
          <a:xfrm>
            <a:off x="464816" y="0"/>
            <a:ext cx="10141026" cy="6857999"/>
            <a:chOff x="464816" y="0"/>
            <a:chExt cx="10141026" cy="6857999"/>
          </a:xfrm>
        </p:grpSpPr>
        <p:sp>
          <p:nvSpPr>
            <p:cNvPr id="3" name="Freeform: Shape 10">
              <a:extLst>
                <a:ext uri="{FF2B5EF4-FFF2-40B4-BE49-F238E27FC236}">
                  <a16:creationId xmlns:a16="http://schemas.microsoft.com/office/drawing/2014/main" id="{0AE9B353-C37F-29FA-4D3B-B43C6C1CEAEE}"/>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Freeform: Shape 12">
              <a:extLst>
                <a:ext uri="{FF2B5EF4-FFF2-40B4-BE49-F238E27FC236}">
                  <a16:creationId xmlns:a16="http://schemas.microsoft.com/office/drawing/2014/main" id="{67602EBF-6619-C739-D0E6-343B4E5EC282}"/>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 name="Freeform: Shape 13">
              <a:extLst>
                <a:ext uri="{FF2B5EF4-FFF2-40B4-BE49-F238E27FC236}">
                  <a16:creationId xmlns:a16="http://schemas.microsoft.com/office/drawing/2014/main" id="{3927FFA5-D1E9-1CC2-826F-0FBDF08DA04B}"/>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14">
              <a:extLst>
                <a:ext uri="{FF2B5EF4-FFF2-40B4-BE49-F238E27FC236}">
                  <a16:creationId xmlns:a16="http://schemas.microsoft.com/office/drawing/2014/main" id="{EDD027E7-05B1-6A3D-ABC3-3B5D7F594F68}"/>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15">
              <a:extLst>
                <a:ext uri="{FF2B5EF4-FFF2-40B4-BE49-F238E27FC236}">
                  <a16:creationId xmlns:a16="http://schemas.microsoft.com/office/drawing/2014/main" id="{16549876-23E3-6C48-1692-B13D5E11DF0C}"/>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16">
              <a:extLst>
                <a:ext uri="{FF2B5EF4-FFF2-40B4-BE49-F238E27FC236}">
                  <a16:creationId xmlns:a16="http://schemas.microsoft.com/office/drawing/2014/main" id="{642EE9EB-04A9-2373-53EC-95097FAE28F9}"/>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17">
              <a:extLst>
                <a:ext uri="{FF2B5EF4-FFF2-40B4-BE49-F238E27FC236}">
                  <a16:creationId xmlns:a16="http://schemas.microsoft.com/office/drawing/2014/main" id="{F18EA96B-A00C-75F6-89D4-5CDB73165155}"/>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18">
              <a:extLst>
                <a:ext uri="{FF2B5EF4-FFF2-40B4-BE49-F238E27FC236}">
                  <a16:creationId xmlns:a16="http://schemas.microsoft.com/office/drawing/2014/main" id="{E1DC3420-E356-2E96-FD8E-6A519D4CD9BC}"/>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19">
              <a:extLst>
                <a:ext uri="{FF2B5EF4-FFF2-40B4-BE49-F238E27FC236}">
                  <a16:creationId xmlns:a16="http://schemas.microsoft.com/office/drawing/2014/main" id="{EE4F0ACB-2222-A0AE-E0D3-598D3992E397}"/>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20">
              <a:extLst>
                <a:ext uri="{FF2B5EF4-FFF2-40B4-BE49-F238E27FC236}">
                  <a16:creationId xmlns:a16="http://schemas.microsoft.com/office/drawing/2014/main" id="{54F515D5-A8DD-0C9D-4ED4-7C00184C8349}"/>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21">
              <a:extLst>
                <a:ext uri="{FF2B5EF4-FFF2-40B4-BE49-F238E27FC236}">
                  <a16:creationId xmlns:a16="http://schemas.microsoft.com/office/drawing/2014/main" id="{679B3144-571E-9B90-C494-F864033021B0}"/>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22">
              <a:extLst>
                <a:ext uri="{FF2B5EF4-FFF2-40B4-BE49-F238E27FC236}">
                  <a16:creationId xmlns:a16="http://schemas.microsoft.com/office/drawing/2014/main" id="{BE8C04A3-010E-B4DE-DF8A-A3280518ABCD}"/>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23">
              <a:extLst>
                <a:ext uri="{FF2B5EF4-FFF2-40B4-BE49-F238E27FC236}">
                  <a16:creationId xmlns:a16="http://schemas.microsoft.com/office/drawing/2014/main" id="{86BB9397-942F-BB1E-4A7F-1B4850AAB979}"/>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24">
              <a:extLst>
                <a:ext uri="{FF2B5EF4-FFF2-40B4-BE49-F238E27FC236}">
                  <a16:creationId xmlns:a16="http://schemas.microsoft.com/office/drawing/2014/main" id="{70E26CFF-BA3F-62E2-B12B-6D0719F09E5A}"/>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25">
              <a:extLst>
                <a:ext uri="{FF2B5EF4-FFF2-40B4-BE49-F238E27FC236}">
                  <a16:creationId xmlns:a16="http://schemas.microsoft.com/office/drawing/2014/main" id="{2D9FBFF8-3121-5130-8BDF-46460A73F8EE}"/>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26">
              <a:extLst>
                <a:ext uri="{FF2B5EF4-FFF2-40B4-BE49-F238E27FC236}">
                  <a16:creationId xmlns:a16="http://schemas.microsoft.com/office/drawing/2014/main" id="{2D602A5A-31C5-AD84-47D3-0B0E4AC7EAEC}"/>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27">
              <a:extLst>
                <a:ext uri="{FF2B5EF4-FFF2-40B4-BE49-F238E27FC236}">
                  <a16:creationId xmlns:a16="http://schemas.microsoft.com/office/drawing/2014/main" id="{F1398628-D951-B11D-9F3D-44B23C41133C}"/>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28">
              <a:extLst>
                <a:ext uri="{FF2B5EF4-FFF2-40B4-BE49-F238E27FC236}">
                  <a16:creationId xmlns:a16="http://schemas.microsoft.com/office/drawing/2014/main" id="{086B9B64-D8CB-7233-63D1-61F910E319C4}"/>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29">
              <a:extLst>
                <a:ext uri="{FF2B5EF4-FFF2-40B4-BE49-F238E27FC236}">
                  <a16:creationId xmlns:a16="http://schemas.microsoft.com/office/drawing/2014/main" id="{AD42BFB7-87FA-7C62-3F11-F1163CEE8B44}"/>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30">
              <a:extLst>
                <a:ext uri="{FF2B5EF4-FFF2-40B4-BE49-F238E27FC236}">
                  <a16:creationId xmlns:a16="http://schemas.microsoft.com/office/drawing/2014/main" id="{D005FE52-05EF-50E5-72E2-61B84FE436FD}"/>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31">
              <a:extLst>
                <a:ext uri="{FF2B5EF4-FFF2-40B4-BE49-F238E27FC236}">
                  <a16:creationId xmlns:a16="http://schemas.microsoft.com/office/drawing/2014/main" id="{C35AA64D-BE38-54A9-C0C8-465F717EFE2F}"/>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32">
              <a:extLst>
                <a:ext uri="{FF2B5EF4-FFF2-40B4-BE49-F238E27FC236}">
                  <a16:creationId xmlns:a16="http://schemas.microsoft.com/office/drawing/2014/main" id="{ACE804D4-E64E-84A6-D5A9-DC9687E97343}"/>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33">
              <a:extLst>
                <a:ext uri="{FF2B5EF4-FFF2-40B4-BE49-F238E27FC236}">
                  <a16:creationId xmlns:a16="http://schemas.microsoft.com/office/drawing/2014/main" id="{817F3514-5551-F0CE-59B3-ADD3B39B0522}"/>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34">
              <a:extLst>
                <a:ext uri="{FF2B5EF4-FFF2-40B4-BE49-F238E27FC236}">
                  <a16:creationId xmlns:a16="http://schemas.microsoft.com/office/drawing/2014/main" id="{4339D90D-E4FD-3197-8087-F93EE0EC5014}"/>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35">
              <a:extLst>
                <a:ext uri="{FF2B5EF4-FFF2-40B4-BE49-F238E27FC236}">
                  <a16:creationId xmlns:a16="http://schemas.microsoft.com/office/drawing/2014/main" id="{DAB9E7F2-397E-2C72-7915-9DE33FE36CE1}"/>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36">
              <a:extLst>
                <a:ext uri="{FF2B5EF4-FFF2-40B4-BE49-F238E27FC236}">
                  <a16:creationId xmlns:a16="http://schemas.microsoft.com/office/drawing/2014/main" id="{482DEB12-F413-CD91-9AE3-602397B9AB6F}"/>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37">
              <a:extLst>
                <a:ext uri="{FF2B5EF4-FFF2-40B4-BE49-F238E27FC236}">
                  <a16:creationId xmlns:a16="http://schemas.microsoft.com/office/drawing/2014/main" id="{E0ECB464-0140-05FA-7973-2CD54AB9F4B1}"/>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38">
              <a:extLst>
                <a:ext uri="{FF2B5EF4-FFF2-40B4-BE49-F238E27FC236}">
                  <a16:creationId xmlns:a16="http://schemas.microsoft.com/office/drawing/2014/main" id="{77190639-9E8D-620F-571C-2BC447F63DAF}"/>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39">
              <a:extLst>
                <a:ext uri="{FF2B5EF4-FFF2-40B4-BE49-F238E27FC236}">
                  <a16:creationId xmlns:a16="http://schemas.microsoft.com/office/drawing/2014/main" id="{9A13887A-686A-D13D-E504-FDF8419530CE}"/>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40">
              <a:extLst>
                <a:ext uri="{FF2B5EF4-FFF2-40B4-BE49-F238E27FC236}">
                  <a16:creationId xmlns:a16="http://schemas.microsoft.com/office/drawing/2014/main" id="{89A34747-AF8F-E205-C389-2F4C6516DDF7}"/>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41">
              <a:extLst>
                <a:ext uri="{FF2B5EF4-FFF2-40B4-BE49-F238E27FC236}">
                  <a16:creationId xmlns:a16="http://schemas.microsoft.com/office/drawing/2014/main" id="{9D13253A-5EE9-E7C7-2AD2-38339913CB6F}"/>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42">
              <a:extLst>
                <a:ext uri="{FF2B5EF4-FFF2-40B4-BE49-F238E27FC236}">
                  <a16:creationId xmlns:a16="http://schemas.microsoft.com/office/drawing/2014/main" id="{A78AF43A-9698-D166-585B-92EAA71551E9}"/>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43">
              <a:extLst>
                <a:ext uri="{FF2B5EF4-FFF2-40B4-BE49-F238E27FC236}">
                  <a16:creationId xmlns:a16="http://schemas.microsoft.com/office/drawing/2014/main" id="{1F14835F-7239-01C7-3CB5-41A44F3E6C45}"/>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44">
              <a:extLst>
                <a:ext uri="{FF2B5EF4-FFF2-40B4-BE49-F238E27FC236}">
                  <a16:creationId xmlns:a16="http://schemas.microsoft.com/office/drawing/2014/main" id="{A03A5669-89D5-6CA4-6E42-0C36EF5FE0D2}"/>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45">
              <a:extLst>
                <a:ext uri="{FF2B5EF4-FFF2-40B4-BE49-F238E27FC236}">
                  <a16:creationId xmlns:a16="http://schemas.microsoft.com/office/drawing/2014/main" id="{6BEB1BB9-2CAD-41F9-D9A7-677E1EE79C5A}"/>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46">
              <a:extLst>
                <a:ext uri="{FF2B5EF4-FFF2-40B4-BE49-F238E27FC236}">
                  <a16:creationId xmlns:a16="http://schemas.microsoft.com/office/drawing/2014/main" id="{36FC1A45-B44F-B8F8-298D-B5E26D76FC59}"/>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47">
              <a:extLst>
                <a:ext uri="{FF2B5EF4-FFF2-40B4-BE49-F238E27FC236}">
                  <a16:creationId xmlns:a16="http://schemas.microsoft.com/office/drawing/2014/main" id="{3E99F115-4448-BE43-C0E2-20C1B62EE061}"/>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48">
              <a:extLst>
                <a:ext uri="{FF2B5EF4-FFF2-40B4-BE49-F238E27FC236}">
                  <a16:creationId xmlns:a16="http://schemas.microsoft.com/office/drawing/2014/main" id="{A06CF328-456E-5448-CE51-CF0802424C47}"/>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49">
              <a:extLst>
                <a:ext uri="{FF2B5EF4-FFF2-40B4-BE49-F238E27FC236}">
                  <a16:creationId xmlns:a16="http://schemas.microsoft.com/office/drawing/2014/main" id="{7F1A4E8D-E76A-78F2-1499-77EE42686E5E}"/>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50">
              <a:extLst>
                <a:ext uri="{FF2B5EF4-FFF2-40B4-BE49-F238E27FC236}">
                  <a16:creationId xmlns:a16="http://schemas.microsoft.com/office/drawing/2014/main" id="{6E9D73F8-5A7C-2BE7-2379-F002F414ED51}"/>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51">
              <a:extLst>
                <a:ext uri="{FF2B5EF4-FFF2-40B4-BE49-F238E27FC236}">
                  <a16:creationId xmlns:a16="http://schemas.microsoft.com/office/drawing/2014/main" id="{50DDA87C-7497-2E43-DC8F-A5ED48A94F61}"/>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52">
              <a:extLst>
                <a:ext uri="{FF2B5EF4-FFF2-40B4-BE49-F238E27FC236}">
                  <a16:creationId xmlns:a16="http://schemas.microsoft.com/office/drawing/2014/main" id="{FAE45035-1DD2-DF72-E449-62D52B7F5E0C}"/>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53">
              <a:extLst>
                <a:ext uri="{FF2B5EF4-FFF2-40B4-BE49-F238E27FC236}">
                  <a16:creationId xmlns:a16="http://schemas.microsoft.com/office/drawing/2014/main" id="{416BC359-C6E3-B64F-14B6-1DCAFFD968DD}"/>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54">
              <a:extLst>
                <a:ext uri="{FF2B5EF4-FFF2-40B4-BE49-F238E27FC236}">
                  <a16:creationId xmlns:a16="http://schemas.microsoft.com/office/drawing/2014/main" id="{B99CE096-14CF-7F4F-F7AF-4626B2C507B0}"/>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55">
              <a:extLst>
                <a:ext uri="{FF2B5EF4-FFF2-40B4-BE49-F238E27FC236}">
                  <a16:creationId xmlns:a16="http://schemas.microsoft.com/office/drawing/2014/main" id="{9FDA4FD0-C745-1FB2-653A-8774C57670E5}"/>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56">
              <a:extLst>
                <a:ext uri="{FF2B5EF4-FFF2-40B4-BE49-F238E27FC236}">
                  <a16:creationId xmlns:a16="http://schemas.microsoft.com/office/drawing/2014/main" id="{FA520391-01AD-56CD-6A34-B5599C3085A3}"/>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57">
              <a:extLst>
                <a:ext uri="{FF2B5EF4-FFF2-40B4-BE49-F238E27FC236}">
                  <a16:creationId xmlns:a16="http://schemas.microsoft.com/office/drawing/2014/main" id="{CB64372A-ADAF-79F1-561C-4F5CC2B6BD8D}"/>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58">
              <a:extLst>
                <a:ext uri="{FF2B5EF4-FFF2-40B4-BE49-F238E27FC236}">
                  <a16:creationId xmlns:a16="http://schemas.microsoft.com/office/drawing/2014/main" id="{51005CBD-8B04-7494-AA84-27A2D0BA5ED1}"/>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59">
              <a:extLst>
                <a:ext uri="{FF2B5EF4-FFF2-40B4-BE49-F238E27FC236}">
                  <a16:creationId xmlns:a16="http://schemas.microsoft.com/office/drawing/2014/main" id="{8616BFE2-0391-D87E-42BF-8D1C53D4984F}"/>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60">
              <a:extLst>
                <a:ext uri="{FF2B5EF4-FFF2-40B4-BE49-F238E27FC236}">
                  <a16:creationId xmlns:a16="http://schemas.microsoft.com/office/drawing/2014/main" id="{C23158E9-657D-CB71-9D2D-8D0E66C50580}"/>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61">
              <a:extLst>
                <a:ext uri="{FF2B5EF4-FFF2-40B4-BE49-F238E27FC236}">
                  <a16:creationId xmlns:a16="http://schemas.microsoft.com/office/drawing/2014/main" id="{9D79BC75-82CB-21B4-F063-A860F3D5CD25}"/>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62">
              <a:extLst>
                <a:ext uri="{FF2B5EF4-FFF2-40B4-BE49-F238E27FC236}">
                  <a16:creationId xmlns:a16="http://schemas.microsoft.com/office/drawing/2014/main" id="{BE3A61E3-BD1A-60C6-B5B4-DDCF2309F089}"/>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63">
              <a:extLst>
                <a:ext uri="{FF2B5EF4-FFF2-40B4-BE49-F238E27FC236}">
                  <a16:creationId xmlns:a16="http://schemas.microsoft.com/office/drawing/2014/main" id="{BA4A5237-02FE-4B9F-29FF-0838054B6612}"/>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64">
              <a:extLst>
                <a:ext uri="{FF2B5EF4-FFF2-40B4-BE49-F238E27FC236}">
                  <a16:creationId xmlns:a16="http://schemas.microsoft.com/office/drawing/2014/main" id="{F6699E66-446B-3BCF-D0B0-017AA225A384}"/>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65">
              <a:extLst>
                <a:ext uri="{FF2B5EF4-FFF2-40B4-BE49-F238E27FC236}">
                  <a16:creationId xmlns:a16="http://schemas.microsoft.com/office/drawing/2014/main" id="{41C9059E-AA30-8210-CA7A-ADF46024A314}"/>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66">
              <a:extLst>
                <a:ext uri="{FF2B5EF4-FFF2-40B4-BE49-F238E27FC236}">
                  <a16:creationId xmlns:a16="http://schemas.microsoft.com/office/drawing/2014/main" id="{FFE3BACB-5C30-06F1-6B01-E14861A80F6C}"/>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67">
              <a:extLst>
                <a:ext uri="{FF2B5EF4-FFF2-40B4-BE49-F238E27FC236}">
                  <a16:creationId xmlns:a16="http://schemas.microsoft.com/office/drawing/2014/main" id="{84F952B6-99AC-BB6A-22C6-C50732EA1D55}"/>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68">
              <a:extLst>
                <a:ext uri="{FF2B5EF4-FFF2-40B4-BE49-F238E27FC236}">
                  <a16:creationId xmlns:a16="http://schemas.microsoft.com/office/drawing/2014/main" id="{2BAB68B7-F1D0-DC59-0D00-4AFDF59F51C2}"/>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69">
              <a:extLst>
                <a:ext uri="{FF2B5EF4-FFF2-40B4-BE49-F238E27FC236}">
                  <a16:creationId xmlns:a16="http://schemas.microsoft.com/office/drawing/2014/main" id="{95B5FA4C-BDDE-DDC2-FDF8-C00BAFCDC9C4}"/>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70">
              <a:extLst>
                <a:ext uri="{FF2B5EF4-FFF2-40B4-BE49-F238E27FC236}">
                  <a16:creationId xmlns:a16="http://schemas.microsoft.com/office/drawing/2014/main" id="{7E108BEC-6488-D1B5-E719-0AA2A67C6B13}"/>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71">
              <a:extLst>
                <a:ext uri="{FF2B5EF4-FFF2-40B4-BE49-F238E27FC236}">
                  <a16:creationId xmlns:a16="http://schemas.microsoft.com/office/drawing/2014/main" id="{A44D3B66-67EE-F6C1-E517-227C78CD5B40}"/>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72">
              <a:extLst>
                <a:ext uri="{FF2B5EF4-FFF2-40B4-BE49-F238E27FC236}">
                  <a16:creationId xmlns:a16="http://schemas.microsoft.com/office/drawing/2014/main" id="{C7795555-A8E2-7A06-ED93-A22FDE75DB3F}"/>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73">
              <a:extLst>
                <a:ext uri="{FF2B5EF4-FFF2-40B4-BE49-F238E27FC236}">
                  <a16:creationId xmlns:a16="http://schemas.microsoft.com/office/drawing/2014/main" id="{305665DD-D9FF-FC45-112B-BB83FC65DB06}"/>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74">
              <a:extLst>
                <a:ext uri="{FF2B5EF4-FFF2-40B4-BE49-F238E27FC236}">
                  <a16:creationId xmlns:a16="http://schemas.microsoft.com/office/drawing/2014/main" id="{467400B3-8741-D059-51CC-B9EB5A218528}"/>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75">
              <a:extLst>
                <a:ext uri="{FF2B5EF4-FFF2-40B4-BE49-F238E27FC236}">
                  <a16:creationId xmlns:a16="http://schemas.microsoft.com/office/drawing/2014/main" id="{AFD746D3-B743-B95F-CE31-E31DD74B62CF}"/>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76">
              <a:extLst>
                <a:ext uri="{FF2B5EF4-FFF2-40B4-BE49-F238E27FC236}">
                  <a16:creationId xmlns:a16="http://schemas.microsoft.com/office/drawing/2014/main" id="{5E968617-FC2C-A964-5BBA-604A8B40CBC7}"/>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77">
              <a:extLst>
                <a:ext uri="{FF2B5EF4-FFF2-40B4-BE49-F238E27FC236}">
                  <a16:creationId xmlns:a16="http://schemas.microsoft.com/office/drawing/2014/main" id="{01D2FD27-61C5-271A-A196-B724D08251D0}"/>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78">
              <a:extLst>
                <a:ext uri="{FF2B5EF4-FFF2-40B4-BE49-F238E27FC236}">
                  <a16:creationId xmlns:a16="http://schemas.microsoft.com/office/drawing/2014/main" id="{C9E62751-CFF6-A700-3957-3D470D6A716D}"/>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79">
              <a:extLst>
                <a:ext uri="{FF2B5EF4-FFF2-40B4-BE49-F238E27FC236}">
                  <a16:creationId xmlns:a16="http://schemas.microsoft.com/office/drawing/2014/main" id="{4EE51B35-AFB2-44F8-712D-72559D10D2BD}"/>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80">
              <a:extLst>
                <a:ext uri="{FF2B5EF4-FFF2-40B4-BE49-F238E27FC236}">
                  <a16:creationId xmlns:a16="http://schemas.microsoft.com/office/drawing/2014/main" id="{158656A3-1516-15AE-88C5-FC299B9B174D}"/>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81">
              <a:extLst>
                <a:ext uri="{FF2B5EF4-FFF2-40B4-BE49-F238E27FC236}">
                  <a16:creationId xmlns:a16="http://schemas.microsoft.com/office/drawing/2014/main" id="{B624B752-B998-1C4F-8836-7FAD80E29739}"/>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82">
              <a:extLst>
                <a:ext uri="{FF2B5EF4-FFF2-40B4-BE49-F238E27FC236}">
                  <a16:creationId xmlns:a16="http://schemas.microsoft.com/office/drawing/2014/main" id="{6605D3A7-546F-E46C-2518-321660A63AFE}"/>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83">
              <a:extLst>
                <a:ext uri="{FF2B5EF4-FFF2-40B4-BE49-F238E27FC236}">
                  <a16:creationId xmlns:a16="http://schemas.microsoft.com/office/drawing/2014/main" id="{FEF08E2C-F052-BE54-353A-29794E095114}"/>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84">
              <a:extLst>
                <a:ext uri="{FF2B5EF4-FFF2-40B4-BE49-F238E27FC236}">
                  <a16:creationId xmlns:a16="http://schemas.microsoft.com/office/drawing/2014/main" id="{78059396-57FD-0CE3-75EC-6C9213EE478F}"/>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85">
              <a:extLst>
                <a:ext uri="{FF2B5EF4-FFF2-40B4-BE49-F238E27FC236}">
                  <a16:creationId xmlns:a16="http://schemas.microsoft.com/office/drawing/2014/main" id="{80E36D80-DAF0-791E-4613-4C7E26F350FE}"/>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86">
              <a:extLst>
                <a:ext uri="{FF2B5EF4-FFF2-40B4-BE49-F238E27FC236}">
                  <a16:creationId xmlns:a16="http://schemas.microsoft.com/office/drawing/2014/main" id="{A3B14BF6-34BB-8620-3D09-D938CEADA712}"/>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87">
              <a:extLst>
                <a:ext uri="{FF2B5EF4-FFF2-40B4-BE49-F238E27FC236}">
                  <a16:creationId xmlns:a16="http://schemas.microsoft.com/office/drawing/2014/main" id="{E0A66DBA-3B4A-CC51-E2DC-DA4758AB51E3}"/>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88">
              <a:extLst>
                <a:ext uri="{FF2B5EF4-FFF2-40B4-BE49-F238E27FC236}">
                  <a16:creationId xmlns:a16="http://schemas.microsoft.com/office/drawing/2014/main" id="{76239E6F-C202-63A3-8EE5-CE223089B3BC}"/>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89">
              <a:extLst>
                <a:ext uri="{FF2B5EF4-FFF2-40B4-BE49-F238E27FC236}">
                  <a16:creationId xmlns:a16="http://schemas.microsoft.com/office/drawing/2014/main" id="{72D86F33-B9BD-3A8F-5D68-EF9D7863922B}"/>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90">
              <a:extLst>
                <a:ext uri="{FF2B5EF4-FFF2-40B4-BE49-F238E27FC236}">
                  <a16:creationId xmlns:a16="http://schemas.microsoft.com/office/drawing/2014/main" id="{D3942F48-17C7-B2B6-BD04-E061F6357E4C}"/>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91">
              <a:extLst>
                <a:ext uri="{FF2B5EF4-FFF2-40B4-BE49-F238E27FC236}">
                  <a16:creationId xmlns:a16="http://schemas.microsoft.com/office/drawing/2014/main" id="{35E2C998-557A-E488-5552-B93587F1B79B}"/>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92">
              <a:extLst>
                <a:ext uri="{FF2B5EF4-FFF2-40B4-BE49-F238E27FC236}">
                  <a16:creationId xmlns:a16="http://schemas.microsoft.com/office/drawing/2014/main" id="{A21A6953-D696-DA43-DD45-E1CD8915F8F4}"/>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93">
              <a:extLst>
                <a:ext uri="{FF2B5EF4-FFF2-40B4-BE49-F238E27FC236}">
                  <a16:creationId xmlns:a16="http://schemas.microsoft.com/office/drawing/2014/main" id="{70DA4CD5-A89E-0B55-C35B-67BD44819E45}"/>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94">
              <a:extLst>
                <a:ext uri="{FF2B5EF4-FFF2-40B4-BE49-F238E27FC236}">
                  <a16:creationId xmlns:a16="http://schemas.microsoft.com/office/drawing/2014/main" id="{B20023E8-FD03-B4BB-F492-390311BF4C55}"/>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95">
              <a:extLst>
                <a:ext uri="{FF2B5EF4-FFF2-40B4-BE49-F238E27FC236}">
                  <a16:creationId xmlns:a16="http://schemas.microsoft.com/office/drawing/2014/main" id="{ABFB44E5-870C-47D9-DF9B-29DF407735D2}"/>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96">
              <a:extLst>
                <a:ext uri="{FF2B5EF4-FFF2-40B4-BE49-F238E27FC236}">
                  <a16:creationId xmlns:a16="http://schemas.microsoft.com/office/drawing/2014/main" id="{AFFEE4EF-3352-C15C-FF47-7DC46C74AFD1}"/>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97">
              <a:extLst>
                <a:ext uri="{FF2B5EF4-FFF2-40B4-BE49-F238E27FC236}">
                  <a16:creationId xmlns:a16="http://schemas.microsoft.com/office/drawing/2014/main" id="{EC8F00C4-2C4B-BD1F-38D5-E667D483EE21}"/>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98">
              <a:extLst>
                <a:ext uri="{FF2B5EF4-FFF2-40B4-BE49-F238E27FC236}">
                  <a16:creationId xmlns:a16="http://schemas.microsoft.com/office/drawing/2014/main" id="{707545E7-1F7D-B4EE-D143-2C5BA97982F7}"/>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99">
              <a:extLst>
                <a:ext uri="{FF2B5EF4-FFF2-40B4-BE49-F238E27FC236}">
                  <a16:creationId xmlns:a16="http://schemas.microsoft.com/office/drawing/2014/main" id="{38DD1591-083F-3B0B-27A0-E138FC118E27}"/>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100">
              <a:extLst>
                <a:ext uri="{FF2B5EF4-FFF2-40B4-BE49-F238E27FC236}">
                  <a16:creationId xmlns:a16="http://schemas.microsoft.com/office/drawing/2014/main" id="{090EA244-3F44-DF11-E4B9-058BF8910CA8}"/>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101">
              <a:extLst>
                <a:ext uri="{FF2B5EF4-FFF2-40B4-BE49-F238E27FC236}">
                  <a16:creationId xmlns:a16="http://schemas.microsoft.com/office/drawing/2014/main" id="{11AF11F6-926B-806E-43A0-6E041C9314BD}"/>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102">
              <a:extLst>
                <a:ext uri="{FF2B5EF4-FFF2-40B4-BE49-F238E27FC236}">
                  <a16:creationId xmlns:a16="http://schemas.microsoft.com/office/drawing/2014/main" id="{6C69F4BC-5452-7952-717F-387DD248E21D}"/>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103">
              <a:extLst>
                <a:ext uri="{FF2B5EF4-FFF2-40B4-BE49-F238E27FC236}">
                  <a16:creationId xmlns:a16="http://schemas.microsoft.com/office/drawing/2014/main" id="{C5394A43-448C-16F0-6C3D-1C714D0B30B3}"/>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104">
              <a:extLst>
                <a:ext uri="{FF2B5EF4-FFF2-40B4-BE49-F238E27FC236}">
                  <a16:creationId xmlns:a16="http://schemas.microsoft.com/office/drawing/2014/main" id="{D802D324-162F-F2FF-B1DB-437732A8F00E}"/>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105">
              <a:extLst>
                <a:ext uri="{FF2B5EF4-FFF2-40B4-BE49-F238E27FC236}">
                  <a16:creationId xmlns:a16="http://schemas.microsoft.com/office/drawing/2014/main" id="{8D7BC05E-50F2-CAE8-B4BB-E7F90B2DA83E}"/>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106">
              <a:extLst>
                <a:ext uri="{FF2B5EF4-FFF2-40B4-BE49-F238E27FC236}">
                  <a16:creationId xmlns:a16="http://schemas.microsoft.com/office/drawing/2014/main" id="{30BF726D-C992-09C0-9A09-C9D439583145}"/>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107">
              <a:extLst>
                <a:ext uri="{FF2B5EF4-FFF2-40B4-BE49-F238E27FC236}">
                  <a16:creationId xmlns:a16="http://schemas.microsoft.com/office/drawing/2014/main" id="{2F98DD28-3A00-3799-AF72-E9EAB3477930}"/>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108">
              <a:extLst>
                <a:ext uri="{FF2B5EF4-FFF2-40B4-BE49-F238E27FC236}">
                  <a16:creationId xmlns:a16="http://schemas.microsoft.com/office/drawing/2014/main" id="{F2BF3F2D-57A9-0FCD-861A-07A567C3A59F}"/>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109">
              <a:extLst>
                <a:ext uri="{FF2B5EF4-FFF2-40B4-BE49-F238E27FC236}">
                  <a16:creationId xmlns:a16="http://schemas.microsoft.com/office/drawing/2014/main" id="{8F6645C5-7C0B-A33C-2C80-28CCAF7BDCE7}"/>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110">
              <a:extLst>
                <a:ext uri="{FF2B5EF4-FFF2-40B4-BE49-F238E27FC236}">
                  <a16:creationId xmlns:a16="http://schemas.microsoft.com/office/drawing/2014/main" id="{BA571F57-A2C9-B629-6084-9CFAD9FA5F1D}"/>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111">
              <a:extLst>
                <a:ext uri="{FF2B5EF4-FFF2-40B4-BE49-F238E27FC236}">
                  <a16:creationId xmlns:a16="http://schemas.microsoft.com/office/drawing/2014/main" id="{60FA743C-754A-39E0-CCCD-62E71FD8EF2D}"/>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112">
              <a:extLst>
                <a:ext uri="{FF2B5EF4-FFF2-40B4-BE49-F238E27FC236}">
                  <a16:creationId xmlns:a16="http://schemas.microsoft.com/office/drawing/2014/main" id="{A50E26E4-609E-6257-9DA0-F59A645B14AE}"/>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113">
              <a:extLst>
                <a:ext uri="{FF2B5EF4-FFF2-40B4-BE49-F238E27FC236}">
                  <a16:creationId xmlns:a16="http://schemas.microsoft.com/office/drawing/2014/main" id="{847F0D61-631C-FFF4-9A44-84C6325560F6}"/>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114">
              <a:extLst>
                <a:ext uri="{FF2B5EF4-FFF2-40B4-BE49-F238E27FC236}">
                  <a16:creationId xmlns:a16="http://schemas.microsoft.com/office/drawing/2014/main" id="{0DC10631-E993-38B0-EDDC-D4AF4655121C}"/>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115">
              <a:extLst>
                <a:ext uri="{FF2B5EF4-FFF2-40B4-BE49-F238E27FC236}">
                  <a16:creationId xmlns:a16="http://schemas.microsoft.com/office/drawing/2014/main" id="{5EA07610-69C4-0AD8-6BC0-BF23689F2D5F}"/>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116">
              <a:extLst>
                <a:ext uri="{FF2B5EF4-FFF2-40B4-BE49-F238E27FC236}">
                  <a16:creationId xmlns:a16="http://schemas.microsoft.com/office/drawing/2014/main" id="{EA517632-3F36-E702-668B-FC17587E79A0}"/>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117">
              <a:extLst>
                <a:ext uri="{FF2B5EF4-FFF2-40B4-BE49-F238E27FC236}">
                  <a16:creationId xmlns:a16="http://schemas.microsoft.com/office/drawing/2014/main" id="{1F7C31CC-3BD1-9E64-5986-0846A0EA3E08}"/>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118">
              <a:extLst>
                <a:ext uri="{FF2B5EF4-FFF2-40B4-BE49-F238E27FC236}">
                  <a16:creationId xmlns:a16="http://schemas.microsoft.com/office/drawing/2014/main" id="{3044D218-E79D-A5B8-A7E4-D7FDE2BD203E}"/>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119">
              <a:extLst>
                <a:ext uri="{FF2B5EF4-FFF2-40B4-BE49-F238E27FC236}">
                  <a16:creationId xmlns:a16="http://schemas.microsoft.com/office/drawing/2014/main" id="{B15FA031-594A-BB83-0523-D16BDF26AAA3}"/>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120">
              <a:extLst>
                <a:ext uri="{FF2B5EF4-FFF2-40B4-BE49-F238E27FC236}">
                  <a16:creationId xmlns:a16="http://schemas.microsoft.com/office/drawing/2014/main" id="{50D30023-FE09-D275-560A-C9B8A8EBD81C}"/>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121">
              <a:extLst>
                <a:ext uri="{FF2B5EF4-FFF2-40B4-BE49-F238E27FC236}">
                  <a16:creationId xmlns:a16="http://schemas.microsoft.com/office/drawing/2014/main" id="{543F0AAF-BA87-8E42-928D-34FABB1F23CC}"/>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122">
              <a:extLst>
                <a:ext uri="{FF2B5EF4-FFF2-40B4-BE49-F238E27FC236}">
                  <a16:creationId xmlns:a16="http://schemas.microsoft.com/office/drawing/2014/main" id="{FAEB3082-6F86-01EA-148A-F8409D79B164}"/>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123">
              <a:extLst>
                <a:ext uri="{FF2B5EF4-FFF2-40B4-BE49-F238E27FC236}">
                  <a16:creationId xmlns:a16="http://schemas.microsoft.com/office/drawing/2014/main" id="{C3DDA965-56A2-B4E2-FB5C-6F67D4A3B696}"/>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124">
              <a:extLst>
                <a:ext uri="{FF2B5EF4-FFF2-40B4-BE49-F238E27FC236}">
                  <a16:creationId xmlns:a16="http://schemas.microsoft.com/office/drawing/2014/main" id="{5BA92F93-9F3C-ED12-AD2E-23F96E55DBB4}"/>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125">
              <a:extLst>
                <a:ext uri="{FF2B5EF4-FFF2-40B4-BE49-F238E27FC236}">
                  <a16:creationId xmlns:a16="http://schemas.microsoft.com/office/drawing/2014/main" id="{02EFC853-830B-D817-B40E-061E55967FB1}"/>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126">
              <a:extLst>
                <a:ext uri="{FF2B5EF4-FFF2-40B4-BE49-F238E27FC236}">
                  <a16:creationId xmlns:a16="http://schemas.microsoft.com/office/drawing/2014/main" id="{C8004CE1-21BE-B36B-E57C-50F333524EA5}"/>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127">
              <a:extLst>
                <a:ext uri="{FF2B5EF4-FFF2-40B4-BE49-F238E27FC236}">
                  <a16:creationId xmlns:a16="http://schemas.microsoft.com/office/drawing/2014/main" id="{7EBC5B94-8BD8-BBC5-2918-B667E7621581}"/>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128">
              <a:extLst>
                <a:ext uri="{FF2B5EF4-FFF2-40B4-BE49-F238E27FC236}">
                  <a16:creationId xmlns:a16="http://schemas.microsoft.com/office/drawing/2014/main" id="{ED429A3E-9A30-587B-5DE6-4C9FAE09904E}"/>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129">
              <a:extLst>
                <a:ext uri="{FF2B5EF4-FFF2-40B4-BE49-F238E27FC236}">
                  <a16:creationId xmlns:a16="http://schemas.microsoft.com/office/drawing/2014/main" id="{6A2B8459-0007-C6E8-AC4E-99B5B5E0468B}"/>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130">
              <a:extLst>
                <a:ext uri="{FF2B5EF4-FFF2-40B4-BE49-F238E27FC236}">
                  <a16:creationId xmlns:a16="http://schemas.microsoft.com/office/drawing/2014/main" id="{AFB7C405-4A5A-7D41-E098-231E8E3E90DC}"/>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131">
              <a:extLst>
                <a:ext uri="{FF2B5EF4-FFF2-40B4-BE49-F238E27FC236}">
                  <a16:creationId xmlns:a16="http://schemas.microsoft.com/office/drawing/2014/main" id="{3CA9F10F-DAE5-B81B-89F0-CAF9FFC82CE8}"/>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132">
              <a:extLst>
                <a:ext uri="{FF2B5EF4-FFF2-40B4-BE49-F238E27FC236}">
                  <a16:creationId xmlns:a16="http://schemas.microsoft.com/office/drawing/2014/main" id="{D3265778-DCC4-4755-0B05-A966E7B72202}"/>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133">
              <a:extLst>
                <a:ext uri="{FF2B5EF4-FFF2-40B4-BE49-F238E27FC236}">
                  <a16:creationId xmlns:a16="http://schemas.microsoft.com/office/drawing/2014/main" id="{C2C389A5-0A06-08A7-4088-A6CF5E6B1E65}"/>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134">
              <a:extLst>
                <a:ext uri="{FF2B5EF4-FFF2-40B4-BE49-F238E27FC236}">
                  <a16:creationId xmlns:a16="http://schemas.microsoft.com/office/drawing/2014/main" id="{A68C71E2-98D3-2356-B637-A43C9858E7EB}"/>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135">
              <a:extLst>
                <a:ext uri="{FF2B5EF4-FFF2-40B4-BE49-F238E27FC236}">
                  <a16:creationId xmlns:a16="http://schemas.microsoft.com/office/drawing/2014/main" id="{866A677C-01EB-5825-DD9B-FD6F5757BD82}"/>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136">
              <a:extLst>
                <a:ext uri="{FF2B5EF4-FFF2-40B4-BE49-F238E27FC236}">
                  <a16:creationId xmlns:a16="http://schemas.microsoft.com/office/drawing/2014/main" id="{326FCCB2-D062-3B4B-A140-331B9F5D701A}"/>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137">
              <a:extLst>
                <a:ext uri="{FF2B5EF4-FFF2-40B4-BE49-F238E27FC236}">
                  <a16:creationId xmlns:a16="http://schemas.microsoft.com/office/drawing/2014/main" id="{B8D4CBC6-BD16-9981-4013-DB8DF9402ED1}"/>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138">
              <a:extLst>
                <a:ext uri="{FF2B5EF4-FFF2-40B4-BE49-F238E27FC236}">
                  <a16:creationId xmlns:a16="http://schemas.microsoft.com/office/drawing/2014/main" id="{19CE621B-9A45-9F61-D240-9E3BB04B63CF}"/>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139">
              <a:extLst>
                <a:ext uri="{FF2B5EF4-FFF2-40B4-BE49-F238E27FC236}">
                  <a16:creationId xmlns:a16="http://schemas.microsoft.com/office/drawing/2014/main" id="{24EAE748-BC50-9DB2-3167-4B547492D28F}"/>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140">
              <a:extLst>
                <a:ext uri="{FF2B5EF4-FFF2-40B4-BE49-F238E27FC236}">
                  <a16:creationId xmlns:a16="http://schemas.microsoft.com/office/drawing/2014/main" id="{BA7475CC-B95A-63D0-EEFC-B224FF867736}"/>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141">
              <a:extLst>
                <a:ext uri="{FF2B5EF4-FFF2-40B4-BE49-F238E27FC236}">
                  <a16:creationId xmlns:a16="http://schemas.microsoft.com/office/drawing/2014/main" id="{52A4EE91-4CC9-3080-3D43-87C13D92BAE5}"/>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142">
              <a:extLst>
                <a:ext uri="{FF2B5EF4-FFF2-40B4-BE49-F238E27FC236}">
                  <a16:creationId xmlns:a16="http://schemas.microsoft.com/office/drawing/2014/main" id="{178C34FD-4242-C00C-A82C-C61EFA751CFD}"/>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143">
              <a:extLst>
                <a:ext uri="{FF2B5EF4-FFF2-40B4-BE49-F238E27FC236}">
                  <a16:creationId xmlns:a16="http://schemas.microsoft.com/office/drawing/2014/main" id="{5F850D1D-85CF-18E7-8165-125DBB51C370}"/>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144">
              <a:extLst>
                <a:ext uri="{FF2B5EF4-FFF2-40B4-BE49-F238E27FC236}">
                  <a16:creationId xmlns:a16="http://schemas.microsoft.com/office/drawing/2014/main" id="{9A5F30F1-38E3-ABB2-CA98-B5F85FA48500}"/>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145">
              <a:extLst>
                <a:ext uri="{FF2B5EF4-FFF2-40B4-BE49-F238E27FC236}">
                  <a16:creationId xmlns:a16="http://schemas.microsoft.com/office/drawing/2014/main" id="{FBF9247A-661D-847F-99D8-9503C01E5F3F}"/>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146">
              <a:extLst>
                <a:ext uri="{FF2B5EF4-FFF2-40B4-BE49-F238E27FC236}">
                  <a16:creationId xmlns:a16="http://schemas.microsoft.com/office/drawing/2014/main" id="{C092531B-46DD-CB1A-0C8D-217D641F3A6D}"/>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147">
              <a:extLst>
                <a:ext uri="{FF2B5EF4-FFF2-40B4-BE49-F238E27FC236}">
                  <a16:creationId xmlns:a16="http://schemas.microsoft.com/office/drawing/2014/main" id="{F219B58F-FF11-D836-7397-7691EA2F0E72}"/>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148">
              <a:extLst>
                <a:ext uri="{FF2B5EF4-FFF2-40B4-BE49-F238E27FC236}">
                  <a16:creationId xmlns:a16="http://schemas.microsoft.com/office/drawing/2014/main" id="{C84D1555-F674-C1E2-EBC8-9E6CDB388B93}"/>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149">
              <a:extLst>
                <a:ext uri="{FF2B5EF4-FFF2-40B4-BE49-F238E27FC236}">
                  <a16:creationId xmlns:a16="http://schemas.microsoft.com/office/drawing/2014/main" id="{4B5E3C7C-8E4E-B41C-BA87-98F5706BDF8D}"/>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150">
              <a:extLst>
                <a:ext uri="{FF2B5EF4-FFF2-40B4-BE49-F238E27FC236}">
                  <a16:creationId xmlns:a16="http://schemas.microsoft.com/office/drawing/2014/main" id="{9B961536-CFB5-3594-FA44-8C16613689D4}"/>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151">
              <a:extLst>
                <a:ext uri="{FF2B5EF4-FFF2-40B4-BE49-F238E27FC236}">
                  <a16:creationId xmlns:a16="http://schemas.microsoft.com/office/drawing/2014/main" id="{959057B2-2358-CE60-27F4-EE1114160C0A}"/>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152">
              <a:extLst>
                <a:ext uri="{FF2B5EF4-FFF2-40B4-BE49-F238E27FC236}">
                  <a16:creationId xmlns:a16="http://schemas.microsoft.com/office/drawing/2014/main" id="{9AEDE676-AA40-177C-D896-0A620B36641B}"/>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153">
              <a:extLst>
                <a:ext uri="{FF2B5EF4-FFF2-40B4-BE49-F238E27FC236}">
                  <a16:creationId xmlns:a16="http://schemas.microsoft.com/office/drawing/2014/main" id="{CA22E9D6-ACAF-1AC7-0DA0-2580962E9F9F}"/>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154">
              <a:extLst>
                <a:ext uri="{FF2B5EF4-FFF2-40B4-BE49-F238E27FC236}">
                  <a16:creationId xmlns:a16="http://schemas.microsoft.com/office/drawing/2014/main" id="{309C73F7-C9CD-57B8-C18F-68799AA6E328}"/>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155">
              <a:extLst>
                <a:ext uri="{FF2B5EF4-FFF2-40B4-BE49-F238E27FC236}">
                  <a16:creationId xmlns:a16="http://schemas.microsoft.com/office/drawing/2014/main" id="{693DF46C-7991-341C-1945-1E2D22254C9D}"/>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156">
              <a:extLst>
                <a:ext uri="{FF2B5EF4-FFF2-40B4-BE49-F238E27FC236}">
                  <a16:creationId xmlns:a16="http://schemas.microsoft.com/office/drawing/2014/main" id="{1FA20D04-3A6F-A9D9-6E38-F7BD07ADCAF9}"/>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157">
              <a:extLst>
                <a:ext uri="{FF2B5EF4-FFF2-40B4-BE49-F238E27FC236}">
                  <a16:creationId xmlns:a16="http://schemas.microsoft.com/office/drawing/2014/main" id="{5853FAD7-AF05-2F73-FB6D-0E2CD04F022D}"/>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158">
              <a:extLst>
                <a:ext uri="{FF2B5EF4-FFF2-40B4-BE49-F238E27FC236}">
                  <a16:creationId xmlns:a16="http://schemas.microsoft.com/office/drawing/2014/main" id="{B46A53A5-254E-AEDE-97C9-CEA087D70B5B}"/>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159">
              <a:extLst>
                <a:ext uri="{FF2B5EF4-FFF2-40B4-BE49-F238E27FC236}">
                  <a16:creationId xmlns:a16="http://schemas.microsoft.com/office/drawing/2014/main" id="{233229AE-FB45-EE24-B7BA-64A47FDA0B99}"/>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160">
              <a:extLst>
                <a:ext uri="{FF2B5EF4-FFF2-40B4-BE49-F238E27FC236}">
                  <a16:creationId xmlns:a16="http://schemas.microsoft.com/office/drawing/2014/main" id="{A420E985-C0F6-7217-5E19-2C4B485104BC}"/>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161">
              <a:extLst>
                <a:ext uri="{FF2B5EF4-FFF2-40B4-BE49-F238E27FC236}">
                  <a16:creationId xmlns:a16="http://schemas.microsoft.com/office/drawing/2014/main" id="{9345A5E5-2DC5-9521-6CCA-4D4435C1AF82}"/>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162">
              <a:extLst>
                <a:ext uri="{FF2B5EF4-FFF2-40B4-BE49-F238E27FC236}">
                  <a16:creationId xmlns:a16="http://schemas.microsoft.com/office/drawing/2014/main" id="{F10D805C-2DD0-3B91-70A5-8D671AAAB371}"/>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163">
              <a:extLst>
                <a:ext uri="{FF2B5EF4-FFF2-40B4-BE49-F238E27FC236}">
                  <a16:creationId xmlns:a16="http://schemas.microsoft.com/office/drawing/2014/main" id="{7BD702F3-0FCC-48E9-BE8D-65C3BEF2AC7B}"/>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164">
              <a:extLst>
                <a:ext uri="{FF2B5EF4-FFF2-40B4-BE49-F238E27FC236}">
                  <a16:creationId xmlns:a16="http://schemas.microsoft.com/office/drawing/2014/main" id="{9E7C7543-3F7A-94BE-C979-E24E3C5D1CA2}"/>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165">
              <a:extLst>
                <a:ext uri="{FF2B5EF4-FFF2-40B4-BE49-F238E27FC236}">
                  <a16:creationId xmlns:a16="http://schemas.microsoft.com/office/drawing/2014/main" id="{A357C6AC-51D8-BB9D-3799-1FA0CB339A90}"/>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166">
              <a:extLst>
                <a:ext uri="{FF2B5EF4-FFF2-40B4-BE49-F238E27FC236}">
                  <a16:creationId xmlns:a16="http://schemas.microsoft.com/office/drawing/2014/main" id="{76F4FC58-F586-07C3-F689-F62E8FC96425}"/>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167">
              <a:extLst>
                <a:ext uri="{FF2B5EF4-FFF2-40B4-BE49-F238E27FC236}">
                  <a16:creationId xmlns:a16="http://schemas.microsoft.com/office/drawing/2014/main" id="{EA81B670-464F-FA09-EC6E-0676A26CEF6A}"/>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168">
              <a:extLst>
                <a:ext uri="{FF2B5EF4-FFF2-40B4-BE49-F238E27FC236}">
                  <a16:creationId xmlns:a16="http://schemas.microsoft.com/office/drawing/2014/main" id="{E8306D4C-8987-FF04-2284-4816A14DCF74}"/>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169">
              <a:extLst>
                <a:ext uri="{FF2B5EF4-FFF2-40B4-BE49-F238E27FC236}">
                  <a16:creationId xmlns:a16="http://schemas.microsoft.com/office/drawing/2014/main" id="{F758000F-DB54-2F94-9DDD-972C0B88683C}"/>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170">
              <a:extLst>
                <a:ext uri="{FF2B5EF4-FFF2-40B4-BE49-F238E27FC236}">
                  <a16:creationId xmlns:a16="http://schemas.microsoft.com/office/drawing/2014/main" id="{826EB104-1063-4C61-BBDA-9BC1AA70475B}"/>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171">
              <a:extLst>
                <a:ext uri="{FF2B5EF4-FFF2-40B4-BE49-F238E27FC236}">
                  <a16:creationId xmlns:a16="http://schemas.microsoft.com/office/drawing/2014/main" id="{9D17504E-35A9-0A45-DEDD-C7CB0A2EA510}"/>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172">
              <a:extLst>
                <a:ext uri="{FF2B5EF4-FFF2-40B4-BE49-F238E27FC236}">
                  <a16:creationId xmlns:a16="http://schemas.microsoft.com/office/drawing/2014/main" id="{C480F38D-6111-631A-AFC1-3F2C27FFB0B4}"/>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173">
              <a:extLst>
                <a:ext uri="{FF2B5EF4-FFF2-40B4-BE49-F238E27FC236}">
                  <a16:creationId xmlns:a16="http://schemas.microsoft.com/office/drawing/2014/main" id="{95F5DCCA-8701-B461-3615-789B6E291B24}"/>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174">
              <a:extLst>
                <a:ext uri="{FF2B5EF4-FFF2-40B4-BE49-F238E27FC236}">
                  <a16:creationId xmlns:a16="http://schemas.microsoft.com/office/drawing/2014/main" id="{55F1538A-FC79-0FAD-4D13-958767AA1E08}"/>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175">
              <a:extLst>
                <a:ext uri="{FF2B5EF4-FFF2-40B4-BE49-F238E27FC236}">
                  <a16:creationId xmlns:a16="http://schemas.microsoft.com/office/drawing/2014/main" id="{E633EC8E-44E8-5E28-26D3-274CB77B69AE}"/>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176">
              <a:extLst>
                <a:ext uri="{FF2B5EF4-FFF2-40B4-BE49-F238E27FC236}">
                  <a16:creationId xmlns:a16="http://schemas.microsoft.com/office/drawing/2014/main" id="{8B55C39D-16B5-9FEE-C587-BB8A7435C956}"/>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177">
              <a:extLst>
                <a:ext uri="{FF2B5EF4-FFF2-40B4-BE49-F238E27FC236}">
                  <a16:creationId xmlns:a16="http://schemas.microsoft.com/office/drawing/2014/main" id="{24FA6BE4-8197-1B2D-FBFB-B9D41D4D5814}"/>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178">
              <a:extLst>
                <a:ext uri="{FF2B5EF4-FFF2-40B4-BE49-F238E27FC236}">
                  <a16:creationId xmlns:a16="http://schemas.microsoft.com/office/drawing/2014/main" id="{63B7A3F1-ECD7-E53C-67D5-B733F160B3B2}"/>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179">
              <a:extLst>
                <a:ext uri="{FF2B5EF4-FFF2-40B4-BE49-F238E27FC236}">
                  <a16:creationId xmlns:a16="http://schemas.microsoft.com/office/drawing/2014/main" id="{2EBC35A9-37B7-6C18-9343-16F23A12F7D2}"/>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180">
              <a:extLst>
                <a:ext uri="{FF2B5EF4-FFF2-40B4-BE49-F238E27FC236}">
                  <a16:creationId xmlns:a16="http://schemas.microsoft.com/office/drawing/2014/main" id="{5DD97686-588F-F55F-BFD6-A1CCB6C5E1B1}"/>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181">
              <a:extLst>
                <a:ext uri="{FF2B5EF4-FFF2-40B4-BE49-F238E27FC236}">
                  <a16:creationId xmlns:a16="http://schemas.microsoft.com/office/drawing/2014/main" id="{A475A0FA-C58B-8DF0-4B46-32D33DC781E2}"/>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182">
              <a:extLst>
                <a:ext uri="{FF2B5EF4-FFF2-40B4-BE49-F238E27FC236}">
                  <a16:creationId xmlns:a16="http://schemas.microsoft.com/office/drawing/2014/main" id="{A40FBFF4-58D6-5892-3E14-1CD969DBDE0F}"/>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183">
              <a:extLst>
                <a:ext uri="{FF2B5EF4-FFF2-40B4-BE49-F238E27FC236}">
                  <a16:creationId xmlns:a16="http://schemas.microsoft.com/office/drawing/2014/main" id="{926A452C-F9A6-156B-B156-84699365E06F}"/>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184">
              <a:extLst>
                <a:ext uri="{FF2B5EF4-FFF2-40B4-BE49-F238E27FC236}">
                  <a16:creationId xmlns:a16="http://schemas.microsoft.com/office/drawing/2014/main" id="{0FE1FED9-F6CF-2731-11A1-4C18E571BC22}"/>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185">
              <a:extLst>
                <a:ext uri="{FF2B5EF4-FFF2-40B4-BE49-F238E27FC236}">
                  <a16:creationId xmlns:a16="http://schemas.microsoft.com/office/drawing/2014/main" id="{67FCFDA3-F94C-17F4-0FDB-9085A626228B}"/>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186">
              <a:extLst>
                <a:ext uri="{FF2B5EF4-FFF2-40B4-BE49-F238E27FC236}">
                  <a16:creationId xmlns:a16="http://schemas.microsoft.com/office/drawing/2014/main" id="{07721BB5-D189-FDA1-668B-4CE23D348773}"/>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187">
              <a:extLst>
                <a:ext uri="{FF2B5EF4-FFF2-40B4-BE49-F238E27FC236}">
                  <a16:creationId xmlns:a16="http://schemas.microsoft.com/office/drawing/2014/main" id="{EAC27E3E-E3D7-54BE-C9D0-6AB8519B72C4}"/>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188">
              <a:extLst>
                <a:ext uri="{FF2B5EF4-FFF2-40B4-BE49-F238E27FC236}">
                  <a16:creationId xmlns:a16="http://schemas.microsoft.com/office/drawing/2014/main" id="{181440AF-7222-609A-0647-708686ADBA21}"/>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189">
              <a:extLst>
                <a:ext uri="{FF2B5EF4-FFF2-40B4-BE49-F238E27FC236}">
                  <a16:creationId xmlns:a16="http://schemas.microsoft.com/office/drawing/2014/main" id="{D8B9DBD2-2E4A-9694-43E3-E40F848E28C1}"/>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190">
              <a:extLst>
                <a:ext uri="{FF2B5EF4-FFF2-40B4-BE49-F238E27FC236}">
                  <a16:creationId xmlns:a16="http://schemas.microsoft.com/office/drawing/2014/main" id="{6E0FAB22-DFCA-1E92-0D91-DF314D35596D}"/>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191">
              <a:extLst>
                <a:ext uri="{FF2B5EF4-FFF2-40B4-BE49-F238E27FC236}">
                  <a16:creationId xmlns:a16="http://schemas.microsoft.com/office/drawing/2014/main" id="{5AC2FA30-1585-E133-A434-3C9DFB5127F0}"/>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192">
              <a:extLst>
                <a:ext uri="{FF2B5EF4-FFF2-40B4-BE49-F238E27FC236}">
                  <a16:creationId xmlns:a16="http://schemas.microsoft.com/office/drawing/2014/main" id="{A0F948BE-68CD-9221-4A45-9995B11F32EC}"/>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193">
              <a:extLst>
                <a:ext uri="{FF2B5EF4-FFF2-40B4-BE49-F238E27FC236}">
                  <a16:creationId xmlns:a16="http://schemas.microsoft.com/office/drawing/2014/main" id="{9086E953-C0EF-0976-AEEE-DC78B1C4306A}"/>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194">
              <a:extLst>
                <a:ext uri="{FF2B5EF4-FFF2-40B4-BE49-F238E27FC236}">
                  <a16:creationId xmlns:a16="http://schemas.microsoft.com/office/drawing/2014/main" id="{18E681CA-3FB3-BB7C-1829-76D31CC9A6BD}"/>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195">
              <a:extLst>
                <a:ext uri="{FF2B5EF4-FFF2-40B4-BE49-F238E27FC236}">
                  <a16:creationId xmlns:a16="http://schemas.microsoft.com/office/drawing/2014/main" id="{2925877D-FC15-9BA3-6E8C-D237479BB8E2}"/>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196">
              <a:extLst>
                <a:ext uri="{FF2B5EF4-FFF2-40B4-BE49-F238E27FC236}">
                  <a16:creationId xmlns:a16="http://schemas.microsoft.com/office/drawing/2014/main" id="{A11A1312-473A-5877-BAE4-0149A73E995C}"/>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197">
              <a:extLst>
                <a:ext uri="{FF2B5EF4-FFF2-40B4-BE49-F238E27FC236}">
                  <a16:creationId xmlns:a16="http://schemas.microsoft.com/office/drawing/2014/main" id="{E61944F3-FE9E-711A-092C-55F97779F3AB}"/>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198">
              <a:extLst>
                <a:ext uri="{FF2B5EF4-FFF2-40B4-BE49-F238E27FC236}">
                  <a16:creationId xmlns:a16="http://schemas.microsoft.com/office/drawing/2014/main" id="{5DEEA430-973E-DE2E-3612-665E39EB5EC0}"/>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199">
              <a:extLst>
                <a:ext uri="{FF2B5EF4-FFF2-40B4-BE49-F238E27FC236}">
                  <a16:creationId xmlns:a16="http://schemas.microsoft.com/office/drawing/2014/main" id="{CA203D0D-8767-9381-693F-7D011B6C2971}"/>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200">
              <a:extLst>
                <a:ext uri="{FF2B5EF4-FFF2-40B4-BE49-F238E27FC236}">
                  <a16:creationId xmlns:a16="http://schemas.microsoft.com/office/drawing/2014/main" id="{0E138A84-0167-8294-8131-0BA9BD4CB043}"/>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201">
              <a:extLst>
                <a:ext uri="{FF2B5EF4-FFF2-40B4-BE49-F238E27FC236}">
                  <a16:creationId xmlns:a16="http://schemas.microsoft.com/office/drawing/2014/main" id="{4ED97472-03F0-82F5-C875-881AA1CA21AF}"/>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202">
              <a:extLst>
                <a:ext uri="{FF2B5EF4-FFF2-40B4-BE49-F238E27FC236}">
                  <a16:creationId xmlns:a16="http://schemas.microsoft.com/office/drawing/2014/main" id="{CB284343-9CAC-068C-7705-314874831FC2}"/>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203">
              <a:extLst>
                <a:ext uri="{FF2B5EF4-FFF2-40B4-BE49-F238E27FC236}">
                  <a16:creationId xmlns:a16="http://schemas.microsoft.com/office/drawing/2014/main" id="{019F7803-6013-8B51-E384-6F583FE7FD64}"/>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204">
              <a:extLst>
                <a:ext uri="{FF2B5EF4-FFF2-40B4-BE49-F238E27FC236}">
                  <a16:creationId xmlns:a16="http://schemas.microsoft.com/office/drawing/2014/main" id="{4FD5E533-F5A5-8F2E-007D-44CACC131B8F}"/>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205">
              <a:extLst>
                <a:ext uri="{FF2B5EF4-FFF2-40B4-BE49-F238E27FC236}">
                  <a16:creationId xmlns:a16="http://schemas.microsoft.com/office/drawing/2014/main" id="{8E113EA2-922D-8725-25E8-1FD2CFBF9830}"/>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206">
              <a:extLst>
                <a:ext uri="{FF2B5EF4-FFF2-40B4-BE49-F238E27FC236}">
                  <a16:creationId xmlns:a16="http://schemas.microsoft.com/office/drawing/2014/main" id="{B2101F71-C7A0-1973-0479-143F3BF64FC4}"/>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207">
              <a:extLst>
                <a:ext uri="{FF2B5EF4-FFF2-40B4-BE49-F238E27FC236}">
                  <a16:creationId xmlns:a16="http://schemas.microsoft.com/office/drawing/2014/main" id="{67939722-2E9E-A147-AE27-F1263359B287}"/>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208">
              <a:extLst>
                <a:ext uri="{FF2B5EF4-FFF2-40B4-BE49-F238E27FC236}">
                  <a16:creationId xmlns:a16="http://schemas.microsoft.com/office/drawing/2014/main" id="{EF130CBD-18C8-3377-77A4-3B14B04C3FCF}"/>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209">
              <a:extLst>
                <a:ext uri="{FF2B5EF4-FFF2-40B4-BE49-F238E27FC236}">
                  <a16:creationId xmlns:a16="http://schemas.microsoft.com/office/drawing/2014/main" id="{27F2F087-006A-FE2B-AEED-E441100E8407}"/>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210">
              <a:extLst>
                <a:ext uri="{FF2B5EF4-FFF2-40B4-BE49-F238E27FC236}">
                  <a16:creationId xmlns:a16="http://schemas.microsoft.com/office/drawing/2014/main" id="{B98BFB17-7874-59E7-29EB-DDF838E11919}"/>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211">
              <a:extLst>
                <a:ext uri="{FF2B5EF4-FFF2-40B4-BE49-F238E27FC236}">
                  <a16:creationId xmlns:a16="http://schemas.microsoft.com/office/drawing/2014/main" id="{4D5809D4-0586-B777-FE03-D0EAF02B3538}"/>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212">
              <a:extLst>
                <a:ext uri="{FF2B5EF4-FFF2-40B4-BE49-F238E27FC236}">
                  <a16:creationId xmlns:a16="http://schemas.microsoft.com/office/drawing/2014/main" id="{44C2FBB3-F82A-FEB7-29D8-7A6BA0A6B7FE}"/>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213">
              <a:extLst>
                <a:ext uri="{FF2B5EF4-FFF2-40B4-BE49-F238E27FC236}">
                  <a16:creationId xmlns:a16="http://schemas.microsoft.com/office/drawing/2014/main" id="{4C006B7E-D04D-412F-5BAC-C907158AEF69}"/>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214">
              <a:extLst>
                <a:ext uri="{FF2B5EF4-FFF2-40B4-BE49-F238E27FC236}">
                  <a16:creationId xmlns:a16="http://schemas.microsoft.com/office/drawing/2014/main" id="{0488DF55-00F0-FD16-BFA5-DB574304E9F3}"/>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215">
              <a:extLst>
                <a:ext uri="{FF2B5EF4-FFF2-40B4-BE49-F238E27FC236}">
                  <a16:creationId xmlns:a16="http://schemas.microsoft.com/office/drawing/2014/main" id="{FF774E88-B64C-B7FC-84AA-FB541EAC597B}"/>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216">
              <a:extLst>
                <a:ext uri="{FF2B5EF4-FFF2-40B4-BE49-F238E27FC236}">
                  <a16:creationId xmlns:a16="http://schemas.microsoft.com/office/drawing/2014/main" id="{646F1CBD-2272-6EC8-E34C-95404CE8A51B}"/>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217">
              <a:extLst>
                <a:ext uri="{FF2B5EF4-FFF2-40B4-BE49-F238E27FC236}">
                  <a16:creationId xmlns:a16="http://schemas.microsoft.com/office/drawing/2014/main" id="{3684D104-1B97-5910-2260-1CB998B2E8D1}"/>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218">
              <a:extLst>
                <a:ext uri="{FF2B5EF4-FFF2-40B4-BE49-F238E27FC236}">
                  <a16:creationId xmlns:a16="http://schemas.microsoft.com/office/drawing/2014/main" id="{02B6BDC1-08A0-FB4C-9DD0-E4D9C408BD75}"/>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219">
              <a:extLst>
                <a:ext uri="{FF2B5EF4-FFF2-40B4-BE49-F238E27FC236}">
                  <a16:creationId xmlns:a16="http://schemas.microsoft.com/office/drawing/2014/main" id="{87AC9D17-D5CC-4866-863B-9582AE26F4EE}"/>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220">
              <a:extLst>
                <a:ext uri="{FF2B5EF4-FFF2-40B4-BE49-F238E27FC236}">
                  <a16:creationId xmlns:a16="http://schemas.microsoft.com/office/drawing/2014/main" id="{38FA90EB-050D-D384-CC82-0DB92079F557}"/>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221">
              <a:extLst>
                <a:ext uri="{FF2B5EF4-FFF2-40B4-BE49-F238E27FC236}">
                  <a16:creationId xmlns:a16="http://schemas.microsoft.com/office/drawing/2014/main" id="{A52E89EC-A5AE-2D23-CC31-9FD38F4D7DAB}"/>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222">
              <a:extLst>
                <a:ext uri="{FF2B5EF4-FFF2-40B4-BE49-F238E27FC236}">
                  <a16:creationId xmlns:a16="http://schemas.microsoft.com/office/drawing/2014/main" id="{6F8F065B-DAC5-BB11-5651-26C401AC1252}"/>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223">
              <a:extLst>
                <a:ext uri="{FF2B5EF4-FFF2-40B4-BE49-F238E27FC236}">
                  <a16:creationId xmlns:a16="http://schemas.microsoft.com/office/drawing/2014/main" id="{E506F55A-417A-9349-A1DA-D16A9887C91A}"/>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6" name="Date Placeholder 2">
            <a:extLst>
              <a:ext uri="{FF2B5EF4-FFF2-40B4-BE49-F238E27FC236}">
                <a16:creationId xmlns:a16="http://schemas.microsoft.com/office/drawing/2014/main" id="{05DA07BA-0C74-CD85-160C-D2964906C0F4}"/>
              </a:ext>
            </a:extLst>
          </p:cNvPr>
          <p:cNvSpPr txBox="1">
            <a:spLocks noGrp="1"/>
          </p:cNvSpPr>
          <p:nvPr>
            <p:ph type="dt" sz="half" idx="7"/>
          </p:nvPr>
        </p:nvSpPr>
        <p:spPr/>
        <p:txBody>
          <a:bodyPr/>
          <a:lstStyle>
            <a:lvl1pPr>
              <a:defRPr>
                <a:solidFill>
                  <a:srgbClr val="FFFFFF"/>
                </a:solidFill>
              </a:defRPr>
            </a:lvl1pPr>
          </a:lstStyle>
          <a:p>
            <a:pPr lvl="0"/>
            <a:fld id="{C3D4FED1-867C-4722-A17C-3B133780957E}" type="datetime1">
              <a:rPr lang="en-US"/>
              <a:pPr lvl="0"/>
              <a:t>11/3/2023</a:t>
            </a:fld>
            <a:endParaRPr lang="en-US"/>
          </a:p>
        </p:txBody>
      </p:sp>
      <p:sp>
        <p:nvSpPr>
          <p:cNvPr id="217" name="Footer Placeholder 3">
            <a:extLst>
              <a:ext uri="{FF2B5EF4-FFF2-40B4-BE49-F238E27FC236}">
                <a16:creationId xmlns:a16="http://schemas.microsoft.com/office/drawing/2014/main" id="{DAAEDE8E-8DA6-ECE3-8E9C-78F8C66A2A3E}"/>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218" name="Slide Number Placeholder 4">
            <a:extLst>
              <a:ext uri="{FF2B5EF4-FFF2-40B4-BE49-F238E27FC236}">
                <a16:creationId xmlns:a16="http://schemas.microsoft.com/office/drawing/2014/main" id="{7B119CD2-56E9-E69B-6563-A38156A47988}"/>
              </a:ext>
            </a:extLst>
          </p:cNvPr>
          <p:cNvSpPr txBox="1">
            <a:spLocks noGrp="1"/>
          </p:cNvSpPr>
          <p:nvPr>
            <p:ph type="sldNum" sz="quarter" idx="8"/>
          </p:nvPr>
        </p:nvSpPr>
        <p:spPr/>
        <p:txBody>
          <a:bodyPr/>
          <a:lstStyle>
            <a:lvl1pPr>
              <a:defRPr>
                <a:solidFill>
                  <a:srgbClr val="FFFFFF"/>
                </a:solidFill>
              </a:defRPr>
            </a:lvl1pPr>
          </a:lstStyle>
          <a:p>
            <a:pPr lvl="0"/>
            <a:fld id="{2B4E6031-E70B-4BED-A369-54D113FE7F6D}" type="slidenum">
              <a:t>‹#›</a:t>
            </a:fld>
            <a:endParaRPr lang="en-US"/>
          </a:p>
        </p:txBody>
      </p:sp>
      <p:sp>
        <p:nvSpPr>
          <p:cNvPr id="219" name="Title 1">
            <a:extLst>
              <a:ext uri="{FF2B5EF4-FFF2-40B4-BE49-F238E27FC236}">
                <a16:creationId xmlns:a16="http://schemas.microsoft.com/office/drawing/2014/main" id="{A301F10E-54CD-7C29-B415-062ECA0839DD}"/>
              </a:ext>
            </a:extLst>
          </p:cNvPr>
          <p:cNvSpPr txBox="1">
            <a:spLocks noGrp="1"/>
          </p:cNvSpPr>
          <p:nvPr>
            <p:ph type="title"/>
          </p:nvPr>
        </p:nvSpPr>
        <p:spPr>
          <a:xfrm>
            <a:off x="1727201" y="4213381"/>
            <a:ext cx="8737604" cy="2031687"/>
          </a:xfrm>
        </p:spPr>
        <p:txBody>
          <a:bodyPr anchorCtr="1"/>
          <a:lstStyle>
            <a:lvl1pPr algn="ctr">
              <a:lnSpc>
                <a:spcPct val="105000"/>
              </a:lnSpc>
              <a:defRPr sz="2250"/>
            </a:lvl1pPr>
          </a:lstStyle>
          <a:p>
            <a:pPr lvl="0"/>
            <a:r>
              <a:rPr lang="en-US"/>
              <a:t>Click to edit </a:t>
            </a:r>
            <a:br>
              <a:rPr lang="en-US"/>
            </a:br>
            <a:r>
              <a:rPr lang="en-US"/>
              <a:t>Master title style</a:t>
            </a:r>
          </a:p>
        </p:txBody>
      </p:sp>
      <p:pic>
        <p:nvPicPr>
          <p:cNvPr id="220" name="Graphic 8">
            <a:extLst>
              <a:ext uri="{FF2B5EF4-FFF2-40B4-BE49-F238E27FC236}">
                <a16:creationId xmlns:a16="http://schemas.microsoft.com/office/drawing/2014/main" id="{33C388C5-42BD-8832-31CC-CDC08B01D71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704761" y="1768458"/>
            <a:ext cx="2782473" cy="1984476"/>
          </a:xfrm>
          <a:prstGeom prst="rect">
            <a:avLst/>
          </a:prstGeom>
          <a:noFill/>
          <a:ln cap="flat">
            <a:noFill/>
          </a:ln>
        </p:spPr>
      </p:pic>
    </p:spTree>
    <p:extLst>
      <p:ext uri="{BB962C8B-B14F-4D97-AF65-F5344CB8AC3E}">
        <p14:creationId xmlns:p14="http://schemas.microsoft.com/office/powerpoint/2010/main" val="1993661336"/>
      </p:ext>
    </p:extLst>
  </p:cSld>
  <p:clrMapOvr>
    <a:masterClrMapping/>
  </p:clrMapOvr>
  <p:hf sldNum="0"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4EED2C-66AF-6D83-0B91-06AD4B256EA8}"/>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r>
              <a:rPr lang="en-US"/>
              <a:t>Click to edit Master title style</a:t>
            </a:r>
            <a:endParaRPr lang="en-GB"/>
          </a:p>
        </p:txBody>
      </p:sp>
      <p:sp>
        <p:nvSpPr>
          <p:cNvPr id="3" name="Subtitle 2">
            <a:extLst>
              <a:ext uri="{FF2B5EF4-FFF2-40B4-BE49-F238E27FC236}">
                <a16:creationId xmlns:a16="http://schemas.microsoft.com/office/drawing/2014/main" id="{23DED690-3968-3620-0980-6CD400C41ED8}"/>
              </a:ext>
            </a:extLst>
          </p:cNvPr>
          <p:cNvSpPr txBox="1">
            <a:spLocks noGrp="1"/>
          </p:cNvSpPr>
          <p:nvPr>
            <p:ph type="subTitle" idx="1"/>
          </p:nvPr>
        </p:nvSpPr>
        <p:spPr>
          <a:xfrm>
            <a:off x="1524003" y="3602041"/>
            <a:ext cx="9144000" cy="1655758"/>
          </a:xfrm>
        </p:spPr>
        <p:txBody>
          <a:bodyPr anchorCtr="1"/>
          <a:lstStyle>
            <a:lvl1pPr marL="0" indent="0" algn="ctr">
              <a:buNone/>
              <a:defRPr sz="2400"/>
            </a:lvl1pPr>
          </a:lstStyle>
          <a:p>
            <a:pPr lvl="0"/>
            <a:r>
              <a:rPr lang="en-US"/>
              <a:t>Click to edit Master subtitle style</a:t>
            </a:r>
            <a:endParaRPr lang="en-GB"/>
          </a:p>
        </p:txBody>
      </p:sp>
      <p:sp>
        <p:nvSpPr>
          <p:cNvPr id="4" name="Date Placeholder 3">
            <a:extLst>
              <a:ext uri="{FF2B5EF4-FFF2-40B4-BE49-F238E27FC236}">
                <a16:creationId xmlns:a16="http://schemas.microsoft.com/office/drawing/2014/main" id="{F78CC7BB-396E-049D-9E8E-B21D972E6290}"/>
              </a:ext>
            </a:extLst>
          </p:cNvPr>
          <p:cNvSpPr txBox="1">
            <a:spLocks noGrp="1"/>
          </p:cNvSpPr>
          <p:nvPr>
            <p:ph type="dt" sz="half" idx="7"/>
          </p:nvPr>
        </p:nvSpPr>
        <p:spPr/>
        <p:txBody>
          <a:bodyPr/>
          <a:lstStyle>
            <a:lvl1pPr>
              <a:defRPr/>
            </a:lvl1pPr>
          </a:lstStyle>
          <a:p>
            <a:pPr lvl="0"/>
            <a:fld id="{6EF73FCF-4707-4F8A-AA00-98F02F4FADBF}" type="datetime1">
              <a:rPr lang="en-GB"/>
              <a:pPr lvl="0"/>
              <a:t>03/11/2023</a:t>
            </a:fld>
            <a:endParaRPr lang="en-GB"/>
          </a:p>
        </p:txBody>
      </p:sp>
      <p:sp>
        <p:nvSpPr>
          <p:cNvPr id="5" name="Footer Placeholder 4">
            <a:extLst>
              <a:ext uri="{FF2B5EF4-FFF2-40B4-BE49-F238E27FC236}">
                <a16:creationId xmlns:a16="http://schemas.microsoft.com/office/drawing/2014/main" id="{FEE1BDD8-B24F-27C0-531F-5659C59DC24E}"/>
              </a:ext>
            </a:extLst>
          </p:cNvPr>
          <p:cNvSpPr txBox="1">
            <a:spLocks noGrp="1"/>
          </p:cNvSpPr>
          <p:nvPr>
            <p:ph type="ftr" sz="quarter" idx="9"/>
          </p:nvPr>
        </p:nvSpPr>
        <p:spPr/>
        <p:txBody>
          <a:bodyPr/>
          <a:lstStyle>
            <a:lvl1pPr>
              <a:defRPr/>
            </a:lvl1pPr>
          </a:lstStyle>
          <a:p>
            <a:pPr lvl="0"/>
            <a:endParaRPr lang="en-GB"/>
          </a:p>
        </p:txBody>
      </p:sp>
      <p:sp>
        <p:nvSpPr>
          <p:cNvPr id="6" name="Slide Number Placeholder 5">
            <a:extLst>
              <a:ext uri="{FF2B5EF4-FFF2-40B4-BE49-F238E27FC236}">
                <a16:creationId xmlns:a16="http://schemas.microsoft.com/office/drawing/2014/main" id="{34746362-F5D7-3BDA-EC0C-82A630B7FFA9}"/>
              </a:ext>
            </a:extLst>
          </p:cNvPr>
          <p:cNvSpPr txBox="1">
            <a:spLocks noGrp="1"/>
          </p:cNvSpPr>
          <p:nvPr>
            <p:ph type="sldNum" sz="quarter" idx="8"/>
          </p:nvPr>
        </p:nvSpPr>
        <p:spPr/>
        <p:txBody>
          <a:bodyPr/>
          <a:lstStyle>
            <a:lvl1pPr>
              <a:defRPr/>
            </a:lvl1pPr>
          </a:lstStyle>
          <a:p>
            <a:pPr lvl="0"/>
            <a:fld id="{4A0C3CFC-9265-46C5-AB34-3F4962525B7E}" type="slidenum">
              <a:t>‹#›</a:t>
            </a:fld>
            <a:endParaRPr lang="en-GB"/>
          </a:p>
        </p:txBody>
      </p:sp>
    </p:spTree>
    <p:extLst>
      <p:ext uri="{BB962C8B-B14F-4D97-AF65-F5344CB8AC3E}">
        <p14:creationId xmlns:p14="http://schemas.microsoft.com/office/powerpoint/2010/main" val="28170816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A4069D-323E-336A-8DB6-2BDFBE362A1C}"/>
              </a:ext>
            </a:extLst>
          </p:cNvPr>
          <p:cNvSpPr txBox="1">
            <a:spLocks noGrp="1"/>
          </p:cNvSpPr>
          <p:nvPr>
            <p:ph type="title"/>
          </p:nvPr>
        </p:nvSpPr>
        <p:spPr/>
        <p:txBody>
          <a:bodyPr/>
          <a:lstStyle>
            <a:lvl1pPr>
              <a:defRPr/>
            </a:lvl1pPr>
          </a:lstStyle>
          <a:p>
            <a:pPr lvl="0"/>
            <a:r>
              <a:rPr lang="en-US"/>
              <a:t>Click to edit Master title style</a:t>
            </a:r>
            <a:endParaRPr lang="en-GB"/>
          </a:p>
        </p:txBody>
      </p:sp>
      <p:sp>
        <p:nvSpPr>
          <p:cNvPr id="3" name="Content Placeholder 2">
            <a:extLst>
              <a:ext uri="{FF2B5EF4-FFF2-40B4-BE49-F238E27FC236}">
                <a16:creationId xmlns:a16="http://schemas.microsoft.com/office/drawing/2014/main" id="{8C68E8EC-1A57-D140-20A0-79ED20CFDA22}"/>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B7E308F-211A-3FC2-F3BE-F16336D10BCE}"/>
              </a:ext>
            </a:extLst>
          </p:cNvPr>
          <p:cNvSpPr txBox="1">
            <a:spLocks noGrp="1"/>
          </p:cNvSpPr>
          <p:nvPr>
            <p:ph type="dt" sz="half" idx="7"/>
          </p:nvPr>
        </p:nvSpPr>
        <p:spPr/>
        <p:txBody>
          <a:bodyPr/>
          <a:lstStyle>
            <a:lvl1pPr>
              <a:defRPr/>
            </a:lvl1pPr>
          </a:lstStyle>
          <a:p>
            <a:pPr lvl="0"/>
            <a:fld id="{ADC6CF45-7CF5-4017-B696-5399E4E94278}" type="datetime1">
              <a:rPr lang="en-GB"/>
              <a:pPr lvl="0"/>
              <a:t>03/11/2023</a:t>
            </a:fld>
            <a:endParaRPr lang="en-GB"/>
          </a:p>
        </p:txBody>
      </p:sp>
      <p:sp>
        <p:nvSpPr>
          <p:cNvPr id="5" name="Footer Placeholder 4">
            <a:extLst>
              <a:ext uri="{FF2B5EF4-FFF2-40B4-BE49-F238E27FC236}">
                <a16:creationId xmlns:a16="http://schemas.microsoft.com/office/drawing/2014/main" id="{A20013B1-CB92-7ADB-5A6F-4EEDEEAED5EC}"/>
              </a:ext>
            </a:extLst>
          </p:cNvPr>
          <p:cNvSpPr txBox="1">
            <a:spLocks noGrp="1"/>
          </p:cNvSpPr>
          <p:nvPr>
            <p:ph type="ftr" sz="quarter" idx="9"/>
          </p:nvPr>
        </p:nvSpPr>
        <p:spPr/>
        <p:txBody>
          <a:bodyPr/>
          <a:lstStyle>
            <a:lvl1pPr>
              <a:defRPr/>
            </a:lvl1pPr>
          </a:lstStyle>
          <a:p>
            <a:pPr lvl="0"/>
            <a:endParaRPr lang="en-GB"/>
          </a:p>
        </p:txBody>
      </p:sp>
      <p:sp>
        <p:nvSpPr>
          <p:cNvPr id="6" name="Slide Number Placeholder 5">
            <a:extLst>
              <a:ext uri="{FF2B5EF4-FFF2-40B4-BE49-F238E27FC236}">
                <a16:creationId xmlns:a16="http://schemas.microsoft.com/office/drawing/2014/main" id="{B9AD078E-082D-17A7-1674-4024AB911BE9}"/>
              </a:ext>
            </a:extLst>
          </p:cNvPr>
          <p:cNvSpPr txBox="1">
            <a:spLocks noGrp="1"/>
          </p:cNvSpPr>
          <p:nvPr>
            <p:ph type="sldNum" sz="quarter" idx="8"/>
          </p:nvPr>
        </p:nvSpPr>
        <p:spPr/>
        <p:txBody>
          <a:bodyPr/>
          <a:lstStyle>
            <a:lvl1pPr>
              <a:defRPr/>
            </a:lvl1pPr>
          </a:lstStyle>
          <a:p>
            <a:pPr lvl="0"/>
            <a:fld id="{C49A992F-997E-496D-A71F-FD66F43A3000}" type="slidenum">
              <a:t>‹#›</a:t>
            </a:fld>
            <a:endParaRPr lang="en-GB"/>
          </a:p>
        </p:txBody>
      </p:sp>
    </p:spTree>
    <p:extLst>
      <p:ext uri="{BB962C8B-B14F-4D97-AF65-F5344CB8AC3E}">
        <p14:creationId xmlns:p14="http://schemas.microsoft.com/office/powerpoint/2010/main" val="679781998"/>
      </p:ext>
    </p:extLst>
  </p:cSld>
  <p:clrMapOvr>
    <a:masterClrMapping/>
  </p:clrMapOvr>
  <p:hf sldNum="0"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0F139-9DAD-526B-7DF3-DB64A50F86BF}"/>
              </a:ext>
            </a:extLst>
          </p:cNvPr>
          <p:cNvSpPr txBox="1">
            <a:spLocks noGrp="1"/>
          </p:cNvSpPr>
          <p:nvPr>
            <p:ph type="title"/>
          </p:nvPr>
        </p:nvSpPr>
        <p:spPr>
          <a:xfrm>
            <a:off x="831847" y="1709735"/>
            <a:ext cx="10515600" cy="2852735"/>
          </a:xfrm>
        </p:spPr>
        <p:txBody>
          <a:bodyPr anchor="b"/>
          <a:lstStyle>
            <a:lvl1pPr>
              <a:defRPr sz="6000"/>
            </a:lvl1pPr>
          </a:lstStyle>
          <a:p>
            <a:pPr lvl="0"/>
            <a:r>
              <a:rPr lang="en-US"/>
              <a:t>Click to edit Master title style</a:t>
            </a:r>
            <a:endParaRPr lang="en-GB"/>
          </a:p>
        </p:txBody>
      </p:sp>
      <p:sp>
        <p:nvSpPr>
          <p:cNvPr id="3" name="Text Placeholder 2">
            <a:extLst>
              <a:ext uri="{FF2B5EF4-FFF2-40B4-BE49-F238E27FC236}">
                <a16:creationId xmlns:a16="http://schemas.microsoft.com/office/drawing/2014/main" id="{8C5677DC-5D91-74E2-0802-BEB36D4460B5}"/>
              </a:ext>
            </a:extLst>
          </p:cNvPr>
          <p:cNvSpPr txBox="1">
            <a:spLocks noGrp="1"/>
          </p:cNvSpPr>
          <p:nvPr>
            <p:ph type="body" idx="1"/>
          </p:nvPr>
        </p:nvSpPr>
        <p:spPr>
          <a:xfrm>
            <a:off x="831847" y="4589465"/>
            <a:ext cx="10515600" cy="1500182"/>
          </a:xfrm>
        </p:spPr>
        <p:txBody>
          <a:bodyPr/>
          <a:lstStyle>
            <a:lvl1pPr marL="0" indent="0">
              <a:buNone/>
              <a:defRPr sz="2400">
                <a:solidFill>
                  <a:srgbClr val="898989"/>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FF1B2C3-F000-3492-D1C5-3BBD6300309B}"/>
              </a:ext>
            </a:extLst>
          </p:cNvPr>
          <p:cNvSpPr txBox="1">
            <a:spLocks noGrp="1"/>
          </p:cNvSpPr>
          <p:nvPr>
            <p:ph type="dt" sz="half" idx="7"/>
          </p:nvPr>
        </p:nvSpPr>
        <p:spPr/>
        <p:txBody>
          <a:bodyPr/>
          <a:lstStyle>
            <a:lvl1pPr>
              <a:defRPr/>
            </a:lvl1pPr>
          </a:lstStyle>
          <a:p>
            <a:pPr lvl="0"/>
            <a:fld id="{0798F7C9-79B6-46A6-AA3B-8CFBA7133075}" type="datetime1">
              <a:rPr lang="en-GB"/>
              <a:pPr lvl="0"/>
              <a:t>03/11/2023</a:t>
            </a:fld>
            <a:endParaRPr lang="en-GB"/>
          </a:p>
        </p:txBody>
      </p:sp>
      <p:sp>
        <p:nvSpPr>
          <p:cNvPr id="5" name="Footer Placeholder 4">
            <a:extLst>
              <a:ext uri="{FF2B5EF4-FFF2-40B4-BE49-F238E27FC236}">
                <a16:creationId xmlns:a16="http://schemas.microsoft.com/office/drawing/2014/main" id="{EAB13C8E-4C81-D973-0178-CA649CCB94F8}"/>
              </a:ext>
            </a:extLst>
          </p:cNvPr>
          <p:cNvSpPr txBox="1">
            <a:spLocks noGrp="1"/>
          </p:cNvSpPr>
          <p:nvPr>
            <p:ph type="ftr" sz="quarter" idx="9"/>
          </p:nvPr>
        </p:nvSpPr>
        <p:spPr/>
        <p:txBody>
          <a:bodyPr/>
          <a:lstStyle>
            <a:lvl1pPr>
              <a:defRPr/>
            </a:lvl1pPr>
          </a:lstStyle>
          <a:p>
            <a:pPr lvl="0"/>
            <a:endParaRPr lang="en-GB"/>
          </a:p>
        </p:txBody>
      </p:sp>
      <p:sp>
        <p:nvSpPr>
          <p:cNvPr id="6" name="Slide Number Placeholder 5">
            <a:extLst>
              <a:ext uri="{FF2B5EF4-FFF2-40B4-BE49-F238E27FC236}">
                <a16:creationId xmlns:a16="http://schemas.microsoft.com/office/drawing/2014/main" id="{F407F209-6D02-8F54-378F-CE264A678F75}"/>
              </a:ext>
            </a:extLst>
          </p:cNvPr>
          <p:cNvSpPr txBox="1">
            <a:spLocks noGrp="1"/>
          </p:cNvSpPr>
          <p:nvPr>
            <p:ph type="sldNum" sz="quarter" idx="8"/>
          </p:nvPr>
        </p:nvSpPr>
        <p:spPr/>
        <p:txBody>
          <a:bodyPr/>
          <a:lstStyle>
            <a:lvl1pPr>
              <a:defRPr/>
            </a:lvl1pPr>
          </a:lstStyle>
          <a:p>
            <a:pPr lvl="0"/>
            <a:fld id="{65F7B634-387E-4EB2-B0A1-39C052AF063C}" type="slidenum">
              <a:t>‹#›</a:t>
            </a:fld>
            <a:endParaRPr lang="en-GB"/>
          </a:p>
        </p:txBody>
      </p:sp>
    </p:spTree>
    <p:extLst>
      <p:ext uri="{BB962C8B-B14F-4D97-AF65-F5344CB8AC3E}">
        <p14:creationId xmlns:p14="http://schemas.microsoft.com/office/powerpoint/2010/main" val="31351835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13" name="Rectangle 77">
            <a:extLst>
              <a:ext uri="{FF2B5EF4-FFF2-40B4-BE49-F238E27FC236}">
                <a16:creationId xmlns:a16="http://schemas.microsoft.com/office/drawing/2014/main" id="{F6A02697-02C5-5A45-F0FB-4FFAA13DD408}"/>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4" name="Graphic 49">
            <a:extLst>
              <a:ext uri="{FF2B5EF4-FFF2-40B4-BE49-F238E27FC236}">
                <a16:creationId xmlns:a16="http://schemas.microsoft.com/office/drawing/2014/main" id="{9073B602-BB84-073C-CB1C-F2426713FE8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68AD3F89-F3F5-EDFB-00F0-09BD89E55EE2}"/>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70A8A777-2727-A96F-5742-0812CD2ACA51}"/>
              </a:ext>
            </a:extLst>
          </p:cNvPr>
          <p:cNvSpPr txBox="1">
            <a:spLocks noGrp="1"/>
          </p:cNvSpPr>
          <p:nvPr>
            <p:ph idx="4294967295"/>
          </p:nvPr>
        </p:nvSpPr>
        <p:spPr>
          <a:xfrm>
            <a:off x="1562096" y="2106082"/>
            <a:ext cx="8855077" cy="4291014"/>
          </a:xfrm>
        </p:spPr>
        <p:txBody>
          <a:bodyPr>
            <a:normAutofit/>
          </a:bodyPr>
          <a:lstStyle>
            <a:lvl1pPr>
              <a:spcBef>
                <a:spcPts val="2700"/>
              </a:spcBef>
              <a:defRPr sz="2400">
                <a:solidFill>
                  <a:srgbClr val="14123F"/>
                </a:solidFill>
              </a:defRPr>
            </a:lvl1pPr>
            <a:lvl2pPr>
              <a:spcBef>
                <a:spcPts val="2700"/>
              </a:spcBef>
              <a:defRPr sz="2400">
                <a:solidFill>
                  <a:srgbClr val="14123F"/>
                </a:solidFill>
              </a:defRPr>
            </a:lvl2pPr>
            <a:lvl3pPr marL="361946" indent="-361946">
              <a:spcBef>
                <a:spcPts val="2700"/>
              </a:spcBef>
              <a:buClr>
                <a:srgbClr val="91B5CC"/>
              </a:buClr>
              <a:buFont typeface="Trebuchet MS"/>
              <a:buAutoNum type="arabicPeriod"/>
              <a:defRPr sz="2400">
                <a:solidFill>
                  <a:srgbClr val="14123F"/>
                </a:solidFill>
              </a:defRPr>
            </a:lvl3pPr>
            <a:lvl4pPr marL="539752" indent="-177795">
              <a:defRPr sz="2000">
                <a:solidFill>
                  <a:srgbClr val="14123F"/>
                </a:solidFill>
              </a:defRPr>
            </a:lvl4pPr>
            <a:lvl5pPr marL="717547" indent="-177795">
              <a:buClr>
                <a:srgbClr val="91B5CC"/>
              </a:buClr>
              <a:defRPr sz="1800">
                <a:solidFill>
                  <a:srgbClr val="14123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BDCAF03-1E90-E595-7BF9-BA4DDF21FB90}"/>
              </a:ext>
            </a:extLst>
          </p:cNvPr>
          <p:cNvSpPr txBox="1">
            <a:spLocks noGrp="1"/>
          </p:cNvSpPr>
          <p:nvPr>
            <p:ph type="dt" sz="half" idx="7"/>
          </p:nvPr>
        </p:nvSpPr>
        <p:spPr/>
        <p:txBody>
          <a:bodyPr/>
          <a:lstStyle>
            <a:lvl1pPr>
              <a:defRPr/>
            </a:lvl1pPr>
          </a:lstStyle>
          <a:p>
            <a:pPr lvl="0"/>
            <a:fld id="{1822CE33-BCA6-4637-8222-7157E891A651}" type="datetime1">
              <a:rPr lang="en-US"/>
              <a:pPr lvl="0"/>
              <a:t>11/3/2023</a:t>
            </a:fld>
            <a:endParaRPr lang="en-US"/>
          </a:p>
        </p:txBody>
      </p:sp>
      <p:sp>
        <p:nvSpPr>
          <p:cNvPr id="5" name="Footer Placeholder 4">
            <a:extLst>
              <a:ext uri="{FF2B5EF4-FFF2-40B4-BE49-F238E27FC236}">
                <a16:creationId xmlns:a16="http://schemas.microsoft.com/office/drawing/2014/main" id="{13035ACE-4447-AA8D-9FEE-AD9C6B314E4D}"/>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A0DB622E-5B02-CB56-250A-95DA44B98DC9}"/>
              </a:ext>
            </a:extLst>
          </p:cNvPr>
          <p:cNvSpPr txBox="1">
            <a:spLocks noGrp="1"/>
          </p:cNvSpPr>
          <p:nvPr>
            <p:ph type="sldNum" sz="quarter" idx="8"/>
          </p:nvPr>
        </p:nvSpPr>
        <p:spPr/>
        <p:txBody>
          <a:bodyPr/>
          <a:lstStyle>
            <a:lvl1pPr>
              <a:defRPr/>
            </a:lvl1pPr>
          </a:lstStyle>
          <a:p>
            <a:pPr lvl="0"/>
            <a:fld id="{F66DD297-288A-45BF-9803-E4FFC30DAE77}" type="slidenum">
              <a:t>‹#›</a:t>
            </a:fld>
            <a:endParaRPr lang="en-US"/>
          </a:p>
        </p:txBody>
      </p:sp>
      <p:sp>
        <p:nvSpPr>
          <p:cNvPr id="7" name="Picture Placeholder 14">
            <a:extLst>
              <a:ext uri="{FF2B5EF4-FFF2-40B4-BE49-F238E27FC236}">
                <a16:creationId xmlns:a16="http://schemas.microsoft.com/office/drawing/2014/main" id="{F3F026C1-96AD-6A56-D15D-41BAC4B9DFB4}"/>
              </a:ext>
            </a:extLst>
          </p:cNvPr>
          <p:cNvSpPr txBox="1">
            <a:spLocks noGrp="1"/>
          </p:cNvSpPr>
          <p:nvPr>
            <p:ph type="pic" idx="4294967295"/>
          </p:nvPr>
        </p:nvSpPr>
        <p:spPr>
          <a:xfrm>
            <a:off x="731135" y="1991032"/>
            <a:ext cx="597596" cy="597596"/>
          </a:xfrm>
          <a:solidFill>
            <a:srgbClr val="14123F"/>
          </a:solidFill>
        </p:spPr>
        <p:txBody>
          <a:bodyPr/>
          <a:lstStyle>
            <a:lvl1pPr>
              <a:defRPr sz="800" b="0"/>
            </a:lvl1pPr>
          </a:lstStyle>
          <a:p>
            <a:pPr lvl="0"/>
            <a:r>
              <a:rPr lang="en-US"/>
              <a:t>Click icon to add picture</a:t>
            </a:r>
          </a:p>
        </p:txBody>
      </p:sp>
      <p:sp>
        <p:nvSpPr>
          <p:cNvPr id="8" name="Picture Placeholder 14">
            <a:extLst>
              <a:ext uri="{FF2B5EF4-FFF2-40B4-BE49-F238E27FC236}">
                <a16:creationId xmlns:a16="http://schemas.microsoft.com/office/drawing/2014/main" id="{6DB6C4DA-532B-6908-307C-12F5E766D9E1}"/>
              </a:ext>
            </a:extLst>
          </p:cNvPr>
          <p:cNvSpPr txBox="1">
            <a:spLocks noGrp="1"/>
          </p:cNvSpPr>
          <p:nvPr>
            <p:ph type="pic" idx="4294967295"/>
          </p:nvPr>
        </p:nvSpPr>
        <p:spPr>
          <a:xfrm>
            <a:off x="731135" y="2744800"/>
            <a:ext cx="597596" cy="597596"/>
          </a:xfrm>
          <a:solidFill>
            <a:srgbClr val="14123F"/>
          </a:solidFill>
        </p:spPr>
        <p:txBody>
          <a:bodyPr/>
          <a:lstStyle>
            <a:lvl1pPr>
              <a:defRPr sz="800" b="0"/>
            </a:lvl1pPr>
          </a:lstStyle>
          <a:p>
            <a:pPr lvl="0"/>
            <a:r>
              <a:rPr lang="en-US"/>
              <a:t>Click icon to add picture</a:t>
            </a:r>
          </a:p>
        </p:txBody>
      </p:sp>
      <p:sp>
        <p:nvSpPr>
          <p:cNvPr id="9" name="Picture Placeholder 14">
            <a:extLst>
              <a:ext uri="{FF2B5EF4-FFF2-40B4-BE49-F238E27FC236}">
                <a16:creationId xmlns:a16="http://schemas.microsoft.com/office/drawing/2014/main" id="{63B3AA16-CB96-57C4-178C-40EC1342C10B}"/>
              </a:ext>
            </a:extLst>
          </p:cNvPr>
          <p:cNvSpPr txBox="1">
            <a:spLocks noGrp="1"/>
          </p:cNvSpPr>
          <p:nvPr>
            <p:ph type="pic" idx="4294967295"/>
          </p:nvPr>
        </p:nvSpPr>
        <p:spPr>
          <a:xfrm>
            <a:off x="731135" y="3498558"/>
            <a:ext cx="597596" cy="597596"/>
          </a:xfrm>
          <a:solidFill>
            <a:srgbClr val="14123F"/>
          </a:solidFill>
        </p:spPr>
        <p:txBody>
          <a:bodyPr/>
          <a:lstStyle>
            <a:lvl1pPr>
              <a:defRPr sz="800" b="0"/>
            </a:lvl1pPr>
          </a:lstStyle>
          <a:p>
            <a:pPr lvl="0"/>
            <a:r>
              <a:rPr lang="en-US"/>
              <a:t>Click icon to add picture</a:t>
            </a:r>
          </a:p>
        </p:txBody>
      </p:sp>
      <p:sp>
        <p:nvSpPr>
          <p:cNvPr id="10" name="Picture Placeholder 14">
            <a:extLst>
              <a:ext uri="{FF2B5EF4-FFF2-40B4-BE49-F238E27FC236}">
                <a16:creationId xmlns:a16="http://schemas.microsoft.com/office/drawing/2014/main" id="{5B792230-960C-768B-86FA-BE12CFDAEFB1}"/>
              </a:ext>
            </a:extLst>
          </p:cNvPr>
          <p:cNvSpPr txBox="1">
            <a:spLocks noGrp="1"/>
          </p:cNvSpPr>
          <p:nvPr>
            <p:ph type="pic" idx="4294967295"/>
          </p:nvPr>
        </p:nvSpPr>
        <p:spPr>
          <a:xfrm>
            <a:off x="731135" y="4252325"/>
            <a:ext cx="597596" cy="597596"/>
          </a:xfrm>
          <a:solidFill>
            <a:srgbClr val="14123F"/>
          </a:solidFill>
        </p:spPr>
        <p:txBody>
          <a:bodyPr/>
          <a:lstStyle>
            <a:lvl1pPr>
              <a:defRPr sz="800" b="0"/>
            </a:lvl1pPr>
          </a:lstStyle>
          <a:p>
            <a:pPr lvl="0"/>
            <a:r>
              <a:rPr lang="en-US"/>
              <a:t>Click icon to add picture</a:t>
            </a:r>
          </a:p>
        </p:txBody>
      </p:sp>
      <p:sp>
        <p:nvSpPr>
          <p:cNvPr id="11" name="Picture Placeholder 14">
            <a:extLst>
              <a:ext uri="{FF2B5EF4-FFF2-40B4-BE49-F238E27FC236}">
                <a16:creationId xmlns:a16="http://schemas.microsoft.com/office/drawing/2014/main" id="{FC729581-7D8A-0B6C-EFB7-E45A25270BC6}"/>
              </a:ext>
            </a:extLst>
          </p:cNvPr>
          <p:cNvSpPr txBox="1">
            <a:spLocks noGrp="1"/>
          </p:cNvSpPr>
          <p:nvPr>
            <p:ph type="pic" idx="4294967295"/>
          </p:nvPr>
        </p:nvSpPr>
        <p:spPr>
          <a:xfrm>
            <a:off x="731135" y="5006093"/>
            <a:ext cx="597596" cy="597596"/>
          </a:xfrm>
          <a:solidFill>
            <a:srgbClr val="14123F"/>
          </a:solidFill>
        </p:spPr>
        <p:txBody>
          <a:bodyPr/>
          <a:lstStyle>
            <a:lvl1pPr>
              <a:defRPr sz="800" b="0"/>
            </a:lvl1pPr>
          </a:lstStyle>
          <a:p>
            <a:pPr lvl="0"/>
            <a:r>
              <a:rPr lang="en-US"/>
              <a:t>Click icon to add picture</a:t>
            </a:r>
          </a:p>
        </p:txBody>
      </p:sp>
      <p:sp>
        <p:nvSpPr>
          <p:cNvPr id="12" name="Picture Placeholder 14">
            <a:extLst>
              <a:ext uri="{FF2B5EF4-FFF2-40B4-BE49-F238E27FC236}">
                <a16:creationId xmlns:a16="http://schemas.microsoft.com/office/drawing/2014/main" id="{7B67B9E3-CF49-9D80-5DC0-7BD1711CE564}"/>
              </a:ext>
            </a:extLst>
          </p:cNvPr>
          <p:cNvSpPr txBox="1">
            <a:spLocks noGrp="1"/>
          </p:cNvSpPr>
          <p:nvPr>
            <p:ph type="pic" idx="4294967295"/>
          </p:nvPr>
        </p:nvSpPr>
        <p:spPr>
          <a:xfrm>
            <a:off x="731135" y="5759851"/>
            <a:ext cx="597596" cy="597596"/>
          </a:xfrm>
          <a:solidFill>
            <a:srgbClr val="14123F"/>
          </a:solidFill>
        </p:spPr>
        <p:txBody>
          <a:bodyPr/>
          <a:lstStyle>
            <a:lvl1pPr>
              <a:defRPr sz="800" b="0"/>
            </a:lvl1pPr>
          </a:lstStyle>
          <a:p>
            <a:pPr lvl="0"/>
            <a:r>
              <a:rPr lang="en-US"/>
              <a:t>Click icon to add picture</a:t>
            </a:r>
          </a:p>
        </p:txBody>
      </p:sp>
      <p:sp>
        <p:nvSpPr>
          <p:cNvPr id="15" name="Freeform: Shape 76">
            <a:extLst>
              <a:ext uri="{FF2B5EF4-FFF2-40B4-BE49-F238E27FC236}">
                <a16:creationId xmlns:a16="http://schemas.microsoft.com/office/drawing/2014/main" id="{2176A5F0-ACA2-017A-75D4-DEECD28D7BDA}"/>
              </a:ext>
            </a:extLst>
          </p:cNvPr>
          <p:cNvSpPr/>
          <p:nvPr userDrawn="1"/>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Trebuchet MS"/>
            </a:endParaRPr>
          </a:p>
        </p:txBody>
      </p:sp>
    </p:spTree>
    <p:extLst>
      <p:ext uri="{BB962C8B-B14F-4D97-AF65-F5344CB8AC3E}">
        <p14:creationId xmlns:p14="http://schemas.microsoft.com/office/powerpoint/2010/main" val="3696299883"/>
      </p:ext>
    </p:extLst>
  </p:cSld>
  <p:clrMapOvr>
    <a:masterClrMapping/>
  </p:clrMapOvr>
  <p:hf sldNum="0"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9E5AC7-F922-645C-CFE3-DEF9B1A2146A}"/>
              </a:ext>
            </a:extLst>
          </p:cNvPr>
          <p:cNvSpPr txBox="1">
            <a:spLocks noGrp="1"/>
          </p:cNvSpPr>
          <p:nvPr>
            <p:ph type="title"/>
          </p:nvPr>
        </p:nvSpPr>
        <p:spPr/>
        <p:txBody>
          <a:bodyPr/>
          <a:lstStyle>
            <a:lvl1pPr>
              <a:defRPr/>
            </a:lvl1pPr>
          </a:lstStyle>
          <a:p>
            <a:pPr lvl="0"/>
            <a:r>
              <a:rPr lang="en-US"/>
              <a:t>Click to edit Master title style</a:t>
            </a:r>
            <a:endParaRPr lang="en-GB"/>
          </a:p>
        </p:txBody>
      </p:sp>
      <p:sp>
        <p:nvSpPr>
          <p:cNvPr id="3" name="Content Placeholder 2">
            <a:extLst>
              <a:ext uri="{FF2B5EF4-FFF2-40B4-BE49-F238E27FC236}">
                <a16:creationId xmlns:a16="http://schemas.microsoft.com/office/drawing/2014/main" id="{D4261333-B218-9D77-4864-EC67A871AFFF}"/>
              </a:ext>
            </a:extLst>
          </p:cNvPr>
          <p:cNvSpPr txBox="1">
            <a:spLocks noGrp="1"/>
          </p:cNvSpPr>
          <p:nvPr>
            <p:ph idx="1"/>
          </p:nvPr>
        </p:nvSpPr>
        <p:spPr>
          <a:xfrm>
            <a:off x="838203" y="1825627"/>
            <a:ext cx="51816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548CCB8D-71E5-315D-8EC3-0E084BFEF9EA}"/>
              </a:ext>
            </a:extLst>
          </p:cNvPr>
          <p:cNvSpPr txBox="1">
            <a:spLocks noGrp="1"/>
          </p:cNvSpPr>
          <p:nvPr>
            <p:ph idx="2"/>
          </p:nvPr>
        </p:nvSpPr>
        <p:spPr>
          <a:xfrm>
            <a:off x="6172200" y="1825627"/>
            <a:ext cx="51816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F702FBC6-D63C-FD4A-7497-DBF15BD2982F}"/>
              </a:ext>
            </a:extLst>
          </p:cNvPr>
          <p:cNvSpPr txBox="1">
            <a:spLocks noGrp="1"/>
          </p:cNvSpPr>
          <p:nvPr>
            <p:ph type="dt" sz="half" idx="7"/>
          </p:nvPr>
        </p:nvSpPr>
        <p:spPr/>
        <p:txBody>
          <a:bodyPr/>
          <a:lstStyle>
            <a:lvl1pPr>
              <a:defRPr/>
            </a:lvl1pPr>
          </a:lstStyle>
          <a:p>
            <a:pPr lvl="0"/>
            <a:fld id="{EE08789D-FE7F-400E-927E-3308E6247C13}" type="datetime1">
              <a:rPr lang="en-GB"/>
              <a:pPr lvl="0"/>
              <a:t>03/11/2023</a:t>
            </a:fld>
            <a:endParaRPr lang="en-GB"/>
          </a:p>
        </p:txBody>
      </p:sp>
      <p:sp>
        <p:nvSpPr>
          <p:cNvPr id="6" name="Footer Placeholder 5">
            <a:extLst>
              <a:ext uri="{FF2B5EF4-FFF2-40B4-BE49-F238E27FC236}">
                <a16:creationId xmlns:a16="http://schemas.microsoft.com/office/drawing/2014/main" id="{732DECD0-39C7-967B-65C2-61091059FB5C}"/>
              </a:ext>
            </a:extLst>
          </p:cNvPr>
          <p:cNvSpPr txBox="1">
            <a:spLocks noGrp="1"/>
          </p:cNvSpPr>
          <p:nvPr>
            <p:ph type="ftr" sz="quarter" idx="9"/>
          </p:nvPr>
        </p:nvSpPr>
        <p:spPr/>
        <p:txBody>
          <a:bodyPr/>
          <a:lstStyle>
            <a:lvl1pPr>
              <a:defRPr/>
            </a:lvl1pPr>
          </a:lstStyle>
          <a:p>
            <a:pPr lvl="0"/>
            <a:endParaRPr lang="en-GB"/>
          </a:p>
        </p:txBody>
      </p:sp>
      <p:sp>
        <p:nvSpPr>
          <p:cNvPr id="7" name="Slide Number Placeholder 6">
            <a:extLst>
              <a:ext uri="{FF2B5EF4-FFF2-40B4-BE49-F238E27FC236}">
                <a16:creationId xmlns:a16="http://schemas.microsoft.com/office/drawing/2014/main" id="{43E6E23E-A992-731D-9034-4BAEBFF0D151}"/>
              </a:ext>
            </a:extLst>
          </p:cNvPr>
          <p:cNvSpPr txBox="1">
            <a:spLocks noGrp="1"/>
          </p:cNvSpPr>
          <p:nvPr>
            <p:ph type="sldNum" sz="quarter" idx="8"/>
          </p:nvPr>
        </p:nvSpPr>
        <p:spPr/>
        <p:txBody>
          <a:bodyPr/>
          <a:lstStyle>
            <a:lvl1pPr>
              <a:defRPr/>
            </a:lvl1pPr>
          </a:lstStyle>
          <a:p>
            <a:pPr lvl="0"/>
            <a:fld id="{C14EDCAA-2D31-4BE3-B4BE-6FB22309F9E5}" type="slidenum">
              <a:t>‹#›</a:t>
            </a:fld>
            <a:endParaRPr lang="en-GB"/>
          </a:p>
        </p:txBody>
      </p:sp>
    </p:spTree>
    <p:extLst>
      <p:ext uri="{BB962C8B-B14F-4D97-AF65-F5344CB8AC3E}">
        <p14:creationId xmlns:p14="http://schemas.microsoft.com/office/powerpoint/2010/main" val="259697050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D4588-3272-2B13-6365-CCAE9FD83CC0}"/>
              </a:ext>
            </a:extLst>
          </p:cNvPr>
          <p:cNvSpPr txBox="1">
            <a:spLocks noGrp="1"/>
          </p:cNvSpPr>
          <p:nvPr>
            <p:ph type="title"/>
          </p:nvPr>
        </p:nvSpPr>
        <p:spPr>
          <a:xfrm>
            <a:off x="839784" y="365129"/>
            <a:ext cx="10515600" cy="1325559"/>
          </a:xfrm>
        </p:spPr>
        <p:txBody>
          <a:bodyPr/>
          <a:lstStyle>
            <a:lvl1pPr>
              <a:defRPr/>
            </a:lvl1pPr>
          </a:lstStyle>
          <a:p>
            <a:pPr lvl="0"/>
            <a:r>
              <a:rPr lang="en-US"/>
              <a:t>Click to edit Master title style</a:t>
            </a:r>
            <a:endParaRPr lang="en-GB"/>
          </a:p>
        </p:txBody>
      </p:sp>
      <p:sp>
        <p:nvSpPr>
          <p:cNvPr id="3" name="Text Placeholder 2">
            <a:extLst>
              <a:ext uri="{FF2B5EF4-FFF2-40B4-BE49-F238E27FC236}">
                <a16:creationId xmlns:a16="http://schemas.microsoft.com/office/drawing/2014/main" id="{BF5E6FBE-B0FB-D1A2-748F-7CC7EE7C2063}"/>
              </a:ext>
            </a:extLst>
          </p:cNvPr>
          <p:cNvSpPr txBox="1">
            <a:spLocks noGrp="1"/>
          </p:cNvSpPr>
          <p:nvPr>
            <p:ph type="body" idx="1"/>
          </p:nvPr>
        </p:nvSpPr>
        <p:spPr>
          <a:xfrm>
            <a:off x="839784" y="1681160"/>
            <a:ext cx="5157782" cy="823910"/>
          </a:xfrm>
        </p:spPr>
        <p:txBody>
          <a:bodyPr anchor="b"/>
          <a:lstStyle>
            <a:lvl1pPr marL="0" indent="0">
              <a:buNone/>
              <a:defRPr sz="2400" b="1"/>
            </a:lvl1pPr>
          </a:lstStyle>
          <a:p>
            <a:pPr lvl="0"/>
            <a:r>
              <a:rPr lang="en-US"/>
              <a:t>Click to edit Master text styles</a:t>
            </a:r>
          </a:p>
        </p:txBody>
      </p:sp>
      <p:sp>
        <p:nvSpPr>
          <p:cNvPr id="4" name="Content Placeholder 3">
            <a:extLst>
              <a:ext uri="{FF2B5EF4-FFF2-40B4-BE49-F238E27FC236}">
                <a16:creationId xmlns:a16="http://schemas.microsoft.com/office/drawing/2014/main" id="{3D2EAC73-B88D-28D4-B338-D9766DE127B8}"/>
              </a:ext>
            </a:extLst>
          </p:cNvPr>
          <p:cNvSpPr txBox="1">
            <a:spLocks noGrp="1"/>
          </p:cNvSpPr>
          <p:nvPr>
            <p:ph idx="2"/>
          </p:nvPr>
        </p:nvSpPr>
        <p:spPr>
          <a:xfrm>
            <a:off x="839784" y="2505071"/>
            <a:ext cx="5157782" cy="3684583"/>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4F4BE8CF-694D-9ED3-97C8-21EFCA18E7FD}"/>
              </a:ext>
            </a:extLst>
          </p:cNvPr>
          <p:cNvSpPr txBox="1">
            <a:spLocks noGrp="1"/>
          </p:cNvSpPr>
          <p:nvPr>
            <p:ph type="body" idx="3"/>
          </p:nvPr>
        </p:nvSpPr>
        <p:spPr>
          <a:xfrm>
            <a:off x="6172200" y="1681160"/>
            <a:ext cx="5183184" cy="823910"/>
          </a:xfrm>
        </p:spPr>
        <p:txBody>
          <a:bodyPr anchor="b"/>
          <a:lstStyle>
            <a:lvl1pPr marL="0" indent="0">
              <a:buNone/>
              <a:defRPr sz="2400" b="1"/>
            </a:lvl1pPr>
          </a:lstStyle>
          <a:p>
            <a:pPr lvl="0"/>
            <a:r>
              <a:rPr lang="en-US"/>
              <a:t>Click to edit Master text styles</a:t>
            </a:r>
          </a:p>
        </p:txBody>
      </p:sp>
      <p:sp>
        <p:nvSpPr>
          <p:cNvPr id="6" name="Content Placeholder 5">
            <a:extLst>
              <a:ext uri="{FF2B5EF4-FFF2-40B4-BE49-F238E27FC236}">
                <a16:creationId xmlns:a16="http://schemas.microsoft.com/office/drawing/2014/main" id="{1E4B7F20-CCC3-3D4A-F6B0-ACCAABB36104}"/>
              </a:ext>
            </a:extLst>
          </p:cNvPr>
          <p:cNvSpPr txBox="1">
            <a:spLocks noGrp="1"/>
          </p:cNvSpPr>
          <p:nvPr>
            <p:ph idx="4"/>
          </p:nvPr>
        </p:nvSpPr>
        <p:spPr>
          <a:xfrm>
            <a:off x="6172200" y="2505071"/>
            <a:ext cx="5183184" cy="3684583"/>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9F83AD7C-0164-D905-57A0-ECFAD3BFF9A9}"/>
              </a:ext>
            </a:extLst>
          </p:cNvPr>
          <p:cNvSpPr txBox="1">
            <a:spLocks noGrp="1"/>
          </p:cNvSpPr>
          <p:nvPr>
            <p:ph type="dt" sz="half" idx="7"/>
          </p:nvPr>
        </p:nvSpPr>
        <p:spPr/>
        <p:txBody>
          <a:bodyPr/>
          <a:lstStyle>
            <a:lvl1pPr>
              <a:defRPr/>
            </a:lvl1pPr>
          </a:lstStyle>
          <a:p>
            <a:pPr lvl="0"/>
            <a:fld id="{2E78DC38-57B4-49DF-968A-D4E8A39D2ACE}" type="datetime1">
              <a:rPr lang="en-GB"/>
              <a:pPr lvl="0"/>
              <a:t>03/11/2023</a:t>
            </a:fld>
            <a:endParaRPr lang="en-GB"/>
          </a:p>
        </p:txBody>
      </p:sp>
      <p:sp>
        <p:nvSpPr>
          <p:cNvPr id="8" name="Footer Placeholder 7">
            <a:extLst>
              <a:ext uri="{FF2B5EF4-FFF2-40B4-BE49-F238E27FC236}">
                <a16:creationId xmlns:a16="http://schemas.microsoft.com/office/drawing/2014/main" id="{C65113D6-D7D9-8C29-D131-89BE66B795A1}"/>
              </a:ext>
            </a:extLst>
          </p:cNvPr>
          <p:cNvSpPr txBox="1">
            <a:spLocks noGrp="1"/>
          </p:cNvSpPr>
          <p:nvPr>
            <p:ph type="ftr" sz="quarter" idx="9"/>
          </p:nvPr>
        </p:nvSpPr>
        <p:spPr/>
        <p:txBody>
          <a:bodyPr/>
          <a:lstStyle>
            <a:lvl1pPr>
              <a:defRPr/>
            </a:lvl1pPr>
          </a:lstStyle>
          <a:p>
            <a:pPr lvl="0"/>
            <a:endParaRPr lang="en-GB"/>
          </a:p>
        </p:txBody>
      </p:sp>
      <p:sp>
        <p:nvSpPr>
          <p:cNvPr id="9" name="Slide Number Placeholder 8">
            <a:extLst>
              <a:ext uri="{FF2B5EF4-FFF2-40B4-BE49-F238E27FC236}">
                <a16:creationId xmlns:a16="http://schemas.microsoft.com/office/drawing/2014/main" id="{B9ABFCAF-AE61-7965-E781-05C944E04430}"/>
              </a:ext>
            </a:extLst>
          </p:cNvPr>
          <p:cNvSpPr txBox="1">
            <a:spLocks noGrp="1"/>
          </p:cNvSpPr>
          <p:nvPr>
            <p:ph type="sldNum" sz="quarter" idx="8"/>
          </p:nvPr>
        </p:nvSpPr>
        <p:spPr/>
        <p:txBody>
          <a:bodyPr/>
          <a:lstStyle>
            <a:lvl1pPr>
              <a:defRPr/>
            </a:lvl1pPr>
          </a:lstStyle>
          <a:p>
            <a:pPr lvl="0"/>
            <a:fld id="{42FA6A46-DF7D-4536-9C9D-EB5F3E68B6A5}" type="slidenum">
              <a:t>‹#›</a:t>
            </a:fld>
            <a:endParaRPr lang="en-GB"/>
          </a:p>
        </p:txBody>
      </p:sp>
    </p:spTree>
    <p:extLst>
      <p:ext uri="{BB962C8B-B14F-4D97-AF65-F5344CB8AC3E}">
        <p14:creationId xmlns:p14="http://schemas.microsoft.com/office/powerpoint/2010/main" val="15957455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3206CF-0D28-D33D-4C2B-46332DF84060}"/>
              </a:ext>
            </a:extLst>
          </p:cNvPr>
          <p:cNvSpPr txBox="1">
            <a:spLocks noGrp="1"/>
          </p:cNvSpPr>
          <p:nvPr>
            <p:ph type="title"/>
          </p:nvPr>
        </p:nvSpPr>
        <p:spPr/>
        <p:txBody>
          <a:bodyPr/>
          <a:lstStyle>
            <a:lvl1pPr>
              <a:defRPr/>
            </a:lvl1pPr>
          </a:lstStyle>
          <a:p>
            <a:pPr lvl="0"/>
            <a:r>
              <a:rPr lang="en-US"/>
              <a:t>Click to edit Master title style</a:t>
            </a:r>
            <a:endParaRPr lang="en-GB"/>
          </a:p>
        </p:txBody>
      </p:sp>
      <p:sp>
        <p:nvSpPr>
          <p:cNvPr id="3" name="Date Placeholder 2">
            <a:extLst>
              <a:ext uri="{FF2B5EF4-FFF2-40B4-BE49-F238E27FC236}">
                <a16:creationId xmlns:a16="http://schemas.microsoft.com/office/drawing/2014/main" id="{396A7B75-402E-4A9A-E061-28C56F55B422}"/>
              </a:ext>
            </a:extLst>
          </p:cNvPr>
          <p:cNvSpPr txBox="1">
            <a:spLocks noGrp="1"/>
          </p:cNvSpPr>
          <p:nvPr>
            <p:ph type="dt" sz="half" idx="7"/>
          </p:nvPr>
        </p:nvSpPr>
        <p:spPr/>
        <p:txBody>
          <a:bodyPr/>
          <a:lstStyle>
            <a:lvl1pPr>
              <a:defRPr/>
            </a:lvl1pPr>
          </a:lstStyle>
          <a:p>
            <a:pPr lvl="0"/>
            <a:fld id="{20488B6D-D10E-486E-909E-D3D305494BF7}" type="datetime1">
              <a:rPr lang="en-GB"/>
              <a:pPr lvl="0"/>
              <a:t>03/11/2023</a:t>
            </a:fld>
            <a:endParaRPr lang="en-GB"/>
          </a:p>
        </p:txBody>
      </p:sp>
      <p:sp>
        <p:nvSpPr>
          <p:cNvPr id="4" name="Footer Placeholder 3">
            <a:extLst>
              <a:ext uri="{FF2B5EF4-FFF2-40B4-BE49-F238E27FC236}">
                <a16:creationId xmlns:a16="http://schemas.microsoft.com/office/drawing/2014/main" id="{15F2A1AD-FB0B-1BD9-1D19-183B350BADDE}"/>
              </a:ext>
            </a:extLst>
          </p:cNvPr>
          <p:cNvSpPr txBox="1">
            <a:spLocks noGrp="1"/>
          </p:cNvSpPr>
          <p:nvPr>
            <p:ph type="ftr" sz="quarter" idx="9"/>
          </p:nvPr>
        </p:nvSpPr>
        <p:spPr/>
        <p:txBody>
          <a:bodyPr/>
          <a:lstStyle>
            <a:lvl1pPr>
              <a:defRPr/>
            </a:lvl1pPr>
          </a:lstStyle>
          <a:p>
            <a:pPr lvl="0"/>
            <a:endParaRPr lang="en-GB"/>
          </a:p>
        </p:txBody>
      </p:sp>
      <p:sp>
        <p:nvSpPr>
          <p:cNvPr id="5" name="Slide Number Placeholder 4">
            <a:extLst>
              <a:ext uri="{FF2B5EF4-FFF2-40B4-BE49-F238E27FC236}">
                <a16:creationId xmlns:a16="http://schemas.microsoft.com/office/drawing/2014/main" id="{71D65A2D-00D9-0FFB-1698-B1E6589F0A1E}"/>
              </a:ext>
            </a:extLst>
          </p:cNvPr>
          <p:cNvSpPr txBox="1">
            <a:spLocks noGrp="1"/>
          </p:cNvSpPr>
          <p:nvPr>
            <p:ph type="sldNum" sz="quarter" idx="8"/>
          </p:nvPr>
        </p:nvSpPr>
        <p:spPr/>
        <p:txBody>
          <a:bodyPr/>
          <a:lstStyle>
            <a:lvl1pPr>
              <a:defRPr/>
            </a:lvl1pPr>
          </a:lstStyle>
          <a:p>
            <a:pPr lvl="0"/>
            <a:fld id="{0169A4EE-68E5-4535-81E6-BF2026C18DDB}" type="slidenum">
              <a:t>‹#›</a:t>
            </a:fld>
            <a:endParaRPr lang="en-GB"/>
          </a:p>
        </p:txBody>
      </p:sp>
    </p:spTree>
    <p:extLst>
      <p:ext uri="{BB962C8B-B14F-4D97-AF65-F5344CB8AC3E}">
        <p14:creationId xmlns:p14="http://schemas.microsoft.com/office/powerpoint/2010/main" val="1350430696"/>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5A1AA9D-9C34-5BEC-891F-C01C95FE1036}"/>
              </a:ext>
            </a:extLst>
          </p:cNvPr>
          <p:cNvSpPr txBox="1">
            <a:spLocks noGrp="1"/>
          </p:cNvSpPr>
          <p:nvPr>
            <p:ph type="dt" sz="half" idx="7"/>
          </p:nvPr>
        </p:nvSpPr>
        <p:spPr/>
        <p:txBody>
          <a:bodyPr/>
          <a:lstStyle>
            <a:lvl1pPr>
              <a:defRPr/>
            </a:lvl1pPr>
          </a:lstStyle>
          <a:p>
            <a:pPr lvl="0"/>
            <a:fld id="{831443FF-077C-404E-8CD3-8C053AF4FA1B}" type="datetime1">
              <a:rPr lang="en-GB"/>
              <a:pPr lvl="0"/>
              <a:t>03/11/2023</a:t>
            </a:fld>
            <a:endParaRPr lang="en-GB"/>
          </a:p>
        </p:txBody>
      </p:sp>
      <p:sp>
        <p:nvSpPr>
          <p:cNvPr id="3" name="Footer Placeholder 2">
            <a:extLst>
              <a:ext uri="{FF2B5EF4-FFF2-40B4-BE49-F238E27FC236}">
                <a16:creationId xmlns:a16="http://schemas.microsoft.com/office/drawing/2014/main" id="{726EC852-9AD6-3968-50FF-7D1C6C865DB1}"/>
              </a:ext>
            </a:extLst>
          </p:cNvPr>
          <p:cNvSpPr txBox="1">
            <a:spLocks noGrp="1"/>
          </p:cNvSpPr>
          <p:nvPr>
            <p:ph type="ftr" sz="quarter" idx="9"/>
          </p:nvPr>
        </p:nvSpPr>
        <p:spPr/>
        <p:txBody>
          <a:bodyPr/>
          <a:lstStyle>
            <a:lvl1pPr>
              <a:defRPr/>
            </a:lvl1pPr>
          </a:lstStyle>
          <a:p>
            <a:pPr lvl="0"/>
            <a:endParaRPr lang="en-GB"/>
          </a:p>
        </p:txBody>
      </p:sp>
      <p:sp>
        <p:nvSpPr>
          <p:cNvPr id="4" name="Slide Number Placeholder 3">
            <a:extLst>
              <a:ext uri="{FF2B5EF4-FFF2-40B4-BE49-F238E27FC236}">
                <a16:creationId xmlns:a16="http://schemas.microsoft.com/office/drawing/2014/main" id="{C7E84482-1FC1-4B95-E30E-CE0FEE14DEE9}"/>
              </a:ext>
            </a:extLst>
          </p:cNvPr>
          <p:cNvSpPr txBox="1">
            <a:spLocks noGrp="1"/>
          </p:cNvSpPr>
          <p:nvPr>
            <p:ph type="sldNum" sz="quarter" idx="8"/>
          </p:nvPr>
        </p:nvSpPr>
        <p:spPr/>
        <p:txBody>
          <a:bodyPr/>
          <a:lstStyle>
            <a:lvl1pPr>
              <a:defRPr/>
            </a:lvl1pPr>
          </a:lstStyle>
          <a:p>
            <a:pPr lvl="0"/>
            <a:fld id="{D806AE12-DDDB-4126-AC07-4773418ECE7B}" type="slidenum">
              <a:t>‹#›</a:t>
            </a:fld>
            <a:endParaRPr lang="en-GB"/>
          </a:p>
        </p:txBody>
      </p:sp>
    </p:spTree>
    <p:extLst>
      <p:ext uri="{BB962C8B-B14F-4D97-AF65-F5344CB8AC3E}">
        <p14:creationId xmlns:p14="http://schemas.microsoft.com/office/powerpoint/2010/main" val="24705600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F83713-6479-CD22-0191-10B514357791}"/>
              </a:ext>
            </a:extLst>
          </p:cNvPr>
          <p:cNvSpPr txBox="1">
            <a:spLocks noGrp="1"/>
          </p:cNvSpPr>
          <p:nvPr>
            <p:ph type="title"/>
          </p:nvPr>
        </p:nvSpPr>
        <p:spPr>
          <a:xfrm>
            <a:off x="839784" y="457200"/>
            <a:ext cx="3932240" cy="1600200"/>
          </a:xfrm>
        </p:spPr>
        <p:txBody>
          <a:bodyPr anchor="b"/>
          <a:lstStyle>
            <a:lvl1pPr>
              <a:defRPr sz="3200"/>
            </a:lvl1pPr>
          </a:lstStyle>
          <a:p>
            <a:pPr lvl="0"/>
            <a:r>
              <a:rPr lang="en-US"/>
              <a:t>Click to edit Master title style</a:t>
            </a:r>
            <a:endParaRPr lang="en-GB"/>
          </a:p>
        </p:txBody>
      </p:sp>
      <p:sp>
        <p:nvSpPr>
          <p:cNvPr id="3" name="Content Placeholder 2">
            <a:extLst>
              <a:ext uri="{FF2B5EF4-FFF2-40B4-BE49-F238E27FC236}">
                <a16:creationId xmlns:a16="http://schemas.microsoft.com/office/drawing/2014/main" id="{0FD0D7D4-EC8B-0FA5-0F2B-501BDDB959F0}"/>
              </a:ext>
            </a:extLst>
          </p:cNvPr>
          <p:cNvSpPr txBox="1">
            <a:spLocks noGrp="1"/>
          </p:cNvSpPr>
          <p:nvPr>
            <p:ph idx="1"/>
          </p:nvPr>
        </p:nvSpPr>
        <p:spPr>
          <a:xfrm>
            <a:off x="5183184" y="987423"/>
            <a:ext cx="6172200" cy="4873623"/>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1535C156-F733-177A-966C-7F654DB53733}"/>
              </a:ext>
            </a:extLst>
          </p:cNvPr>
          <p:cNvSpPr txBox="1">
            <a:spLocks noGrp="1"/>
          </p:cNvSpPr>
          <p:nvPr>
            <p:ph type="body" idx="2"/>
          </p:nvPr>
        </p:nvSpPr>
        <p:spPr>
          <a:xfrm>
            <a:off x="839784" y="2057400"/>
            <a:ext cx="3932240" cy="3811584"/>
          </a:xfrm>
        </p:spPr>
        <p:txBody>
          <a:bodyPr/>
          <a:lstStyle>
            <a:lvl1pPr marL="0" indent="0">
              <a:buNone/>
              <a:defRPr sz="1600"/>
            </a:lvl1pPr>
          </a:lstStyle>
          <a:p>
            <a:pPr lvl="0"/>
            <a:r>
              <a:rPr lang="en-US"/>
              <a:t>Click to edit Master text styles</a:t>
            </a:r>
          </a:p>
        </p:txBody>
      </p:sp>
      <p:sp>
        <p:nvSpPr>
          <p:cNvPr id="5" name="Date Placeholder 4">
            <a:extLst>
              <a:ext uri="{FF2B5EF4-FFF2-40B4-BE49-F238E27FC236}">
                <a16:creationId xmlns:a16="http://schemas.microsoft.com/office/drawing/2014/main" id="{70024901-B261-F62B-AA71-3DBD4EEE5F8A}"/>
              </a:ext>
            </a:extLst>
          </p:cNvPr>
          <p:cNvSpPr txBox="1">
            <a:spLocks noGrp="1"/>
          </p:cNvSpPr>
          <p:nvPr>
            <p:ph type="dt" sz="half" idx="7"/>
          </p:nvPr>
        </p:nvSpPr>
        <p:spPr/>
        <p:txBody>
          <a:bodyPr/>
          <a:lstStyle>
            <a:lvl1pPr>
              <a:defRPr/>
            </a:lvl1pPr>
          </a:lstStyle>
          <a:p>
            <a:pPr lvl="0"/>
            <a:fld id="{AE9A4F71-1E0C-4C40-8B94-8FD8D11711B6}" type="datetime1">
              <a:rPr lang="en-GB"/>
              <a:pPr lvl="0"/>
              <a:t>03/11/2023</a:t>
            </a:fld>
            <a:endParaRPr lang="en-GB"/>
          </a:p>
        </p:txBody>
      </p:sp>
      <p:sp>
        <p:nvSpPr>
          <p:cNvPr id="6" name="Footer Placeholder 5">
            <a:extLst>
              <a:ext uri="{FF2B5EF4-FFF2-40B4-BE49-F238E27FC236}">
                <a16:creationId xmlns:a16="http://schemas.microsoft.com/office/drawing/2014/main" id="{32B93516-BF6E-B05D-7E8F-3E09E764DAB0}"/>
              </a:ext>
            </a:extLst>
          </p:cNvPr>
          <p:cNvSpPr txBox="1">
            <a:spLocks noGrp="1"/>
          </p:cNvSpPr>
          <p:nvPr>
            <p:ph type="ftr" sz="quarter" idx="9"/>
          </p:nvPr>
        </p:nvSpPr>
        <p:spPr/>
        <p:txBody>
          <a:bodyPr/>
          <a:lstStyle>
            <a:lvl1pPr>
              <a:defRPr/>
            </a:lvl1pPr>
          </a:lstStyle>
          <a:p>
            <a:pPr lvl="0"/>
            <a:endParaRPr lang="en-GB"/>
          </a:p>
        </p:txBody>
      </p:sp>
      <p:sp>
        <p:nvSpPr>
          <p:cNvPr id="7" name="Slide Number Placeholder 6">
            <a:extLst>
              <a:ext uri="{FF2B5EF4-FFF2-40B4-BE49-F238E27FC236}">
                <a16:creationId xmlns:a16="http://schemas.microsoft.com/office/drawing/2014/main" id="{92C3E1F4-79C2-408B-6A61-DB5A99C45F67}"/>
              </a:ext>
            </a:extLst>
          </p:cNvPr>
          <p:cNvSpPr txBox="1">
            <a:spLocks noGrp="1"/>
          </p:cNvSpPr>
          <p:nvPr>
            <p:ph type="sldNum" sz="quarter" idx="8"/>
          </p:nvPr>
        </p:nvSpPr>
        <p:spPr/>
        <p:txBody>
          <a:bodyPr/>
          <a:lstStyle>
            <a:lvl1pPr>
              <a:defRPr/>
            </a:lvl1pPr>
          </a:lstStyle>
          <a:p>
            <a:pPr lvl="0"/>
            <a:fld id="{67E75D84-3F58-4CBD-8FB1-CE66C0928899}" type="slidenum">
              <a:t>‹#›</a:t>
            </a:fld>
            <a:endParaRPr lang="en-GB"/>
          </a:p>
        </p:txBody>
      </p:sp>
    </p:spTree>
    <p:extLst>
      <p:ext uri="{BB962C8B-B14F-4D97-AF65-F5344CB8AC3E}">
        <p14:creationId xmlns:p14="http://schemas.microsoft.com/office/powerpoint/2010/main" val="39325490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433ACD-81DD-A994-F74E-16E8710C4F7E}"/>
              </a:ext>
            </a:extLst>
          </p:cNvPr>
          <p:cNvSpPr txBox="1">
            <a:spLocks noGrp="1"/>
          </p:cNvSpPr>
          <p:nvPr>
            <p:ph type="title"/>
          </p:nvPr>
        </p:nvSpPr>
        <p:spPr>
          <a:xfrm>
            <a:off x="839784" y="457200"/>
            <a:ext cx="3932240" cy="1600200"/>
          </a:xfrm>
        </p:spPr>
        <p:txBody>
          <a:bodyPr anchor="b"/>
          <a:lstStyle>
            <a:lvl1pPr>
              <a:defRPr sz="3200"/>
            </a:lvl1pPr>
          </a:lstStyle>
          <a:p>
            <a:pPr lvl="0"/>
            <a:r>
              <a:rPr lang="en-US"/>
              <a:t>Click to edit Master title style</a:t>
            </a:r>
            <a:endParaRPr lang="en-GB"/>
          </a:p>
        </p:txBody>
      </p:sp>
      <p:sp>
        <p:nvSpPr>
          <p:cNvPr id="3" name="Picture Placeholder 2">
            <a:extLst>
              <a:ext uri="{FF2B5EF4-FFF2-40B4-BE49-F238E27FC236}">
                <a16:creationId xmlns:a16="http://schemas.microsoft.com/office/drawing/2014/main" id="{7896E134-FF2D-1A0C-5E1F-69125952F4B3}"/>
              </a:ext>
            </a:extLst>
          </p:cNvPr>
          <p:cNvSpPr txBox="1">
            <a:spLocks noGrp="1"/>
          </p:cNvSpPr>
          <p:nvPr>
            <p:ph type="pic" idx="1"/>
          </p:nvPr>
        </p:nvSpPr>
        <p:spPr>
          <a:xfrm>
            <a:off x="5183184" y="987423"/>
            <a:ext cx="6172200" cy="4873623"/>
          </a:xfrm>
        </p:spPr>
        <p:txBody>
          <a:bodyPr/>
          <a:lstStyle>
            <a:lvl1pPr marL="0" indent="0">
              <a:buNone/>
              <a:defRPr lang="en-GB" sz="3200"/>
            </a:lvl1pPr>
          </a:lstStyle>
          <a:p>
            <a:pPr lvl="0"/>
            <a:endParaRPr lang="en-GB"/>
          </a:p>
        </p:txBody>
      </p:sp>
      <p:sp>
        <p:nvSpPr>
          <p:cNvPr id="4" name="Text Placeholder 3">
            <a:extLst>
              <a:ext uri="{FF2B5EF4-FFF2-40B4-BE49-F238E27FC236}">
                <a16:creationId xmlns:a16="http://schemas.microsoft.com/office/drawing/2014/main" id="{75A30046-CCC3-43D5-9567-21C6ED108BCD}"/>
              </a:ext>
            </a:extLst>
          </p:cNvPr>
          <p:cNvSpPr txBox="1">
            <a:spLocks noGrp="1"/>
          </p:cNvSpPr>
          <p:nvPr>
            <p:ph type="body" idx="2"/>
          </p:nvPr>
        </p:nvSpPr>
        <p:spPr>
          <a:xfrm>
            <a:off x="839784" y="2057400"/>
            <a:ext cx="3932240" cy="3811584"/>
          </a:xfrm>
        </p:spPr>
        <p:txBody>
          <a:bodyPr/>
          <a:lstStyle>
            <a:lvl1pPr marL="0" indent="0">
              <a:buNone/>
              <a:defRPr sz="1600"/>
            </a:lvl1pPr>
          </a:lstStyle>
          <a:p>
            <a:pPr lvl="0"/>
            <a:r>
              <a:rPr lang="en-US"/>
              <a:t>Click to edit Master text styles</a:t>
            </a:r>
          </a:p>
        </p:txBody>
      </p:sp>
      <p:sp>
        <p:nvSpPr>
          <p:cNvPr id="5" name="Date Placeholder 4">
            <a:extLst>
              <a:ext uri="{FF2B5EF4-FFF2-40B4-BE49-F238E27FC236}">
                <a16:creationId xmlns:a16="http://schemas.microsoft.com/office/drawing/2014/main" id="{B5272676-A4FB-3C3C-B5BE-3001258A088C}"/>
              </a:ext>
            </a:extLst>
          </p:cNvPr>
          <p:cNvSpPr txBox="1">
            <a:spLocks noGrp="1"/>
          </p:cNvSpPr>
          <p:nvPr>
            <p:ph type="dt" sz="half" idx="7"/>
          </p:nvPr>
        </p:nvSpPr>
        <p:spPr/>
        <p:txBody>
          <a:bodyPr/>
          <a:lstStyle>
            <a:lvl1pPr>
              <a:defRPr/>
            </a:lvl1pPr>
          </a:lstStyle>
          <a:p>
            <a:pPr lvl="0"/>
            <a:fld id="{28386E40-BF3A-472E-BF8E-5082EB15BB13}" type="datetime1">
              <a:rPr lang="en-GB"/>
              <a:pPr lvl="0"/>
              <a:t>03/11/2023</a:t>
            </a:fld>
            <a:endParaRPr lang="en-GB"/>
          </a:p>
        </p:txBody>
      </p:sp>
      <p:sp>
        <p:nvSpPr>
          <p:cNvPr id="6" name="Footer Placeholder 5">
            <a:extLst>
              <a:ext uri="{FF2B5EF4-FFF2-40B4-BE49-F238E27FC236}">
                <a16:creationId xmlns:a16="http://schemas.microsoft.com/office/drawing/2014/main" id="{31097F60-DEE3-B175-937C-3186E6C89455}"/>
              </a:ext>
            </a:extLst>
          </p:cNvPr>
          <p:cNvSpPr txBox="1">
            <a:spLocks noGrp="1"/>
          </p:cNvSpPr>
          <p:nvPr>
            <p:ph type="ftr" sz="quarter" idx="9"/>
          </p:nvPr>
        </p:nvSpPr>
        <p:spPr/>
        <p:txBody>
          <a:bodyPr/>
          <a:lstStyle>
            <a:lvl1pPr>
              <a:defRPr/>
            </a:lvl1pPr>
          </a:lstStyle>
          <a:p>
            <a:pPr lvl="0"/>
            <a:endParaRPr lang="en-GB"/>
          </a:p>
        </p:txBody>
      </p:sp>
      <p:sp>
        <p:nvSpPr>
          <p:cNvPr id="7" name="Slide Number Placeholder 6">
            <a:extLst>
              <a:ext uri="{FF2B5EF4-FFF2-40B4-BE49-F238E27FC236}">
                <a16:creationId xmlns:a16="http://schemas.microsoft.com/office/drawing/2014/main" id="{B0131C8B-4941-8540-0A86-81C2BF03FDD2}"/>
              </a:ext>
            </a:extLst>
          </p:cNvPr>
          <p:cNvSpPr txBox="1">
            <a:spLocks noGrp="1"/>
          </p:cNvSpPr>
          <p:nvPr>
            <p:ph type="sldNum" sz="quarter" idx="8"/>
          </p:nvPr>
        </p:nvSpPr>
        <p:spPr/>
        <p:txBody>
          <a:bodyPr/>
          <a:lstStyle>
            <a:lvl1pPr>
              <a:defRPr/>
            </a:lvl1pPr>
          </a:lstStyle>
          <a:p>
            <a:pPr lvl="0"/>
            <a:fld id="{777526D1-A0DD-4E4D-95AA-75139F0C03E6}" type="slidenum">
              <a:t>‹#›</a:t>
            </a:fld>
            <a:endParaRPr lang="en-GB"/>
          </a:p>
        </p:txBody>
      </p:sp>
    </p:spTree>
    <p:extLst>
      <p:ext uri="{BB962C8B-B14F-4D97-AF65-F5344CB8AC3E}">
        <p14:creationId xmlns:p14="http://schemas.microsoft.com/office/powerpoint/2010/main" val="5186861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41982D-C5FD-5A71-7E4D-61A831497B34}"/>
              </a:ext>
            </a:extLst>
          </p:cNvPr>
          <p:cNvSpPr txBox="1">
            <a:spLocks noGrp="1"/>
          </p:cNvSpPr>
          <p:nvPr>
            <p:ph type="title"/>
          </p:nvPr>
        </p:nvSpPr>
        <p:spPr/>
        <p:txBody>
          <a:bodyPr/>
          <a:lstStyle>
            <a:lvl1pPr>
              <a:defRPr/>
            </a:lvl1pPr>
          </a:lstStyle>
          <a:p>
            <a:pPr lvl="0"/>
            <a:r>
              <a:rPr lang="en-US"/>
              <a:t>Click to edit Master title style</a:t>
            </a:r>
            <a:endParaRPr lang="en-GB"/>
          </a:p>
        </p:txBody>
      </p:sp>
      <p:sp>
        <p:nvSpPr>
          <p:cNvPr id="3" name="Vertical Text Placeholder 2">
            <a:extLst>
              <a:ext uri="{FF2B5EF4-FFF2-40B4-BE49-F238E27FC236}">
                <a16:creationId xmlns:a16="http://schemas.microsoft.com/office/drawing/2014/main" id="{8F0260C1-D0D9-87AD-BF47-1C120D574E6E}"/>
              </a:ext>
            </a:extLst>
          </p:cNvPr>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DD6C7C66-5432-7AFD-7C3B-51DD800A4C2A}"/>
              </a:ext>
            </a:extLst>
          </p:cNvPr>
          <p:cNvSpPr txBox="1">
            <a:spLocks noGrp="1"/>
          </p:cNvSpPr>
          <p:nvPr>
            <p:ph type="dt" sz="half" idx="7"/>
          </p:nvPr>
        </p:nvSpPr>
        <p:spPr/>
        <p:txBody>
          <a:bodyPr/>
          <a:lstStyle>
            <a:lvl1pPr>
              <a:defRPr/>
            </a:lvl1pPr>
          </a:lstStyle>
          <a:p>
            <a:pPr lvl="0"/>
            <a:fld id="{C5B44991-790B-4433-B8A0-1C92035CB5CC}" type="datetime1">
              <a:rPr lang="en-GB"/>
              <a:pPr lvl="0"/>
              <a:t>03/11/2023</a:t>
            </a:fld>
            <a:endParaRPr lang="en-GB"/>
          </a:p>
        </p:txBody>
      </p:sp>
      <p:sp>
        <p:nvSpPr>
          <p:cNvPr id="5" name="Footer Placeholder 4">
            <a:extLst>
              <a:ext uri="{FF2B5EF4-FFF2-40B4-BE49-F238E27FC236}">
                <a16:creationId xmlns:a16="http://schemas.microsoft.com/office/drawing/2014/main" id="{A32E1971-2FCA-6B66-80C7-192CB7D97137}"/>
              </a:ext>
            </a:extLst>
          </p:cNvPr>
          <p:cNvSpPr txBox="1">
            <a:spLocks noGrp="1"/>
          </p:cNvSpPr>
          <p:nvPr>
            <p:ph type="ftr" sz="quarter" idx="9"/>
          </p:nvPr>
        </p:nvSpPr>
        <p:spPr/>
        <p:txBody>
          <a:bodyPr/>
          <a:lstStyle>
            <a:lvl1pPr>
              <a:defRPr/>
            </a:lvl1pPr>
          </a:lstStyle>
          <a:p>
            <a:pPr lvl="0"/>
            <a:endParaRPr lang="en-GB"/>
          </a:p>
        </p:txBody>
      </p:sp>
      <p:sp>
        <p:nvSpPr>
          <p:cNvPr id="6" name="Slide Number Placeholder 5">
            <a:extLst>
              <a:ext uri="{FF2B5EF4-FFF2-40B4-BE49-F238E27FC236}">
                <a16:creationId xmlns:a16="http://schemas.microsoft.com/office/drawing/2014/main" id="{4642E679-447C-20A2-C212-05DFBF098A23}"/>
              </a:ext>
            </a:extLst>
          </p:cNvPr>
          <p:cNvSpPr txBox="1">
            <a:spLocks noGrp="1"/>
          </p:cNvSpPr>
          <p:nvPr>
            <p:ph type="sldNum" sz="quarter" idx="8"/>
          </p:nvPr>
        </p:nvSpPr>
        <p:spPr/>
        <p:txBody>
          <a:bodyPr/>
          <a:lstStyle>
            <a:lvl1pPr>
              <a:defRPr/>
            </a:lvl1pPr>
          </a:lstStyle>
          <a:p>
            <a:pPr lvl="0"/>
            <a:fld id="{80780290-5A5A-45B4-ACAA-B1BA95FB8EE7}" type="slidenum">
              <a:t>‹#›</a:t>
            </a:fld>
            <a:endParaRPr lang="en-GB"/>
          </a:p>
        </p:txBody>
      </p:sp>
    </p:spTree>
    <p:extLst>
      <p:ext uri="{BB962C8B-B14F-4D97-AF65-F5344CB8AC3E}">
        <p14:creationId xmlns:p14="http://schemas.microsoft.com/office/powerpoint/2010/main" val="135912947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A06F65E-1ABB-8C71-11AC-C4B8BEDCC6D5}"/>
              </a:ext>
            </a:extLst>
          </p:cNvPr>
          <p:cNvSpPr txBox="1">
            <a:spLocks noGrp="1"/>
          </p:cNvSpPr>
          <p:nvPr>
            <p:ph type="title" orient="vert"/>
          </p:nvPr>
        </p:nvSpPr>
        <p:spPr>
          <a:xfrm>
            <a:off x="8724903" y="365129"/>
            <a:ext cx="2628899" cy="5811834"/>
          </a:xfrm>
        </p:spPr>
        <p:txBody>
          <a:bodyPr vert="eaVert"/>
          <a:lstStyle>
            <a:lvl1pPr>
              <a:defRPr/>
            </a:lvl1pPr>
          </a:lstStyle>
          <a:p>
            <a:pPr lvl="0"/>
            <a:r>
              <a:rPr lang="en-US"/>
              <a:t>Click to edit Master title style</a:t>
            </a:r>
            <a:endParaRPr lang="en-GB"/>
          </a:p>
        </p:txBody>
      </p:sp>
      <p:sp>
        <p:nvSpPr>
          <p:cNvPr id="3" name="Vertical Text Placeholder 2">
            <a:extLst>
              <a:ext uri="{FF2B5EF4-FFF2-40B4-BE49-F238E27FC236}">
                <a16:creationId xmlns:a16="http://schemas.microsoft.com/office/drawing/2014/main" id="{5D83BF05-5A1B-76B5-2214-ABBB43137A90}"/>
              </a:ext>
            </a:extLst>
          </p:cNvPr>
          <p:cNvSpPr txBox="1">
            <a:spLocks noGrp="1"/>
          </p:cNvSpPr>
          <p:nvPr>
            <p:ph type="body" orient="vert" idx="1"/>
          </p:nvPr>
        </p:nvSpPr>
        <p:spPr>
          <a:xfrm>
            <a:off x="838203" y="365129"/>
            <a:ext cx="7734296" cy="5811834"/>
          </a:xfrm>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3772BBB-B856-45BD-6A50-7C72AD2541AE}"/>
              </a:ext>
            </a:extLst>
          </p:cNvPr>
          <p:cNvSpPr txBox="1">
            <a:spLocks noGrp="1"/>
          </p:cNvSpPr>
          <p:nvPr>
            <p:ph type="dt" sz="half" idx="7"/>
          </p:nvPr>
        </p:nvSpPr>
        <p:spPr/>
        <p:txBody>
          <a:bodyPr/>
          <a:lstStyle>
            <a:lvl1pPr>
              <a:defRPr/>
            </a:lvl1pPr>
          </a:lstStyle>
          <a:p>
            <a:pPr lvl="0"/>
            <a:fld id="{AC54438E-BF37-46EA-94FD-259A4617BB2F}" type="datetime1">
              <a:rPr lang="en-GB"/>
              <a:pPr lvl="0"/>
              <a:t>03/11/2023</a:t>
            </a:fld>
            <a:endParaRPr lang="en-GB"/>
          </a:p>
        </p:txBody>
      </p:sp>
      <p:sp>
        <p:nvSpPr>
          <p:cNvPr id="5" name="Footer Placeholder 4">
            <a:extLst>
              <a:ext uri="{FF2B5EF4-FFF2-40B4-BE49-F238E27FC236}">
                <a16:creationId xmlns:a16="http://schemas.microsoft.com/office/drawing/2014/main" id="{7DED0D4B-6AD3-1405-E08D-ADA2E249DAB2}"/>
              </a:ext>
            </a:extLst>
          </p:cNvPr>
          <p:cNvSpPr txBox="1">
            <a:spLocks noGrp="1"/>
          </p:cNvSpPr>
          <p:nvPr>
            <p:ph type="ftr" sz="quarter" idx="9"/>
          </p:nvPr>
        </p:nvSpPr>
        <p:spPr/>
        <p:txBody>
          <a:bodyPr/>
          <a:lstStyle>
            <a:lvl1pPr>
              <a:defRPr/>
            </a:lvl1pPr>
          </a:lstStyle>
          <a:p>
            <a:pPr lvl="0"/>
            <a:endParaRPr lang="en-GB"/>
          </a:p>
        </p:txBody>
      </p:sp>
      <p:sp>
        <p:nvSpPr>
          <p:cNvPr id="6" name="Slide Number Placeholder 5">
            <a:extLst>
              <a:ext uri="{FF2B5EF4-FFF2-40B4-BE49-F238E27FC236}">
                <a16:creationId xmlns:a16="http://schemas.microsoft.com/office/drawing/2014/main" id="{C03FE058-F219-FA84-D4DF-E14873B0C014}"/>
              </a:ext>
            </a:extLst>
          </p:cNvPr>
          <p:cNvSpPr txBox="1">
            <a:spLocks noGrp="1"/>
          </p:cNvSpPr>
          <p:nvPr>
            <p:ph type="sldNum" sz="quarter" idx="8"/>
          </p:nvPr>
        </p:nvSpPr>
        <p:spPr/>
        <p:txBody>
          <a:bodyPr/>
          <a:lstStyle>
            <a:lvl1pPr>
              <a:defRPr/>
            </a:lvl1pPr>
          </a:lstStyle>
          <a:p>
            <a:pPr lvl="0"/>
            <a:fld id="{A37DD0AB-A865-4AD5-A37E-D847C3D24CB0}" type="slidenum">
              <a:t>‹#›</a:t>
            </a:fld>
            <a:endParaRPr lang="en-GB"/>
          </a:p>
        </p:txBody>
      </p:sp>
    </p:spTree>
    <p:extLst>
      <p:ext uri="{BB962C8B-B14F-4D97-AF65-F5344CB8AC3E}">
        <p14:creationId xmlns:p14="http://schemas.microsoft.com/office/powerpoint/2010/main" val="25082731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1_Title Slide">
    <p:bg>
      <p:bgPr>
        <a:solidFill>
          <a:srgbClr val="91B5CC"/>
        </a:solidFill>
        <a:effectLst/>
      </p:bgPr>
    </p:bg>
    <p:spTree>
      <p:nvGrpSpPr>
        <p:cNvPr id="1" name=""/>
        <p:cNvGrpSpPr/>
        <p:nvPr/>
      </p:nvGrpSpPr>
      <p:grpSpPr>
        <a:xfrm>
          <a:off x="0" y="0"/>
          <a:ext cx="0" cy="0"/>
          <a:chOff x="0" y="0"/>
          <a:chExt cx="0" cy="0"/>
        </a:xfrm>
      </p:grpSpPr>
      <p:grpSp>
        <p:nvGrpSpPr>
          <p:cNvPr id="2" name="Group 539">
            <a:extLst>
              <a:ext uri="{FF2B5EF4-FFF2-40B4-BE49-F238E27FC236}">
                <a16:creationId xmlns:a16="http://schemas.microsoft.com/office/drawing/2014/main" id="{7C1A0E3A-51B9-A26D-02C4-53ED9A6B014B}"/>
              </a:ext>
            </a:extLst>
          </p:cNvPr>
          <p:cNvGrpSpPr/>
          <p:nvPr/>
        </p:nvGrpSpPr>
        <p:grpSpPr>
          <a:xfrm>
            <a:off x="464816" y="0"/>
            <a:ext cx="10141026" cy="6857999"/>
            <a:chOff x="464816" y="0"/>
            <a:chExt cx="10141026" cy="6857999"/>
          </a:xfrm>
        </p:grpSpPr>
        <p:sp>
          <p:nvSpPr>
            <p:cNvPr id="3" name="Freeform: Shape 326">
              <a:extLst>
                <a:ext uri="{FF2B5EF4-FFF2-40B4-BE49-F238E27FC236}">
                  <a16:creationId xmlns:a16="http://schemas.microsoft.com/office/drawing/2014/main" id="{50AC7B54-6F2E-32F1-757C-33228233FA6C}"/>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Freeform: Shape 327">
              <a:extLst>
                <a:ext uri="{FF2B5EF4-FFF2-40B4-BE49-F238E27FC236}">
                  <a16:creationId xmlns:a16="http://schemas.microsoft.com/office/drawing/2014/main" id="{93526B4E-2D61-C724-014A-6927AD6D5A4B}"/>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 name="Freeform: Shape 328">
              <a:extLst>
                <a:ext uri="{FF2B5EF4-FFF2-40B4-BE49-F238E27FC236}">
                  <a16:creationId xmlns:a16="http://schemas.microsoft.com/office/drawing/2014/main" id="{199859F6-CB45-9F59-CFEF-1EFB080322B8}"/>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329">
              <a:extLst>
                <a:ext uri="{FF2B5EF4-FFF2-40B4-BE49-F238E27FC236}">
                  <a16:creationId xmlns:a16="http://schemas.microsoft.com/office/drawing/2014/main" id="{096A923B-680E-9618-BA4E-AF2614B7D2AA}"/>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330">
              <a:extLst>
                <a:ext uri="{FF2B5EF4-FFF2-40B4-BE49-F238E27FC236}">
                  <a16:creationId xmlns:a16="http://schemas.microsoft.com/office/drawing/2014/main" id="{9C1D53A3-BDB6-A345-F47C-33814E3BC548}"/>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331">
              <a:extLst>
                <a:ext uri="{FF2B5EF4-FFF2-40B4-BE49-F238E27FC236}">
                  <a16:creationId xmlns:a16="http://schemas.microsoft.com/office/drawing/2014/main" id="{EE00A6F1-3530-638E-D590-5A93255E2CE1}"/>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332">
              <a:extLst>
                <a:ext uri="{FF2B5EF4-FFF2-40B4-BE49-F238E27FC236}">
                  <a16:creationId xmlns:a16="http://schemas.microsoft.com/office/drawing/2014/main" id="{0714525C-1A36-DD3F-7466-5292EB771C34}"/>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333">
              <a:extLst>
                <a:ext uri="{FF2B5EF4-FFF2-40B4-BE49-F238E27FC236}">
                  <a16:creationId xmlns:a16="http://schemas.microsoft.com/office/drawing/2014/main" id="{B8D1F04E-B718-500A-D5D6-19D9F2A5C1F2}"/>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334">
              <a:extLst>
                <a:ext uri="{FF2B5EF4-FFF2-40B4-BE49-F238E27FC236}">
                  <a16:creationId xmlns:a16="http://schemas.microsoft.com/office/drawing/2014/main" id="{69D2880D-0050-1E0B-6416-CEDABC1EEB95}"/>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335">
              <a:extLst>
                <a:ext uri="{FF2B5EF4-FFF2-40B4-BE49-F238E27FC236}">
                  <a16:creationId xmlns:a16="http://schemas.microsoft.com/office/drawing/2014/main" id="{7B361D17-95BB-E19B-4657-229E6B1FFAA7}"/>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336">
              <a:extLst>
                <a:ext uri="{FF2B5EF4-FFF2-40B4-BE49-F238E27FC236}">
                  <a16:creationId xmlns:a16="http://schemas.microsoft.com/office/drawing/2014/main" id="{DE78DFDF-0F03-97BE-0C54-2D16E7ECC5CC}"/>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337">
              <a:extLst>
                <a:ext uri="{FF2B5EF4-FFF2-40B4-BE49-F238E27FC236}">
                  <a16:creationId xmlns:a16="http://schemas.microsoft.com/office/drawing/2014/main" id="{7556A29F-5428-5912-96A9-3ABF8EABD276}"/>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338">
              <a:extLst>
                <a:ext uri="{FF2B5EF4-FFF2-40B4-BE49-F238E27FC236}">
                  <a16:creationId xmlns:a16="http://schemas.microsoft.com/office/drawing/2014/main" id="{2E6EB721-EE8A-2ADF-683A-F999AA0C007F}"/>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339">
              <a:extLst>
                <a:ext uri="{FF2B5EF4-FFF2-40B4-BE49-F238E27FC236}">
                  <a16:creationId xmlns:a16="http://schemas.microsoft.com/office/drawing/2014/main" id="{4C7BF597-083E-AC36-6A65-F439006E266F}"/>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340">
              <a:extLst>
                <a:ext uri="{FF2B5EF4-FFF2-40B4-BE49-F238E27FC236}">
                  <a16:creationId xmlns:a16="http://schemas.microsoft.com/office/drawing/2014/main" id="{BE730799-7C42-CA63-5E16-BEC3DA059834}"/>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341">
              <a:extLst>
                <a:ext uri="{FF2B5EF4-FFF2-40B4-BE49-F238E27FC236}">
                  <a16:creationId xmlns:a16="http://schemas.microsoft.com/office/drawing/2014/main" id="{0E004FA6-F1EA-5AEB-7AA5-E4968011598B}"/>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342">
              <a:extLst>
                <a:ext uri="{FF2B5EF4-FFF2-40B4-BE49-F238E27FC236}">
                  <a16:creationId xmlns:a16="http://schemas.microsoft.com/office/drawing/2014/main" id="{91A11D15-3C2B-464E-07DF-3517033E5DAD}"/>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343">
              <a:extLst>
                <a:ext uri="{FF2B5EF4-FFF2-40B4-BE49-F238E27FC236}">
                  <a16:creationId xmlns:a16="http://schemas.microsoft.com/office/drawing/2014/main" id="{8360CAEF-3090-39EE-9BD8-1634F7234547}"/>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344">
              <a:extLst>
                <a:ext uri="{FF2B5EF4-FFF2-40B4-BE49-F238E27FC236}">
                  <a16:creationId xmlns:a16="http://schemas.microsoft.com/office/drawing/2014/main" id="{8B501494-61BB-4487-CB62-9CA748572D0A}"/>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345">
              <a:extLst>
                <a:ext uri="{FF2B5EF4-FFF2-40B4-BE49-F238E27FC236}">
                  <a16:creationId xmlns:a16="http://schemas.microsoft.com/office/drawing/2014/main" id="{0E5CDFE6-217B-7FEF-8597-2391FE879658}"/>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346">
              <a:extLst>
                <a:ext uri="{FF2B5EF4-FFF2-40B4-BE49-F238E27FC236}">
                  <a16:creationId xmlns:a16="http://schemas.microsoft.com/office/drawing/2014/main" id="{2E22CE5D-60BC-1551-3664-D946E332C23B}"/>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347">
              <a:extLst>
                <a:ext uri="{FF2B5EF4-FFF2-40B4-BE49-F238E27FC236}">
                  <a16:creationId xmlns:a16="http://schemas.microsoft.com/office/drawing/2014/main" id="{5213322C-0B41-4764-6761-7475BB0B8AD4}"/>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348">
              <a:extLst>
                <a:ext uri="{FF2B5EF4-FFF2-40B4-BE49-F238E27FC236}">
                  <a16:creationId xmlns:a16="http://schemas.microsoft.com/office/drawing/2014/main" id="{2077C18A-7C9C-E3B6-D262-84996F74F8FB}"/>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349">
              <a:extLst>
                <a:ext uri="{FF2B5EF4-FFF2-40B4-BE49-F238E27FC236}">
                  <a16:creationId xmlns:a16="http://schemas.microsoft.com/office/drawing/2014/main" id="{A8350332-16C5-6795-963A-A094FA40AA78}"/>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350">
              <a:extLst>
                <a:ext uri="{FF2B5EF4-FFF2-40B4-BE49-F238E27FC236}">
                  <a16:creationId xmlns:a16="http://schemas.microsoft.com/office/drawing/2014/main" id="{87201E50-4559-692B-4BD4-19DD2E8806D0}"/>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351">
              <a:extLst>
                <a:ext uri="{FF2B5EF4-FFF2-40B4-BE49-F238E27FC236}">
                  <a16:creationId xmlns:a16="http://schemas.microsoft.com/office/drawing/2014/main" id="{4368BC32-B42E-5471-DD1A-578249F61B4B}"/>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352">
              <a:extLst>
                <a:ext uri="{FF2B5EF4-FFF2-40B4-BE49-F238E27FC236}">
                  <a16:creationId xmlns:a16="http://schemas.microsoft.com/office/drawing/2014/main" id="{C3F3A20C-A92F-2D0F-A9F4-C869E8A34152}"/>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353">
              <a:extLst>
                <a:ext uri="{FF2B5EF4-FFF2-40B4-BE49-F238E27FC236}">
                  <a16:creationId xmlns:a16="http://schemas.microsoft.com/office/drawing/2014/main" id="{33C1A4C1-7436-9FEE-9CF8-490F89B07A36}"/>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354">
              <a:extLst>
                <a:ext uri="{FF2B5EF4-FFF2-40B4-BE49-F238E27FC236}">
                  <a16:creationId xmlns:a16="http://schemas.microsoft.com/office/drawing/2014/main" id="{89CAEC15-4F07-EF6B-5FDE-DA075659C3D6}"/>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355">
              <a:extLst>
                <a:ext uri="{FF2B5EF4-FFF2-40B4-BE49-F238E27FC236}">
                  <a16:creationId xmlns:a16="http://schemas.microsoft.com/office/drawing/2014/main" id="{87A05296-B278-57ED-B069-B5D428884776}"/>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356">
              <a:extLst>
                <a:ext uri="{FF2B5EF4-FFF2-40B4-BE49-F238E27FC236}">
                  <a16:creationId xmlns:a16="http://schemas.microsoft.com/office/drawing/2014/main" id="{AE2F3364-1E42-5670-A378-A4D4840499D8}"/>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357">
              <a:extLst>
                <a:ext uri="{FF2B5EF4-FFF2-40B4-BE49-F238E27FC236}">
                  <a16:creationId xmlns:a16="http://schemas.microsoft.com/office/drawing/2014/main" id="{1ACB5ACA-FC70-4C30-9786-7582AB94738E}"/>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358">
              <a:extLst>
                <a:ext uri="{FF2B5EF4-FFF2-40B4-BE49-F238E27FC236}">
                  <a16:creationId xmlns:a16="http://schemas.microsoft.com/office/drawing/2014/main" id="{2F1D5003-3DB0-AF36-4ABC-C0C06045FB4B}"/>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359">
              <a:extLst>
                <a:ext uri="{FF2B5EF4-FFF2-40B4-BE49-F238E27FC236}">
                  <a16:creationId xmlns:a16="http://schemas.microsoft.com/office/drawing/2014/main" id="{89368523-E86C-E603-2F87-241E7E16EC5A}"/>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360">
              <a:extLst>
                <a:ext uri="{FF2B5EF4-FFF2-40B4-BE49-F238E27FC236}">
                  <a16:creationId xmlns:a16="http://schemas.microsoft.com/office/drawing/2014/main" id="{B2CBBBE7-C164-50AE-B61F-E90C832AF504}"/>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361">
              <a:extLst>
                <a:ext uri="{FF2B5EF4-FFF2-40B4-BE49-F238E27FC236}">
                  <a16:creationId xmlns:a16="http://schemas.microsoft.com/office/drawing/2014/main" id="{988094D3-BE2E-959D-8E02-247358A5C3E9}"/>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362">
              <a:extLst>
                <a:ext uri="{FF2B5EF4-FFF2-40B4-BE49-F238E27FC236}">
                  <a16:creationId xmlns:a16="http://schemas.microsoft.com/office/drawing/2014/main" id="{9B33181A-C719-8E74-206B-A24CAB13E261}"/>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363">
              <a:extLst>
                <a:ext uri="{FF2B5EF4-FFF2-40B4-BE49-F238E27FC236}">
                  <a16:creationId xmlns:a16="http://schemas.microsoft.com/office/drawing/2014/main" id="{831E1D53-6023-EEED-05F5-E1093DDFE2FF}"/>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364">
              <a:extLst>
                <a:ext uri="{FF2B5EF4-FFF2-40B4-BE49-F238E27FC236}">
                  <a16:creationId xmlns:a16="http://schemas.microsoft.com/office/drawing/2014/main" id="{C15F5DB6-C9C2-05B2-EFD8-937E2DC1EC4D}"/>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365">
              <a:extLst>
                <a:ext uri="{FF2B5EF4-FFF2-40B4-BE49-F238E27FC236}">
                  <a16:creationId xmlns:a16="http://schemas.microsoft.com/office/drawing/2014/main" id="{857662FE-D1CF-7AA4-820E-D1725430B069}"/>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366">
              <a:extLst>
                <a:ext uri="{FF2B5EF4-FFF2-40B4-BE49-F238E27FC236}">
                  <a16:creationId xmlns:a16="http://schemas.microsoft.com/office/drawing/2014/main" id="{0B1111C5-AF3B-96E6-E4F7-4A55F9558A66}"/>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367">
              <a:extLst>
                <a:ext uri="{FF2B5EF4-FFF2-40B4-BE49-F238E27FC236}">
                  <a16:creationId xmlns:a16="http://schemas.microsoft.com/office/drawing/2014/main" id="{5492CD1E-DB8F-13E1-8127-8A2C952860C9}"/>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368">
              <a:extLst>
                <a:ext uri="{FF2B5EF4-FFF2-40B4-BE49-F238E27FC236}">
                  <a16:creationId xmlns:a16="http://schemas.microsoft.com/office/drawing/2014/main" id="{1ADB8157-CBE0-6885-793F-C7BAB6FBA839}"/>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369">
              <a:extLst>
                <a:ext uri="{FF2B5EF4-FFF2-40B4-BE49-F238E27FC236}">
                  <a16:creationId xmlns:a16="http://schemas.microsoft.com/office/drawing/2014/main" id="{4CA7BA40-23C5-C026-29E3-C69F0278D634}"/>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370">
              <a:extLst>
                <a:ext uri="{FF2B5EF4-FFF2-40B4-BE49-F238E27FC236}">
                  <a16:creationId xmlns:a16="http://schemas.microsoft.com/office/drawing/2014/main" id="{45834655-6E1A-4271-4B52-CB5336D7C712}"/>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371">
              <a:extLst>
                <a:ext uri="{FF2B5EF4-FFF2-40B4-BE49-F238E27FC236}">
                  <a16:creationId xmlns:a16="http://schemas.microsoft.com/office/drawing/2014/main" id="{FA3DA345-C58D-3A57-AE58-DEE75C625667}"/>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372">
              <a:extLst>
                <a:ext uri="{FF2B5EF4-FFF2-40B4-BE49-F238E27FC236}">
                  <a16:creationId xmlns:a16="http://schemas.microsoft.com/office/drawing/2014/main" id="{48F3B0F7-7235-01F4-5643-C91206FE5B92}"/>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373">
              <a:extLst>
                <a:ext uri="{FF2B5EF4-FFF2-40B4-BE49-F238E27FC236}">
                  <a16:creationId xmlns:a16="http://schemas.microsoft.com/office/drawing/2014/main" id="{5C38C3D4-E01E-1BF9-F4A4-D79F2239C43D}"/>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374">
              <a:extLst>
                <a:ext uri="{FF2B5EF4-FFF2-40B4-BE49-F238E27FC236}">
                  <a16:creationId xmlns:a16="http://schemas.microsoft.com/office/drawing/2014/main" id="{DFECD63B-1799-EEE2-9175-7287ECE4759F}"/>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375">
              <a:extLst>
                <a:ext uri="{FF2B5EF4-FFF2-40B4-BE49-F238E27FC236}">
                  <a16:creationId xmlns:a16="http://schemas.microsoft.com/office/drawing/2014/main" id="{96AAACA0-0826-D269-26E0-6D3749605A9D}"/>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376">
              <a:extLst>
                <a:ext uri="{FF2B5EF4-FFF2-40B4-BE49-F238E27FC236}">
                  <a16:creationId xmlns:a16="http://schemas.microsoft.com/office/drawing/2014/main" id="{01599AB2-7955-D501-D7FF-58663C74A174}"/>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377">
              <a:extLst>
                <a:ext uri="{FF2B5EF4-FFF2-40B4-BE49-F238E27FC236}">
                  <a16:creationId xmlns:a16="http://schemas.microsoft.com/office/drawing/2014/main" id="{FEC27649-8EFE-F160-D979-B56DC5CF2EA1}"/>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378">
              <a:extLst>
                <a:ext uri="{FF2B5EF4-FFF2-40B4-BE49-F238E27FC236}">
                  <a16:creationId xmlns:a16="http://schemas.microsoft.com/office/drawing/2014/main" id="{FE845C1D-50F5-339C-C509-52493A25F36A}"/>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379">
              <a:extLst>
                <a:ext uri="{FF2B5EF4-FFF2-40B4-BE49-F238E27FC236}">
                  <a16:creationId xmlns:a16="http://schemas.microsoft.com/office/drawing/2014/main" id="{5695828C-389B-9FD9-1EF3-D185366298EC}"/>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380">
              <a:extLst>
                <a:ext uri="{FF2B5EF4-FFF2-40B4-BE49-F238E27FC236}">
                  <a16:creationId xmlns:a16="http://schemas.microsoft.com/office/drawing/2014/main" id="{38388CF6-9B96-21B3-F20D-D72B2A0C828B}"/>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381">
              <a:extLst>
                <a:ext uri="{FF2B5EF4-FFF2-40B4-BE49-F238E27FC236}">
                  <a16:creationId xmlns:a16="http://schemas.microsoft.com/office/drawing/2014/main" id="{B53E6F5E-9559-0654-E1EE-673C91DED920}"/>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382">
              <a:extLst>
                <a:ext uri="{FF2B5EF4-FFF2-40B4-BE49-F238E27FC236}">
                  <a16:creationId xmlns:a16="http://schemas.microsoft.com/office/drawing/2014/main" id="{EB314109-C39C-BA31-4414-572D9706C3DF}"/>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383">
              <a:extLst>
                <a:ext uri="{FF2B5EF4-FFF2-40B4-BE49-F238E27FC236}">
                  <a16:creationId xmlns:a16="http://schemas.microsoft.com/office/drawing/2014/main" id="{397A0FF6-1B30-EED2-680C-D7DECF920D33}"/>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384">
              <a:extLst>
                <a:ext uri="{FF2B5EF4-FFF2-40B4-BE49-F238E27FC236}">
                  <a16:creationId xmlns:a16="http://schemas.microsoft.com/office/drawing/2014/main" id="{988BB196-D7C5-4967-A8D5-50EEC1E109B2}"/>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385">
              <a:extLst>
                <a:ext uri="{FF2B5EF4-FFF2-40B4-BE49-F238E27FC236}">
                  <a16:creationId xmlns:a16="http://schemas.microsoft.com/office/drawing/2014/main" id="{08BBA984-C85B-903C-6987-684C2C8024E7}"/>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386">
              <a:extLst>
                <a:ext uri="{FF2B5EF4-FFF2-40B4-BE49-F238E27FC236}">
                  <a16:creationId xmlns:a16="http://schemas.microsoft.com/office/drawing/2014/main" id="{A50FED24-CC2C-8722-F10C-012E17250DFC}"/>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387">
              <a:extLst>
                <a:ext uri="{FF2B5EF4-FFF2-40B4-BE49-F238E27FC236}">
                  <a16:creationId xmlns:a16="http://schemas.microsoft.com/office/drawing/2014/main" id="{DEE8D77E-360C-C90A-A670-BC8C265712B1}"/>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388">
              <a:extLst>
                <a:ext uri="{FF2B5EF4-FFF2-40B4-BE49-F238E27FC236}">
                  <a16:creationId xmlns:a16="http://schemas.microsoft.com/office/drawing/2014/main" id="{00FDC3F4-4704-8955-5212-453FDC140FB9}"/>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389">
              <a:extLst>
                <a:ext uri="{FF2B5EF4-FFF2-40B4-BE49-F238E27FC236}">
                  <a16:creationId xmlns:a16="http://schemas.microsoft.com/office/drawing/2014/main" id="{2B74AD8D-7BC2-64B6-7683-F856E98DFD08}"/>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390">
              <a:extLst>
                <a:ext uri="{FF2B5EF4-FFF2-40B4-BE49-F238E27FC236}">
                  <a16:creationId xmlns:a16="http://schemas.microsoft.com/office/drawing/2014/main" id="{54E733DF-3871-A083-4CC6-188051E51B75}"/>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391">
              <a:extLst>
                <a:ext uri="{FF2B5EF4-FFF2-40B4-BE49-F238E27FC236}">
                  <a16:creationId xmlns:a16="http://schemas.microsoft.com/office/drawing/2014/main" id="{64B7A192-83B8-F876-DAA8-3481F2B92F0A}"/>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392">
              <a:extLst>
                <a:ext uri="{FF2B5EF4-FFF2-40B4-BE49-F238E27FC236}">
                  <a16:creationId xmlns:a16="http://schemas.microsoft.com/office/drawing/2014/main" id="{7B5EB136-83B2-24D6-8A73-0793AE1982E8}"/>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393">
              <a:extLst>
                <a:ext uri="{FF2B5EF4-FFF2-40B4-BE49-F238E27FC236}">
                  <a16:creationId xmlns:a16="http://schemas.microsoft.com/office/drawing/2014/main" id="{1856FB7B-9F50-4D0C-50F6-272AA6D01904}"/>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394">
              <a:extLst>
                <a:ext uri="{FF2B5EF4-FFF2-40B4-BE49-F238E27FC236}">
                  <a16:creationId xmlns:a16="http://schemas.microsoft.com/office/drawing/2014/main" id="{9EE366D7-4B1C-B750-24D7-B379120C3C00}"/>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395">
              <a:extLst>
                <a:ext uri="{FF2B5EF4-FFF2-40B4-BE49-F238E27FC236}">
                  <a16:creationId xmlns:a16="http://schemas.microsoft.com/office/drawing/2014/main" id="{AC55DE03-69BF-5737-ADBB-99AB8BE7D656}"/>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396">
              <a:extLst>
                <a:ext uri="{FF2B5EF4-FFF2-40B4-BE49-F238E27FC236}">
                  <a16:creationId xmlns:a16="http://schemas.microsoft.com/office/drawing/2014/main" id="{ED9853C4-3EF3-B806-39FA-8C9228A89B37}"/>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397">
              <a:extLst>
                <a:ext uri="{FF2B5EF4-FFF2-40B4-BE49-F238E27FC236}">
                  <a16:creationId xmlns:a16="http://schemas.microsoft.com/office/drawing/2014/main" id="{AAB9D1FB-120D-5021-667C-923BE17F710E}"/>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398">
              <a:extLst>
                <a:ext uri="{FF2B5EF4-FFF2-40B4-BE49-F238E27FC236}">
                  <a16:creationId xmlns:a16="http://schemas.microsoft.com/office/drawing/2014/main" id="{ADA30B92-4639-D881-7FEA-BDC88053607C}"/>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399">
              <a:extLst>
                <a:ext uri="{FF2B5EF4-FFF2-40B4-BE49-F238E27FC236}">
                  <a16:creationId xmlns:a16="http://schemas.microsoft.com/office/drawing/2014/main" id="{0C2DFB80-049F-71D9-194C-ECC67B762713}"/>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400">
              <a:extLst>
                <a:ext uri="{FF2B5EF4-FFF2-40B4-BE49-F238E27FC236}">
                  <a16:creationId xmlns:a16="http://schemas.microsoft.com/office/drawing/2014/main" id="{7E2E85A6-8EAC-B61C-E2B0-29B342AA1A76}"/>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401">
              <a:extLst>
                <a:ext uri="{FF2B5EF4-FFF2-40B4-BE49-F238E27FC236}">
                  <a16:creationId xmlns:a16="http://schemas.microsoft.com/office/drawing/2014/main" id="{7C8240B7-D636-EE22-F77B-DCD5F5E06048}"/>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402">
              <a:extLst>
                <a:ext uri="{FF2B5EF4-FFF2-40B4-BE49-F238E27FC236}">
                  <a16:creationId xmlns:a16="http://schemas.microsoft.com/office/drawing/2014/main" id="{A45D97A2-BC05-F8DD-D8B2-C3771D8DBE12}"/>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403">
              <a:extLst>
                <a:ext uri="{FF2B5EF4-FFF2-40B4-BE49-F238E27FC236}">
                  <a16:creationId xmlns:a16="http://schemas.microsoft.com/office/drawing/2014/main" id="{4A346427-8FE7-74BF-8936-7BC13643BF39}"/>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404">
              <a:extLst>
                <a:ext uri="{FF2B5EF4-FFF2-40B4-BE49-F238E27FC236}">
                  <a16:creationId xmlns:a16="http://schemas.microsoft.com/office/drawing/2014/main" id="{F80F9C3B-C3F9-71F3-69C9-4A490CCB2DF7}"/>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405">
              <a:extLst>
                <a:ext uri="{FF2B5EF4-FFF2-40B4-BE49-F238E27FC236}">
                  <a16:creationId xmlns:a16="http://schemas.microsoft.com/office/drawing/2014/main" id="{C5683144-0F71-77A6-33B3-5A95CA77AC46}"/>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406">
              <a:extLst>
                <a:ext uri="{FF2B5EF4-FFF2-40B4-BE49-F238E27FC236}">
                  <a16:creationId xmlns:a16="http://schemas.microsoft.com/office/drawing/2014/main" id="{832C9E8F-01DB-81DC-8DAC-75027B6B6BEE}"/>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407">
              <a:extLst>
                <a:ext uri="{FF2B5EF4-FFF2-40B4-BE49-F238E27FC236}">
                  <a16:creationId xmlns:a16="http://schemas.microsoft.com/office/drawing/2014/main" id="{08537136-0859-B204-557F-407A05221970}"/>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408">
              <a:extLst>
                <a:ext uri="{FF2B5EF4-FFF2-40B4-BE49-F238E27FC236}">
                  <a16:creationId xmlns:a16="http://schemas.microsoft.com/office/drawing/2014/main" id="{33019065-BF49-6703-A128-E1EAC7C73623}"/>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409">
              <a:extLst>
                <a:ext uri="{FF2B5EF4-FFF2-40B4-BE49-F238E27FC236}">
                  <a16:creationId xmlns:a16="http://schemas.microsoft.com/office/drawing/2014/main" id="{B248E96A-99A5-483D-4554-DDE588310D0C}"/>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410">
              <a:extLst>
                <a:ext uri="{FF2B5EF4-FFF2-40B4-BE49-F238E27FC236}">
                  <a16:creationId xmlns:a16="http://schemas.microsoft.com/office/drawing/2014/main" id="{CCBF1707-0FFA-1072-650A-FCA323302045}"/>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411">
              <a:extLst>
                <a:ext uri="{FF2B5EF4-FFF2-40B4-BE49-F238E27FC236}">
                  <a16:creationId xmlns:a16="http://schemas.microsoft.com/office/drawing/2014/main" id="{5AB2A576-8B90-CBF8-7939-3657DFE5FFFD}"/>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412">
              <a:extLst>
                <a:ext uri="{FF2B5EF4-FFF2-40B4-BE49-F238E27FC236}">
                  <a16:creationId xmlns:a16="http://schemas.microsoft.com/office/drawing/2014/main" id="{691C9AC8-A29A-CCE5-84E5-8E5E72026C2F}"/>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413">
              <a:extLst>
                <a:ext uri="{FF2B5EF4-FFF2-40B4-BE49-F238E27FC236}">
                  <a16:creationId xmlns:a16="http://schemas.microsoft.com/office/drawing/2014/main" id="{AF861355-7059-896D-09FB-3EAEDDD08B09}"/>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414">
              <a:extLst>
                <a:ext uri="{FF2B5EF4-FFF2-40B4-BE49-F238E27FC236}">
                  <a16:creationId xmlns:a16="http://schemas.microsoft.com/office/drawing/2014/main" id="{9766E56A-CA71-E835-0D92-9F98DABAF5AB}"/>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415">
              <a:extLst>
                <a:ext uri="{FF2B5EF4-FFF2-40B4-BE49-F238E27FC236}">
                  <a16:creationId xmlns:a16="http://schemas.microsoft.com/office/drawing/2014/main" id="{4A530A6C-E205-B54C-ACFF-F0828E4585B6}"/>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416">
              <a:extLst>
                <a:ext uri="{FF2B5EF4-FFF2-40B4-BE49-F238E27FC236}">
                  <a16:creationId xmlns:a16="http://schemas.microsoft.com/office/drawing/2014/main" id="{9BB5401E-28B9-64C2-57C7-173F44732CD8}"/>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417">
              <a:extLst>
                <a:ext uri="{FF2B5EF4-FFF2-40B4-BE49-F238E27FC236}">
                  <a16:creationId xmlns:a16="http://schemas.microsoft.com/office/drawing/2014/main" id="{55A0252A-5988-1036-B94B-28F16442BD6F}"/>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418">
              <a:extLst>
                <a:ext uri="{FF2B5EF4-FFF2-40B4-BE49-F238E27FC236}">
                  <a16:creationId xmlns:a16="http://schemas.microsoft.com/office/drawing/2014/main" id="{C4F2E2E1-9AE0-4CFA-6132-B252BEF19430}"/>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419">
              <a:extLst>
                <a:ext uri="{FF2B5EF4-FFF2-40B4-BE49-F238E27FC236}">
                  <a16:creationId xmlns:a16="http://schemas.microsoft.com/office/drawing/2014/main" id="{2AC71F5B-27DB-8580-4A79-711F5F01E31C}"/>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420">
              <a:extLst>
                <a:ext uri="{FF2B5EF4-FFF2-40B4-BE49-F238E27FC236}">
                  <a16:creationId xmlns:a16="http://schemas.microsoft.com/office/drawing/2014/main" id="{B56EBB92-5D83-F4D7-ADB4-41FB72BC291E}"/>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421">
              <a:extLst>
                <a:ext uri="{FF2B5EF4-FFF2-40B4-BE49-F238E27FC236}">
                  <a16:creationId xmlns:a16="http://schemas.microsoft.com/office/drawing/2014/main" id="{EF7EEF21-726B-1E99-1A80-B49650996350}"/>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422">
              <a:extLst>
                <a:ext uri="{FF2B5EF4-FFF2-40B4-BE49-F238E27FC236}">
                  <a16:creationId xmlns:a16="http://schemas.microsoft.com/office/drawing/2014/main" id="{33888B84-6F65-D24F-8F23-8E5A79764828}"/>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423">
              <a:extLst>
                <a:ext uri="{FF2B5EF4-FFF2-40B4-BE49-F238E27FC236}">
                  <a16:creationId xmlns:a16="http://schemas.microsoft.com/office/drawing/2014/main" id="{9E349D88-91B2-725F-ABEA-1B1E1BDD6CD1}"/>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424">
              <a:extLst>
                <a:ext uri="{FF2B5EF4-FFF2-40B4-BE49-F238E27FC236}">
                  <a16:creationId xmlns:a16="http://schemas.microsoft.com/office/drawing/2014/main" id="{752D8611-90E8-2930-E003-568F1F57C379}"/>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425">
              <a:extLst>
                <a:ext uri="{FF2B5EF4-FFF2-40B4-BE49-F238E27FC236}">
                  <a16:creationId xmlns:a16="http://schemas.microsoft.com/office/drawing/2014/main" id="{7E48F155-EB41-747D-A0BD-FCC6EA0EFCC6}"/>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426">
              <a:extLst>
                <a:ext uri="{FF2B5EF4-FFF2-40B4-BE49-F238E27FC236}">
                  <a16:creationId xmlns:a16="http://schemas.microsoft.com/office/drawing/2014/main" id="{9EED3546-DFF7-9B76-3328-D21B23AB9081}"/>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427">
              <a:extLst>
                <a:ext uri="{FF2B5EF4-FFF2-40B4-BE49-F238E27FC236}">
                  <a16:creationId xmlns:a16="http://schemas.microsoft.com/office/drawing/2014/main" id="{9D148E8C-93F8-31D2-037E-C78A6C4EA803}"/>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428">
              <a:extLst>
                <a:ext uri="{FF2B5EF4-FFF2-40B4-BE49-F238E27FC236}">
                  <a16:creationId xmlns:a16="http://schemas.microsoft.com/office/drawing/2014/main" id="{76A744AC-28FA-3359-B242-2952CFD66A8E}"/>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429">
              <a:extLst>
                <a:ext uri="{FF2B5EF4-FFF2-40B4-BE49-F238E27FC236}">
                  <a16:creationId xmlns:a16="http://schemas.microsoft.com/office/drawing/2014/main" id="{5158B326-742A-924A-9B2B-8C067ADBA5CA}"/>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430">
              <a:extLst>
                <a:ext uri="{FF2B5EF4-FFF2-40B4-BE49-F238E27FC236}">
                  <a16:creationId xmlns:a16="http://schemas.microsoft.com/office/drawing/2014/main" id="{459C2414-05FB-3006-19F2-29C4687CA7B4}"/>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431">
              <a:extLst>
                <a:ext uri="{FF2B5EF4-FFF2-40B4-BE49-F238E27FC236}">
                  <a16:creationId xmlns:a16="http://schemas.microsoft.com/office/drawing/2014/main" id="{C3F6625B-72D2-04D8-2F31-1662E5A19F2C}"/>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432">
              <a:extLst>
                <a:ext uri="{FF2B5EF4-FFF2-40B4-BE49-F238E27FC236}">
                  <a16:creationId xmlns:a16="http://schemas.microsoft.com/office/drawing/2014/main" id="{1689C701-4AF5-C3BA-7FE6-A65C65E120A6}"/>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433">
              <a:extLst>
                <a:ext uri="{FF2B5EF4-FFF2-40B4-BE49-F238E27FC236}">
                  <a16:creationId xmlns:a16="http://schemas.microsoft.com/office/drawing/2014/main" id="{D771C2F5-ABBB-F391-23F2-85A3875D9CCB}"/>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434">
              <a:extLst>
                <a:ext uri="{FF2B5EF4-FFF2-40B4-BE49-F238E27FC236}">
                  <a16:creationId xmlns:a16="http://schemas.microsoft.com/office/drawing/2014/main" id="{207FF03A-00D3-330B-BA0E-C888B63EC8DA}"/>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435">
              <a:extLst>
                <a:ext uri="{FF2B5EF4-FFF2-40B4-BE49-F238E27FC236}">
                  <a16:creationId xmlns:a16="http://schemas.microsoft.com/office/drawing/2014/main" id="{48FE0B78-AD24-6D65-CD14-C183F4F481F9}"/>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436">
              <a:extLst>
                <a:ext uri="{FF2B5EF4-FFF2-40B4-BE49-F238E27FC236}">
                  <a16:creationId xmlns:a16="http://schemas.microsoft.com/office/drawing/2014/main" id="{0BA4A82B-E1F0-E145-B1D9-2C40487C32FA}"/>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437">
              <a:extLst>
                <a:ext uri="{FF2B5EF4-FFF2-40B4-BE49-F238E27FC236}">
                  <a16:creationId xmlns:a16="http://schemas.microsoft.com/office/drawing/2014/main" id="{A34B8A92-67F8-B5B5-09D0-566165BC468D}"/>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438">
              <a:extLst>
                <a:ext uri="{FF2B5EF4-FFF2-40B4-BE49-F238E27FC236}">
                  <a16:creationId xmlns:a16="http://schemas.microsoft.com/office/drawing/2014/main" id="{F5A289EE-02FE-00DF-6726-41E1AFC3FF3E}"/>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439">
              <a:extLst>
                <a:ext uri="{FF2B5EF4-FFF2-40B4-BE49-F238E27FC236}">
                  <a16:creationId xmlns:a16="http://schemas.microsoft.com/office/drawing/2014/main" id="{344AD2CB-4F06-C98E-9755-8D1FA45CB727}"/>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440">
              <a:extLst>
                <a:ext uri="{FF2B5EF4-FFF2-40B4-BE49-F238E27FC236}">
                  <a16:creationId xmlns:a16="http://schemas.microsoft.com/office/drawing/2014/main" id="{85ED6AAA-5B73-DA39-0AA0-374C9127D719}"/>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441">
              <a:extLst>
                <a:ext uri="{FF2B5EF4-FFF2-40B4-BE49-F238E27FC236}">
                  <a16:creationId xmlns:a16="http://schemas.microsoft.com/office/drawing/2014/main" id="{047BA4EC-C59F-74B9-8C64-1A1E5C185121}"/>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442">
              <a:extLst>
                <a:ext uri="{FF2B5EF4-FFF2-40B4-BE49-F238E27FC236}">
                  <a16:creationId xmlns:a16="http://schemas.microsoft.com/office/drawing/2014/main" id="{D1ACF047-B0F8-5322-BB2E-66DE9EADAA70}"/>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443">
              <a:extLst>
                <a:ext uri="{FF2B5EF4-FFF2-40B4-BE49-F238E27FC236}">
                  <a16:creationId xmlns:a16="http://schemas.microsoft.com/office/drawing/2014/main" id="{B4C8A4BE-6F9F-91F7-6694-A614E1CD3E5A}"/>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444">
              <a:extLst>
                <a:ext uri="{FF2B5EF4-FFF2-40B4-BE49-F238E27FC236}">
                  <a16:creationId xmlns:a16="http://schemas.microsoft.com/office/drawing/2014/main" id="{D24161FA-0890-1F2A-3BDE-14B6361DECDB}"/>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445">
              <a:extLst>
                <a:ext uri="{FF2B5EF4-FFF2-40B4-BE49-F238E27FC236}">
                  <a16:creationId xmlns:a16="http://schemas.microsoft.com/office/drawing/2014/main" id="{C9E7F72B-5B5A-A967-D919-810C8C2AE4A3}"/>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446">
              <a:extLst>
                <a:ext uri="{FF2B5EF4-FFF2-40B4-BE49-F238E27FC236}">
                  <a16:creationId xmlns:a16="http://schemas.microsoft.com/office/drawing/2014/main" id="{7B03E44D-FDCF-7B4A-EC9A-D7B808EEA687}"/>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447">
              <a:extLst>
                <a:ext uri="{FF2B5EF4-FFF2-40B4-BE49-F238E27FC236}">
                  <a16:creationId xmlns:a16="http://schemas.microsoft.com/office/drawing/2014/main" id="{27C6F22F-461C-F74B-C8B0-9F29914D1913}"/>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448">
              <a:extLst>
                <a:ext uri="{FF2B5EF4-FFF2-40B4-BE49-F238E27FC236}">
                  <a16:creationId xmlns:a16="http://schemas.microsoft.com/office/drawing/2014/main" id="{6D3B791F-2587-0B23-15A6-413130AAED4D}"/>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449">
              <a:extLst>
                <a:ext uri="{FF2B5EF4-FFF2-40B4-BE49-F238E27FC236}">
                  <a16:creationId xmlns:a16="http://schemas.microsoft.com/office/drawing/2014/main" id="{39754C1F-F310-C091-076F-7258DA65780A}"/>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450">
              <a:extLst>
                <a:ext uri="{FF2B5EF4-FFF2-40B4-BE49-F238E27FC236}">
                  <a16:creationId xmlns:a16="http://schemas.microsoft.com/office/drawing/2014/main" id="{FBE9566D-88F0-A3C3-EC37-A3CC0FEFDC78}"/>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451">
              <a:extLst>
                <a:ext uri="{FF2B5EF4-FFF2-40B4-BE49-F238E27FC236}">
                  <a16:creationId xmlns:a16="http://schemas.microsoft.com/office/drawing/2014/main" id="{D9AF56E2-67E7-413D-5661-9FFD669A0599}"/>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452">
              <a:extLst>
                <a:ext uri="{FF2B5EF4-FFF2-40B4-BE49-F238E27FC236}">
                  <a16:creationId xmlns:a16="http://schemas.microsoft.com/office/drawing/2014/main" id="{A3251885-1F00-B4F1-1A48-3BE1AADCF721}"/>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453">
              <a:extLst>
                <a:ext uri="{FF2B5EF4-FFF2-40B4-BE49-F238E27FC236}">
                  <a16:creationId xmlns:a16="http://schemas.microsoft.com/office/drawing/2014/main" id="{E262F2DD-7613-0670-63B3-5922698A6CC0}"/>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454">
              <a:extLst>
                <a:ext uri="{FF2B5EF4-FFF2-40B4-BE49-F238E27FC236}">
                  <a16:creationId xmlns:a16="http://schemas.microsoft.com/office/drawing/2014/main" id="{C338C00D-DB80-B16E-E488-218871B54840}"/>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455">
              <a:extLst>
                <a:ext uri="{FF2B5EF4-FFF2-40B4-BE49-F238E27FC236}">
                  <a16:creationId xmlns:a16="http://schemas.microsoft.com/office/drawing/2014/main" id="{8CAA9701-535A-7395-F954-24D1B390647C}"/>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456">
              <a:extLst>
                <a:ext uri="{FF2B5EF4-FFF2-40B4-BE49-F238E27FC236}">
                  <a16:creationId xmlns:a16="http://schemas.microsoft.com/office/drawing/2014/main" id="{71028187-1EF3-CF29-F369-35837C0E9852}"/>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457">
              <a:extLst>
                <a:ext uri="{FF2B5EF4-FFF2-40B4-BE49-F238E27FC236}">
                  <a16:creationId xmlns:a16="http://schemas.microsoft.com/office/drawing/2014/main" id="{CDEE3979-396C-C303-44F3-D4A5870212CC}"/>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458">
              <a:extLst>
                <a:ext uri="{FF2B5EF4-FFF2-40B4-BE49-F238E27FC236}">
                  <a16:creationId xmlns:a16="http://schemas.microsoft.com/office/drawing/2014/main" id="{3002C452-93A1-5BA5-DC04-A6416157EEE0}"/>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459">
              <a:extLst>
                <a:ext uri="{FF2B5EF4-FFF2-40B4-BE49-F238E27FC236}">
                  <a16:creationId xmlns:a16="http://schemas.microsoft.com/office/drawing/2014/main" id="{B2F863F1-1346-0516-C265-92D55AE11A8A}"/>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460">
              <a:extLst>
                <a:ext uri="{FF2B5EF4-FFF2-40B4-BE49-F238E27FC236}">
                  <a16:creationId xmlns:a16="http://schemas.microsoft.com/office/drawing/2014/main" id="{1B7840B6-A96A-0607-F512-C55FADC59A6F}"/>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461">
              <a:extLst>
                <a:ext uri="{FF2B5EF4-FFF2-40B4-BE49-F238E27FC236}">
                  <a16:creationId xmlns:a16="http://schemas.microsoft.com/office/drawing/2014/main" id="{7980F62F-A169-D1D9-8D84-8A7B939DDF90}"/>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462">
              <a:extLst>
                <a:ext uri="{FF2B5EF4-FFF2-40B4-BE49-F238E27FC236}">
                  <a16:creationId xmlns:a16="http://schemas.microsoft.com/office/drawing/2014/main" id="{E5591482-864A-0A5F-D3C4-DA2DE87AA2DD}"/>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463">
              <a:extLst>
                <a:ext uri="{FF2B5EF4-FFF2-40B4-BE49-F238E27FC236}">
                  <a16:creationId xmlns:a16="http://schemas.microsoft.com/office/drawing/2014/main" id="{3282A2BD-BABB-41DD-CA0D-65FF0657D5C5}"/>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464">
              <a:extLst>
                <a:ext uri="{FF2B5EF4-FFF2-40B4-BE49-F238E27FC236}">
                  <a16:creationId xmlns:a16="http://schemas.microsoft.com/office/drawing/2014/main" id="{FA7FBD59-F1DE-30C2-1D26-B0E22475ED00}"/>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465">
              <a:extLst>
                <a:ext uri="{FF2B5EF4-FFF2-40B4-BE49-F238E27FC236}">
                  <a16:creationId xmlns:a16="http://schemas.microsoft.com/office/drawing/2014/main" id="{94B89D99-656A-0F98-6FA3-46AF76CDFF8A}"/>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466">
              <a:extLst>
                <a:ext uri="{FF2B5EF4-FFF2-40B4-BE49-F238E27FC236}">
                  <a16:creationId xmlns:a16="http://schemas.microsoft.com/office/drawing/2014/main" id="{0C75F36E-3103-6892-2972-6FC1FBDAD0E2}"/>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467">
              <a:extLst>
                <a:ext uri="{FF2B5EF4-FFF2-40B4-BE49-F238E27FC236}">
                  <a16:creationId xmlns:a16="http://schemas.microsoft.com/office/drawing/2014/main" id="{6F672976-B4A3-2115-BFAD-B23F6341E573}"/>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468">
              <a:extLst>
                <a:ext uri="{FF2B5EF4-FFF2-40B4-BE49-F238E27FC236}">
                  <a16:creationId xmlns:a16="http://schemas.microsoft.com/office/drawing/2014/main" id="{437155DF-7D49-3E87-05AF-8D36D0567F0B}"/>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469">
              <a:extLst>
                <a:ext uri="{FF2B5EF4-FFF2-40B4-BE49-F238E27FC236}">
                  <a16:creationId xmlns:a16="http://schemas.microsoft.com/office/drawing/2014/main" id="{DAD8BBFF-6BA2-B4E8-C811-24139C48B509}"/>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470">
              <a:extLst>
                <a:ext uri="{FF2B5EF4-FFF2-40B4-BE49-F238E27FC236}">
                  <a16:creationId xmlns:a16="http://schemas.microsoft.com/office/drawing/2014/main" id="{F1255E2F-B095-C3CD-434A-32E1451AC1E7}"/>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471">
              <a:extLst>
                <a:ext uri="{FF2B5EF4-FFF2-40B4-BE49-F238E27FC236}">
                  <a16:creationId xmlns:a16="http://schemas.microsoft.com/office/drawing/2014/main" id="{7373AEE7-4E42-98F7-6BAB-8ED033FBC713}"/>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472">
              <a:extLst>
                <a:ext uri="{FF2B5EF4-FFF2-40B4-BE49-F238E27FC236}">
                  <a16:creationId xmlns:a16="http://schemas.microsoft.com/office/drawing/2014/main" id="{2BE76897-5951-FB1A-3D7E-25667CAC8D36}"/>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473">
              <a:extLst>
                <a:ext uri="{FF2B5EF4-FFF2-40B4-BE49-F238E27FC236}">
                  <a16:creationId xmlns:a16="http://schemas.microsoft.com/office/drawing/2014/main" id="{2EE18628-0F47-45F1-8A23-FF1A21E4E9FE}"/>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474">
              <a:extLst>
                <a:ext uri="{FF2B5EF4-FFF2-40B4-BE49-F238E27FC236}">
                  <a16:creationId xmlns:a16="http://schemas.microsoft.com/office/drawing/2014/main" id="{8B9E3D6C-A0D8-E233-E86B-160FB5322690}"/>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475">
              <a:extLst>
                <a:ext uri="{FF2B5EF4-FFF2-40B4-BE49-F238E27FC236}">
                  <a16:creationId xmlns:a16="http://schemas.microsoft.com/office/drawing/2014/main" id="{7417F6AF-A2F1-35B7-9328-8B3504E428B7}"/>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476">
              <a:extLst>
                <a:ext uri="{FF2B5EF4-FFF2-40B4-BE49-F238E27FC236}">
                  <a16:creationId xmlns:a16="http://schemas.microsoft.com/office/drawing/2014/main" id="{7E1203CB-2F33-0BA5-4873-FFFA3846E2A4}"/>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477">
              <a:extLst>
                <a:ext uri="{FF2B5EF4-FFF2-40B4-BE49-F238E27FC236}">
                  <a16:creationId xmlns:a16="http://schemas.microsoft.com/office/drawing/2014/main" id="{716B09EB-6B71-222D-7359-B8AC769A7202}"/>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478">
              <a:extLst>
                <a:ext uri="{FF2B5EF4-FFF2-40B4-BE49-F238E27FC236}">
                  <a16:creationId xmlns:a16="http://schemas.microsoft.com/office/drawing/2014/main" id="{BAB703E9-BF9D-0724-2C67-FC0D5F7DEECA}"/>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479">
              <a:extLst>
                <a:ext uri="{FF2B5EF4-FFF2-40B4-BE49-F238E27FC236}">
                  <a16:creationId xmlns:a16="http://schemas.microsoft.com/office/drawing/2014/main" id="{BFBFF302-7CFC-F123-3636-6A7B0D92CF78}"/>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480">
              <a:extLst>
                <a:ext uri="{FF2B5EF4-FFF2-40B4-BE49-F238E27FC236}">
                  <a16:creationId xmlns:a16="http://schemas.microsoft.com/office/drawing/2014/main" id="{731E2352-1E07-424F-81C2-C94F1412D6CB}"/>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481">
              <a:extLst>
                <a:ext uri="{FF2B5EF4-FFF2-40B4-BE49-F238E27FC236}">
                  <a16:creationId xmlns:a16="http://schemas.microsoft.com/office/drawing/2014/main" id="{750F17AD-54C6-E554-C163-9AC532DADC09}"/>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482">
              <a:extLst>
                <a:ext uri="{FF2B5EF4-FFF2-40B4-BE49-F238E27FC236}">
                  <a16:creationId xmlns:a16="http://schemas.microsoft.com/office/drawing/2014/main" id="{40219E28-785C-D7F7-7DC3-F06B0CE3BF8F}"/>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483">
              <a:extLst>
                <a:ext uri="{FF2B5EF4-FFF2-40B4-BE49-F238E27FC236}">
                  <a16:creationId xmlns:a16="http://schemas.microsoft.com/office/drawing/2014/main" id="{EB67FFC0-CFEB-C03C-DA86-08678920EF0B}"/>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484">
              <a:extLst>
                <a:ext uri="{FF2B5EF4-FFF2-40B4-BE49-F238E27FC236}">
                  <a16:creationId xmlns:a16="http://schemas.microsoft.com/office/drawing/2014/main" id="{68941E89-B6CE-623E-D733-B3DFE934FB80}"/>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485">
              <a:extLst>
                <a:ext uri="{FF2B5EF4-FFF2-40B4-BE49-F238E27FC236}">
                  <a16:creationId xmlns:a16="http://schemas.microsoft.com/office/drawing/2014/main" id="{B0C2F690-C9C4-2C85-AE44-2BB5FA72CC85}"/>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486">
              <a:extLst>
                <a:ext uri="{FF2B5EF4-FFF2-40B4-BE49-F238E27FC236}">
                  <a16:creationId xmlns:a16="http://schemas.microsoft.com/office/drawing/2014/main" id="{240712A7-E07B-C870-25DD-5FD118D43333}"/>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487">
              <a:extLst>
                <a:ext uri="{FF2B5EF4-FFF2-40B4-BE49-F238E27FC236}">
                  <a16:creationId xmlns:a16="http://schemas.microsoft.com/office/drawing/2014/main" id="{3B01B414-FDB8-85EB-77DC-D3B32B439DD5}"/>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488">
              <a:extLst>
                <a:ext uri="{FF2B5EF4-FFF2-40B4-BE49-F238E27FC236}">
                  <a16:creationId xmlns:a16="http://schemas.microsoft.com/office/drawing/2014/main" id="{4EB5FA94-3805-CBF7-E58E-5F268EF37A95}"/>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489">
              <a:extLst>
                <a:ext uri="{FF2B5EF4-FFF2-40B4-BE49-F238E27FC236}">
                  <a16:creationId xmlns:a16="http://schemas.microsoft.com/office/drawing/2014/main" id="{7A4CCCB5-DD0A-D737-C45C-C41D1B5F7BA6}"/>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490">
              <a:extLst>
                <a:ext uri="{FF2B5EF4-FFF2-40B4-BE49-F238E27FC236}">
                  <a16:creationId xmlns:a16="http://schemas.microsoft.com/office/drawing/2014/main" id="{7AD67CC5-A27B-98CF-E958-5A0007C85E81}"/>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491">
              <a:extLst>
                <a:ext uri="{FF2B5EF4-FFF2-40B4-BE49-F238E27FC236}">
                  <a16:creationId xmlns:a16="http://schemas.microsoft.com/office/drawing/2014/main" id="{A3CD5669-4755-3833-4E76-23C6C7763107}"/>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492">
              <a:extLst>
                <a:ext uri="{FF2B5EF4-FFF2-40B4-BE49-F238E27FC236}">
                  <a16:creationId xmlns:a16="http://schemas.microsoft.com/office/drawing/2014/main" id="{607E235A-1294-F3D9-7D86-3128DED87928}"/>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493">
              <a:extLst>
                <a:ext uri="{FF2B5EF4-FFF2-40B4-BE49-F238E27FC236}">
                  <a16:creationId xmlns:a16="http://schemas.microsoft.com/office/drawing/2014/main" id="{39505391-AB14-FC1E-18E5-6B1D0B28F66C}"/>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494">
              <a:extLst>
                <a:ext uri="{FF2B5EF4-FFF2-40B4-BE49-F238E27FC236}">
                  <a16:creationId xmlns:a16="http://schemas.microsoft.com/office/drawing/2014/main" id="{726D2B0D-5D56-1913-90AC-A552358237D2}"/>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495">
              <a:extLst>
                <a:ext uri="{FF2B5EF4-FFF2-40B4-BE49-F238E27FC236}">
                  <a16:creationId xmlns:a16="http://schemas.microsoft.com/office/drawing/2014/main" id="{4367E7BA-A7AD-EDBA-E87F-991EE5C78A87}"/>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496">
              <a:extLst>
                <a:ext uri="{FF2B5EF4-FFF2-40B4-BE49-F238E27FC236}">
                  <a16:creationId xmlns:a16="http://schemas.microsoft.com/office/drawing/2014/main" id="{E2F13F9A-89B6-F35D-2449-0D1BFBA6B1C3}"/>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497">
              <a:extLst>
                <a:ext uri="{FF2B5EF4-FFF2-40B4-BE49-F238E27FC236}">
                  <a16:creationId xmlns:a16="http://schemas.microsoft.com/office/drawing/2014/main" id="{7474CCA1-783A-EB88-175C-93E12285C7DD}"/>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498">
              <a:extLst>
                <a:ext uri="{FF2B5EF4-FFF2-40B4-BE49-F238E27FC236}">
                  <a16:creationId xmlns:a16="http://schemas.microsoft.com/office/drawing/2014/main" id="{F10D4AB1-32CD-0B55-EB6A-8AD8097348FF}"/>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499">
              <a:extLst>
                <a:ext uri="{FF2B5EF4-FFF2-40B4-BE49-F238E27FC236}">
                  <a16:creationId xmlns:a16="http://schemas.microsoft.com/office/drawing/2014/main" id="{3B3667C4-6B71-DF1C-BCE3-1CF7A95973E8}"/>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500">
              <a:extLst>
                <a:ext uri="{FF2B5EF4-FFF2-40B4-BE49-F238E27FC236}">
                  <a16:creationId xmlns:a16="http://schemas.microsoft.com/office/drawing/2014/main" id="{6CA9ED74-AFC4-F3DC-C5A6-4C9856022F83}"/>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501">
              <a:extLst>
                <a:ext uri="{FF2B5EF4-FFF2-40B4-BE49-F238E27FC236}">
                  <a16:creationId xmlns:a16="http://schemas.microsoft.com/office/drawing/2014/main" id="{91FA9E3C-24A5-2814-FC96-78F93D7DD824}"/>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502">
              <a:extLst>
                <a:ext uri="{FF2B5EF4-FFF2-40B4-BE49-F238E27FC236}">
                  <a16:creationId xmlns:a16="http://schemas.microsoft.com/office/drawing/2014/main" id="{62753337-0E14-7EC3-9DB0-A04D6CB817C5}"/>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503">
              <a:extLst>
                <a:ext uri="{FF2B5EF4-FFF2-40B4-BE49-F238E27FC236}">
                  <a16:creationId xmlns:a16="http://schemas.microsoft.com/office/drawing/2014/main" id="{9E62D2BE-2B27-5B25-7E53-DD8453932BE9}"/>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504">
              <a:extLst>
                <a:ext uri="{FF2B5EF4-FFF2-40B4-BE49-F238E27FC236}">
                  <a16:creationId xmlns:a16="http://schemas.microsoft.com/office/drawing/2014/main" id="{3E680614-48DE-A15E-20CE-8F88D9305505}"/>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505">
              <a:extLst>
                <a:ext uri="{FF2B5EF4-FFF2-40B4-BE49-F238E27FC236}">
                  <a16:creationId xmlns:a16="http://schemas.microsoft.com/office/drawing/2014/main" id="{ED665140-ED6F-40F1-4AD6-101FE0070552}"/>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506">
              <a:extLst>
                <a:ext uri="{FF2B5EF4-FFF2-40B4-BE49-F238E27FC236}">
                  <a16:creationId xmlns:a16="http://schemas.microsoft.com/office/drawing/2014/main" id="{C5C4E603-6C8D-9200-DB97-4237620807D9}"/>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507">
              <a:extLst>
                <a:ext uri="{FF2B5EF4-FFF2-40B4-BE49-F238E27FC236}">
                  <a16:creationId xmlns:a16="http://schemas.microsoft.com/office/drawing/2014/main" id="{AE66E0C3-2356-A90D-6708-F86E6507C33B}"/>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508">
              <a:extLst>
                <a:ext uri="{FF2B5EF4-FFF2-40B4-BE49-F238E27FC236}">
                  <a16:creationId xmlns:a16="http://schemas.microsoft.com/office/drawing/2014/main" id="{5484C051-9E34-D141-50A1-9ABA78CBB746}"/>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509">
              <a:extLst>
                <a:ext uri="{FF2B5EF4-FFF2-40B4-BE49-F238E27FC236}">
                  <a16:creationId xmlns:a16="http://schemas.microsoft.com/office/drawing/2014/main" id="{E3A75642-BF36-F05F-4BF3-5E7F65918A7E}"/>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510">
              <a:extLst>
                <a:ext uri="{FF2B5EF4-FFF2-40B4-BE49-F238E27FC236}">
                  <a16:creationId xmlns:a16="http://schemas.microsoft.com/office/drawing/2014/main" id="{C4428D9F-9960-6F31-4003-5D785D750CE4}"/>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511">
              <a:extLst>
                <a:ext uri="{FF2B5EF4-FFF2-40B4-BE49-F238E27FC236}">
                  <a16:creationId xmlns:a16="http://schemas.microsoft.com/office/drawing/2014/main" id="{C217B028-60A3-17F1-BFD1-4BEEB5FE85A3}"/>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512">
              <a:extLst>
                <a:ext uri="{FF2B5EF4-FFF2-40B4-BE49-F238E27FC236}">
                  <a16:creationId xmlns:a16="http://schemas.microsoft.com/office/drawing/2014/main" id="{29233847-A66E-1C58-2EB1-ED891CD5F4BA}"/>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513">
              <a:extLst>
                <a:ext uri="{FF2B5EF4-FFF2-40B4-BE49-F238E27FC236}">
                  <a16:creationId xmlns:a16="http://schemas.microsoft.com/office/drawing/2014/main" id="{7257FD7A-4994-8572-C29C-2FFE00FE3DBA}"/>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514">
              <a:extLst>
                <a:ext uri="{FF2B5EF4-FFF2-40B4-BE49-F238E27FC236}">
                  <a16:creationId xmlns:a16="http://schemas.microsoft.com/office/drawing/2014/main" id="{3A306EE0-4A3B-3B2C-3A72-AFA7670E851F}"/>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515">
              <a:extLst>
                <a:ext uri="{FF2B5EF4-FFF2-40B4-BE49-F238E27FC236}">
                  <a16:creationId xmlns:a16="http://schemas.microsoft.com/office/drawing/2014/main" id="{B764CD5A-8DC5-5B85-B6C9-253802786CFB}"/>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516">
              <a:extLst>
                <a:ext uri="{FF2B5EF4-FFF2-40B4-BE49-F238E27FC236}">
                  <a16:creationId xmlns:a16="http://schemas.microsoft.com/office/drawing/2014/main" id="{EAFAE163-BC4C-3D5E-DEC6-45D1FEC99E92}"/>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517">
              <a:extLst>
                <a:ext uri="{FF2B5EF4-FFF2-40B4-BE49-F238E27FC236}">
                  <a16:creationId xmlns:a16="http://schemas.microsoft.com/office/drawing/2014/main" id="{8626E882-1311-79C3-9122-453FF1F44FFD}"/>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518">
              <a:extLst>
                <a:ext uri="{FF2B5EF4-FFF2-40B4-BE49-F238E27FC236}">
                  <a16:creationId xmlns:a16="http://schemas.microsoft.com/office/drawing/2014/main" id="{C91DF47B-C095-1AEA-7EB9-E5594C1257D4}"/>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519">
              <a:extLst>
                <a:ext uri="{FF2B5EF4-FFF2-40B4-BE49-F238E27FC236}">
                  <a16:creationId xmlns:a16="http://schemas.microsoft.com/office/drawing/2014/main" id="{60D9CC6C-BC93-9125-B4CC-04BF20ABBF30}"/>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520">
              <a:extLst>
                <a:ext uri="{FF2B5EF4-FFF2-40B4-BE49-F238E27FC236}">
                  <a16:creationId xmlns:a16="http://schemas.microsoft.com/office/drawing/2014/main" id="{7A19FC46-3781-1D6D-C694-770C3B16FFBF}"/>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521">
              <a:extLst>
                <a:ext uri="{FF2B5EF4-FFF2-40B4-BE49-F238E27FC236}">
                  <a16:creationId xmlns:a16="http://schemas.microsoft.com/office/drawing/2014/main" id="{D8AD25A2-4738-7205-E7DD-4FC5779333EA}"/>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522">
              <a:extLst>
                <a:ext uri="{FF2B5EF4-FFF2-40B4-BE49-F238E27FC236}">
                  <a16:creationId xmlns:a16="http://schemas.microsoft.com/office/drawing/2014/main" id="{99050DD9-7AE2-BC62-0403-61A05479F3D6}"/>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523">
              <a:extLst>
                <a:ext uri="{FF2B5EF4-FFF2-40B4-BE49-F238E27FC236}">
                  <a16:creationId xmlns:a16="http://schemas.microsoft.com/office/drawing/2014/main" id="{BF3DC6FA-943C-E673-886B-AAB94AB4981C}"/>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524">
              <a:extLst>
                <a:ext uri="{FF2B5EF4-FFF2-40B4-BE49-F238E27FC236}">
                  <a16:creationId xmlns:a16="http://schemas.microsoft.com/office/drawing/2014/main" id="{A9C2F2D0-044B-BB12-02A1-2F2EBFE81D8B}"/>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525">
              <a:extLst>
                <a:ext uri="{FF2B5EF4-FFF2-40B4-BE49-F238E27FC236}">
                  <a16:creationId xmlns:a16="http://schemas.microsoft.com/office/drawing/2014/main" id="{A6DA586D-5DEB-3085-8D5B-B6FFABF1DBF8}"/>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526">
              <a:extLst>
                <a:ext uri="{FF2B5EF4-FFF2-40B4-BE49-F238E27FC236}">
                  <a16:creationId xmlns:a16="http://schemas.microsoft.com/office/drawing/2014/main" id="{575527D3-366C-C90E-7316-D9A694C489AF}"/>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527">
              <a:extLst>
                <a:ext uri="{FF2B5EF4-FFF2-40B4-BE49-F238E27FC236}">
                  <a16:creationId xmlns:a16="http://schemas.microsoft.com/office/drawing/2014/main" id="{5C27A5F8-A83A-F5BE-1422-496E1FAD77BA}"/>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528">
              <a:extLst>
                <a:ext uri="{FF2B5EF4-FFF2-40B4-BE49-F238E27FC236}">
                  <a16:creationId xmlns:a16="http://schemas.microsoft.com/office/drawing/2014/main" id="{CB87BDD9-6E7B-B17B-A906-AFC336D948CA}"/>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529">
              <a:extLst>
                <a:ext uri="{FF2B5EF4-FFF2-40B4-BE49-F238E27FC236}">
                  <a16:creationId xmlns:a16="http://schemas.microsoft.com/office/drawing/2014/main" id="{3E2CC90B-D7A2-C4C8-49FD-25736F417C9E}"/>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530">
              <a:extLst>
                <a:ext uri="{FF2B5EF4-FFF2-40B4-BE49-F238E27FC236}">
                  <a16:creationId xmlns:a16="http://schemas.microsoft.com/office/drawing/2014/main" id="{FD9546BC-73DF-51FC-499E-FF66C73E1DAA}"/>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531">
              <a:extLst>
                <a:ext uri="{FF2B5EF4-FFF2-40B4-BE49-F238E27FC236}">
                  <a16:creationId xmlns:a16="http://schemas.microsoft.com/office/drawing/2014/main" id="{EDB0E726-999A-E8F3-65FD-6BFCB0C2CAD6}"/>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532">
              <a:extLst>
                <a:ext uri="{FF2B5EF4-FFF2-40B4-BE49-F238E27FC236}">
                  <a16:creationId xmlns:a16="http://schemas.microsoft.com/office/drawing/2014/main" id="{A13B7667-4AF4-B1FE-DF86-7B369F39FB84}"/>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533">
              <a:extLst>
                <a:ext uri="{FF2B5EF4-FFF2-40B4-BE49-F238E27FC236}">
                  <a16:creationId xmlns:a16="http://schemas.microsoft.com/office/drawing/2014/main" id="{385D9A2E-C7C2-7276-3B82-CF286840FA11}"/>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534">
              <a:extLst>
                <a:ext uri="{FF2B5EF4-FFF2-40B4-BE49-F238E27FC236}">
                  <a16:creationId xmlns:a16="http://schemas.microsoft.com/office/drawing/2014/main" id="{67E9C0F6-3F4D-2719-A2BA-1051311D016F}"/>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535">
              <a:extLst>
                <a:ext uri="{FF2B5EF4-FFF2-40B4-BE49-F238E27FC236}">
                  <a16:creationId xmlns:a16="http://schemas.microsoft.com/office/drawing/2014/main" id="{47F335BB-4D93-9DD6-ED19-2FABE1CDFDB5}"/>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536">
              <a:extLst>
                <a:ext uri="{FF2B5EF4-FFF2-40B4-BE49-F238E27FC236}">
                  <a16:creationId xmlns:a16="http://schemas.microsoft.com/office/drawing/2014/main" id="{53D95DC2-48DB-9486-7B0C-61DDE424CF89}"/>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537">
              <a:extLst>
                <a:ext uri="{FF2B5EF4-FFF2-40B4-BE49-F238E27FC236}">
                  <a16:creationId xmlns:a16="http://schemas.microsoft.com/office/drawing/2014/main" id="{2BDD43E8-A414-814A-EC90-2B74401B04F7}"/>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538">
              <a:extLst>
                <a:ext uri="{FF2B5EF4-FFF2-40B4-BE49-F238E27FC236}">
                  <a16:creationId xmlns:a16="http://schemas.microsoft.com/office/drawing/2014/main" id="{84FCEC36-66ED-38D6-0DDF-9484DA4F1673}"/>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6" name="Freeform: Shape 11">
            <a:extLst>
              <a:ext uri="{FF2B5EF4-FFF2-40B4-BE49-F238E27FC236}">
                <a16:creationId xmlns:a16="http://schemas.microsoft.com/office/drawing/2014/main" id="{F756887D-97D4-B37E-E3C1-67A46E0FB5EC}"/>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7" name="Title 1">
            <a:extLst>
              <a:ext uri="{FF2B5EF4-FFF2-40B4-BE49-F238E27FC236}">
                <a16:creationId xmlns:a16="http://schemas.microsoft.com/office/drawing/2014/main" id="{6AB01E24-2F0D-204C-410B-82E522CAFA7B}"/>
              </a:ext>
            </a:extLst>
          </p:cNvPr>
          <p:cNvSpPr txBox="1">
            <a:spLocks noGrp="1"/>
          </p:cNvSpPr>
          <p:nvPr>
            <p:ph type="title"/>
          </p:nvPr>
        </p:nvSpPr>
        <p:spPr>
          <a:xfrm>
            <a:off x="731840" y="1539236"/>
            <a:ext cx="5059366" cy="2031687"/>
          </a:xfrm>
        </p:spPr>
        <p:txBody>
          <a:bodyPr anchor="b"/>
          <a:lstStyle>
            <a:lvl1pPr>
              <a:lnSpc>
                <a:spcPct val="87000"/>
              </a:lnSpc>
              <a:defRPr sz="4500"/>
            </a:lvl1pPr>
          </a:lstStyle>
          <a:p>
            <a:pPr lvl="0"/>
            <a:r>
              <a:rPr lang="en-US"/>
              <a:t>Click to edit Master title style</a:t>
            </a:r>
          </a:p>
        </p:txBody>
      </p:sp>
      <p:sp>
        <p:nvSpPr>
          <p:cNvPr id="218" name="Subtitle 2">
            <a:extLst>
              <a:ext uri="{FF2B5EF4-FFF2-40B4-BE49-F238E27FC236}">
                <a16:creationId xmlns:a16="http://schemas.microsoft.com/office/drawing/2014/main" id="{B4587DC1-77B4-55AF-FA7C-64AD505B98BB}"/>
              </a:ext>
            </a:extLst>
          </p:cNvPr>
          <p:cNvSpPr txBox="1">
            <a:spLocks noGrp="1"/>
          </p:cNvSpPr>
          <p:nvPr>
            <p:ph type="subTitle" idx="4294967295"/>
          </p:nvPr>
        </p:nvSpPr>
        <p:spPr>
          <a:xfrm>
            <a:off x="747073" y="3708714"/>
            <a:ext cx="5044123" cy="1655758"/>
          </a:xfrm>
        </p:spPr>
        <p:txBody>
          <a:bodyPr/>
          <a:lstStyle>
            <a:lvl1pPr>
              <a:defRPr sz="2250">
                <a:solidFill>
                  <a:srgbClr val="14123F"/>
                </a:solidFill>
              </a:defRPr>
            </a:lvl1pPr>
          </a:lstStyle>
          <a:p>
            <a:pPr lvl="0"/>
            <a:r>
              <a:rPr lang="en-US"/>
              <a:t>Click to edit Master subtitle style</a:t>
            </a:r>
          </a:p>
        </p:txBody>
      </p:sp>
      <p:pic>
        <p:nvPicPr>
          <p:cNvPr id="219" name="Graphic 9">
            <a:extLst>
              <a:ext uri="{FF2B5EF4-FFF2-40B4-BE49-F238E27FC236}">
                <a16:creationId xmlns:a16="http://schemas.microsoft.com/office/drawing/2014/main" id="{E2D84B8F-4D7F-5FA7-FC1D-37433F9C7E8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64816" y="314800"/>
            <a:ext cx="1689427" cy="1204914"/>
          </a:xfrm>
          <a:prstGeom prst="rect">
            <a:avLst/>
          </a:prstGeom>
          <a:noFill/>
          <a:ln cap="flat">
            <a:noFill/>
          </a:ln>
        </p:spPr>
      </p:pic>
      <p:sp>
        <p:nvSpPr>
          <p:cNvPr id="220" name="Picture Placeholder 20">
            <a:extLst>
              <a:ext uri="{FF2B5EF4-FFF2-40B4-BE49-F238E27FC236}">
                <a16:creationId xmlns:a16="http://schemas.microsoft.com/office/drawing/2014/main" id="{14329D31-B30A-A2E3-B74A-9B4B5F4BC84C}"/>
              </a:ext>
            </a:extLst>
          </p:cNvPr>
          <p:cNvSpPr txBox="1">
            <a:spLocks noGrp="1"/>
          </p:cNvSpPr>
          <p:nvPr>
            <p:ph type="pic" idx="4294967295"/>
          </p:nvPr>
        </p:nvSpPr>
        <p:spPr>
          <a:xfrm>
            <a:off x="6096003" y="0"/>
            <a:ext cx="6096003" cy="6858000"/>
          </a:xfrm>
        </p:spPr>
        <p:txBody>
          <a:bodyPr/>
          <a:lstStyle>
            <a:lvl1pPr>
              <a:defRPr>
                <a:solidFill>
                  <a:srgbClr val="14123F"/>
                </a:solidFill>
              </a:defRPr>
            </a:lvl1pPr>
          </a:lstStyle>
          <a:p>
            <a:pPr lvl="0"/>
            <a:r>
              <a:rPr lang="en-US"/>
              <a:t>Click icon to add picture</a:t>
            </a:r>
          </a:p>
        </p:txBody>
      </p:sp>
      <p:pic>
        <p:nvPicPr>
          <p:cNvPr id="221" name="Graphic 248">
            <a:extLst>
              <a:ext uri="{FF2B5EF4-FFF2-40B4-BE49-F238E27FC236}">
                <a16:creationId xmlns:a16="http://schemas.microsoft.com/office/drawing/2014/main" id="{950767F4-909E-737D-1DA3-6180EF2A80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54685" y="5363358"/>
            <a:ext cx="1362218" cy="1283982"/>
          </a:xfrm>
          <a:prstGeom prst="rect">
            <a:avLst/>
          </a:prstGeom>
          <a:noFill/>
          <a:ln cap="flat">
            <a:noFill/>
          </a:ln>
        </p:spPr>
      </p:pic>
    </p:spTree>
    <p:extLst>
      <p:ext uri="{BB962C8B-B14F-4D97-AF65-F5344CB8AC3E}">
        <p14:creationId xmlns:p14="http://schemas.microsoft.com/office/powerpoint/2010/main" val="1940010895"/>
      </p:ext>
    </p:extLst>
  </p:cSld>
  <p:clrMapOvr>
    <a:masterClrMapping/>
  </p:clrMapOvr>
  <p:hf sldNum="0" hdr="0" ftr="0" dt="0"/>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E90702-BA86-2D9B-9E1B-508F4BC5D57A}"/>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4247DA73-9D03-C3A0-4521-64DDCE86B13D}"/>
              </a:ext>
            </a:extLst>
          </p:cNvPr>
          <p:cNvSpPr txBox="1">
            <a:spLocks noGrp="1"/>
          </p:cNvSpPr>
          <p:nvPr>
            <p:ph idx="4294967295"/>
          </p:nvPr>
        </p:nvSpPr>
        <p:spPr>
          <a:xfrm>
            <a:off x="1562096" y="2106082"/>
            <a:ext cx="8855077" cy="4291014"/>
          </a:xfrm>
        </p:spPr>
        <p:txBody>
          <a:bodyPr/>
          <a:lstStyle>
            <a:lvl1pPr>
              <a:spcBef>
                <a:spcPts val="2700"/>
              </a:spcBef>
              <a:defRPr sz="2400">
                <a:solidFill>
                  <a:srgbClr val="14123F"/>
                </a:solidFill>
              </a:defRPr>
            </a:lvl1pPr>
            <a:lvl2pPr>
              <a:spcBef>
                <a:spcPts val="2700"/>
              </a:spcBef>
              <a:defRPr>
                <a:solidFill>
                  <a:srgbClr val="14123F"/>
                </a:solidFill>
              </a:defRPr>
            </a:lvl2pPr>
            <a:lvl3pPr marL="361946" indent="-361946">
              <a:spcBef>
                <a:spcPts val="2700"/>
              </a:spcBef>
              <a:buClr>
                <a:srgbClr val="91B5CC"/>
              </a:buClr>
              <a:buFont typeface="Trebuchet MS"/>
              <a:buAutoNum type="arabicPeriod"/>
              <a:defRPr sz="2400">
                <a:solidFill>
                  <a:srgbClr val="14123F"/>
                </a:solidFill>
              </a:defRPr>
            </a:lvl3pPr>
            <a:lvl4pPr marL="539752" indent="-177795">
              <a:defRPr sz="2000">
                <a:solidFill>
                  <a:srgbClr val="14123F"/>
                </a:solidFill>
              </a:defRPr>
            </a:lvl4pPr>
            <a:lvl5pPr marL="717547" indent="-177795">
              <a:buClr>
                <a:srgbClr val="91B5CC"/>
              </a:buClr>
              <a:defRPr>
                <a:solidFill>
                  <a:srgbClr val="14123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2A4258-6841-AFAC-5700-564F6C9ACED2}"/>
              </a:ext>
            </a:extLst>
          </p:cNvPr>
          <p:cNvSpPr txBox="1">
            <a:spLocks noGrp="1"/>
          </p:cNvSpPr>
          <p:nvPr>
            <p:ph type="dt" sz="half" idx="7"/>
          </p:nvPr>
        </p:nvSpPr>
        <p:spPr/>
        <p:txBody>
          <a:bodyPr/>
          <a:lstStyle>
            <a:lvl1pPr>
              <a:defRPr lang="en-US"/>
            </a:lvl1pPr>
          </a:lstStyle>
          <a:p>
            <a:pPr lvl="0"/>
            <a:fld id="{60829EB4-5F87-40D4-A302-1DB7E3CCB07D}" type="datetime1">
              <a:rPr lang="en-US"/>
              <a:pPr lvl="0"/>
              <a:t>11/3/2023</a:t>
            </a:fld>
            <a:endParaRPr lang="en-US"/>
          </a:p>
        </p:txBody>
      </p:sp>
      <p:sp>
        <p:nvSpPr>
          <p:cNvPr id="5" name="Footer Placeholder 4">
            <a:extLst>
              <a:ext uri="{FF2B5EF4-FFF2-40B4-BE49-F238E27FC236}">
                <a16:creationId xmlns:a16="http://schemas.microsoft.com/office/drawing/2014/main" id="{7CC6E3F9-0B68-3E44-A668-5CA2163ADEB0}"/>
              </a:ext>
            </a:extLst>
          </p:cNvPr>
          <p:cNvSpPr txBox="1">
            <a:spLocks noGrp="1"/>
          </p:cNvSpPr>
          <p:nvPr>
            <p:ph type="ftr" sz="quarter" idx="9"/>
          </p:nvPr>
        </p:nvSpPr>
        <p:spPr/>
        <p:txBody>
          <a:bodyPr/>
          <a:lstStyle>
            <a:lvl1pPr>
              <a:defRPr lang="en-US"/>
            </a:lvl1pPr>
          </a:lstStyle>
          <a:p>
            <a:pPr lvl="0"/>
            <a:endParaRPr lang="en-US"/>
          </a:p>
        </p:txBody>
      </p:sp>
      <p:sp>
        <p:nvSpPr>
          <p:cNvPr id="6" name="Slide Number Placeholder 5">
            <a:extLst>
              <a:ext uri="{FF2B5EF4-FFF2-40B4-BE49-F238E27FC236}">
                <a16:creationId xmlns:a16="http://schemas.microsoft.com/office/drawing/2014/main" id="{4A54F54B-1D4F-6768-BA2E-16BB5C2F4FB3}"/>
              </a:ext>
            </a:extLst>
          </p:cNvPr>
          <p:cNvSpPr txBox="1">
            <a:spLocks noGrp="1"/>
          </p:cNvSpPr>
          <p:nvPr>
            <p:ph type="sldNum" sz="quarter" idx="8"/>
          </p:nvPr>
        </p:nvSpPr>
        <p:spPr/>
        <p:txBody>
          <a:bodyPr/>
          <a:lstStyle>
            <a:lvl1pPr>
              <a:defRPr lang="en-US"/>
            </a:lvl1pPr>
          </a:lstStyle>
          <a:p>
            <a:pPr lvl="0"/>
            <a:fld id="{1E321F38-5988-4D6B-B3C5-F47ADE5F3FC9}" type="slidenum">
              <a:t>‹#›</a:t>
            </a:fld>
            <a:endParaRPr lang="en-US"/>
          </a:p>
        </p:txBody>
      </p:sp>
      <p:sp>
        <p:nvSpPr>
          <p:cNvPr id="7" name="Picture Placeholder 14">
            <a:extLst>
              <a:ext uri="{FF2B5EF4-FFF2-40B4-BE49-F238E27FC236}">
                <a16:creationId xmlns:a16="http://schemas.microsoft.com/office/drawing/2014/main" id="{2985442B-8CF4-7968-A160-436A001DBC23}"/>
              </a:ext>
            </a:extLst>
          </p:cNvPr>
          <p:cNvSpPr txBox="1">
            <a:spLocks noGrp="1"/>
          </p:cNvSpPr>
          <p:nvPr>
            <p:ph type="pic" idx="4294967295"/>
          </p:nvPr>
        </p:nvSpPr>
        <p:spPr>
          <a:xfrm>
            <a:off x="731135" y="1991032"/>
            <a:ext cx="597596" cy="597596"/>
          </a:xfrm>
          <a:solidFill>
            <a:srgbClr val="14123F"/>
          </a:solidFill>
        </p:spPr>
        <p:txBody>
          <a:bodyPr/>
          <a:lstStyle>
            <a:lvl1pPr>
              <a:defRPr sz="800"/>
            </a:lvl1pPr>
          </a:lstStyle>
          <a:p>
            <a:pPr lvl="0"/>
            <a:r>
              <a:rPr lang="en-US"/>
              <a:t>Click icon to add picture</a:t>
            </a:r>
          </a:p>
        </p:txBody>
      </p:sp>
      <p:sp>
        <p:nvSpPr>
          <p:cNvPr id="8" name="Picture Placeholder 14">
            <a:extLst>
              <a:ext uri="{FF2B5EF4-FFF2-40B4-BE49-F238E27FC236}">
                <a16:creationId xmlns:a16="http://schemas.microsoft.com/office/drawing/2014/main" id="{3B6267B4-221F-2CDD-92D5-6652182DD8DD}"/>
              </a:ext>
            </a:extLst>
          </p:cNvPr>
          <p:cNvSpPr txBox="1">
            <a:spLocks noGrp="1"/>
          </p:cNvSpPr>
          <p:nvPr>
            <p:ph type="pic" idx="4294967295"/>
          </p:nvPr>
        </p:nvSpPr>
        <p:spPr>
          <a:xfrm>
            <a:off x="731135" y="2744800"/>
            <a:ext cx="597596" cy="597596"/>
          </a:xfrm>
          <a:solidFill>
            <a:srgbClr val="14123F"/>
          </a:solidFill>
        </p:spPr>
        <p:txBody>
          <a:bodyPr/>
          <a:lstStyle>
            <a:lvl1pPr>
              <a:defRPr sz="800"/>
            </a:lvl1pPr>
          </a:lstStyle>
          <a:p>
            <a:pPr lvl="0"/>
            <a:r>
              <a:rPr lang="en-US"/>
              <a:t>Click icon to add picture</a:t>
            </a:r>
          </a:p>
        </p:txBody>
      </p:sp>
      <p:sp>
        <p:nvSpPr>
          <p:cNvPr id="9" name="Picture Placeholder 14">
            <a:extLst>
              <a:ext uri="{FF2B5EF4-FFF2-40B4-BE49-F238E27FC236}">
                <a16:creationId xmlns:a16="http://schemas.microsoft.com/office/drawing/2014/main" id="{EAFEFD36-34BB-A2E6-021D-7794C145F909}"/>
              </a:ext>
            </a:extLst>
          </p:cNvPr>
          <p:cNvSpPr txBox="1">
            <a:spLocks noGrp="1"/>
          </p:cNvSpPr>
          <p:nvPr>
            <p:ph type="pic" idx="4294967295"/>
          </p:nvPr>
        </p:nvSpPr>
        <p:spPr>
          <a:xfrm>
            <a:off x="731135" y="3498558"/>
            <a:ext cx="597596" cy="597596"/>
          </a:xfrm>
          <a:solidFill>
            <a:srgbClr val="14123F"/>
          </a:solidFill>
        </p:spPr>
        <p:txBody>
          <a:bodyPr/>
          <a:lstStyle>
            <a:lvl1pPr>
              <a:defRPr sz="800"/>
            </a:lvl1pPr>
          </a:lstStyle>
          <a:p>
            <a:pPr lvl="0"/>
            <a:r>
              <a:rPr lang="en-US"/>
              <a:t>Click icon to add picture</a:t>
            </a:r>
          </a:p>
        </p:txBody>
      </p:sp>
      <p:sp>
        <p:nvSpPr>
          <p:cNvPr id="10" name="Picture Placeholder 14">
            <a:extLst>
              <a:ext uri="{FF2B5EF4-FFF2-40B4-BE49-F238E27FC236}">
                <a16:creationId xmlns:a16="http://schemas.microsoft.com/office/drawing/2014/main" id="{535C3C6F-9A83-47D6-7FA5-4807554D9479}"/>
              </a:ext>
            </a:extLst>
          </p:cNvPr>
          <p:cNvSpPr txBox="1">
            <a:spLocks noGrp="1"/>
          </p:cNvSpPr>
          <p:nvPr>
            <p:ph type="pic" idx="4294967295"/>
          </p:nvPr>
        </p:nvSpPr>
        <p:spPr>
          <a:xfrm>
            <a:off x="731135" y="4252325"/>
            <a:ext cx="597596" cy="597596"/>
          </a:xfrm>
          <a:solidFill>
            <a:srgbClr val="14123F"/>
          </a:solidFill>
        </p:spPr>
        <p:txBody>
          <a:bodyPr/>
          <a:lstStyle>
            <a:lvl1pPr>
              <a:defRPr sz="800"/>
            </a:lvl1pPr>
          </a:lstStyle>
          <a:p>
            <a:pPr lvl="0"/>
            <a:r>
              <a:rPr lang="en-US"/>
              <a:t>Click icon to add picture</a:t>
            </a:r>
          </a:p>
        </p:txBody>
      </p:sp>
      <p:sp>
        <p:nvSpPr>
          <p:cNvPr id="11" name="Picture Placeholder 14">
            <a:extLst>
              <a:ext uri="{FF2B5EF4-FFF2-40B4-BE49-F238E27FC236}">
                <a16:creationId xmlns:a16="http://schemas.microsoft.com/office/drawing/2014/main" id="{8B92F50A-9DA5-7835-2BFF-F2D1AC1FEE70}"/>
              </a:ext>
            </a:extLst>
          </p:cNvPr>
          <p:cNvSpPr txBox="1">
            <a:spLocks noGrp="1"/>
          </p:cNvSpPr>
          <p:nvPr>
            <p:ph type="pic" idx="4294967295"/>
          </p:nvPr>
        </p:nvSpPr>
        <p:spPr>
          <a:xfrm>
            <a:off x="731135" y="5006093"/>
            <a:ext cx="597596" cy="597596"/>
          </a:xfrm>
          <a:solidFill>
            <a:srgbClr val="14123F"/>
          </a:solidFill>
        </p:spPr>
        <p:txBody>
          <a:bodyPr/>
          <a:lstStyle>
            <a:lvl1pPr>
              <a:defRPr sz="800"/>
            </a:lvl1pPr>
          </a:lstStyle>
          <a:p>
            <a:pPr lvl="0"/>
            <a:r>
              <a:rPr lang="en-US"/>
              <a:t>Click icon to add picture</a:t>
            </a:r>
          </a:p>
        </p:txBody>
      </p:sp>
      <p:sp>
        <p:nvSpPr>
          <p:cNvPr id="12" name="Picture Placeholder 14">
            <a:extLst>
              <a:ext uri="{FF2B5EF4-FFF2-40B4-BE49-F238E27FC236}">
                <a16:creationId xmlns:a16="http://schemas.microsoft.com/office/drawing/2014/main" id="{54245075-CE6F-6B83-9842-F7AEE4471B16}"/>
              </a:ext>
            </a:extLst>
          </p:cNvPr>
          <p:cNvSpPr txBox="1">
            <a:spLocks noGrp="1"/>
          </p:cNvSpPr>
          <p:nvPr>
            <p:ph type="pic" idx="4294967295"/>
          </p:nvPr>
        </p:nvSpPr>
        <p:spPr>
          <a:xfrm>
            <a:off x="731135" y="5759851"/>
            <a:ext cx="597596" cy="597596"/>
          </a:xfrm>
          <a:solidFill>
            <a:srgbClr val="14123F"/>
          </a:solidFill>
        </p:spPr>
        <p:txBody>
          <a:bodyPr/>
          <a:lstStyle>
            <a:lvl1pPr>
              <a:defRPr sz="800"/>
            </a:lvl1pPr>
          </a:lstStyle>
          <a:p>
            <a:pPr lvl="0"/>
            <a:r>
              <a:rPr lang="en-US"/>
              <a:t>Click icon to add picture</a:t>
            </a:r>
          </a:p>
        </p:txBody>
      </p:sp>
    </p:spTree>
    <p:extLst>
      <p:ext uri="{BB962C8B-B14F-4D97-AF65-F5344CB8AC3E}">
        <p14:creationId xmlns:p14="http://schemas.microsoft.com/office/powerpoint/2010/main" val="4206168479"/>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ontents Alt">
    <p:spTree>
      <p:nvGrpSpPr>
        <p:cNvPr id="1" name=""/>
        <p:cNvGrpSpPr/>
        <p:nvPr/>
      </p:nvGrpSpPr>
      <p:grpSpPr>
        <a:xfrm>
          <a:off x="0" y="0"/>
          <a:ext cx="0" cy="0"/>
          <a:chOff x="0" y="0"/>
          <a:chExt cx="0" cy="0"/>
        </a:xfrm>
      </p:grpSpPr>
      <p:sp>
        <p:nvSpPr>
          <p:cNvPr id="9" name="Rectangle 77">
            <a:extLst>
              <a:ext uri="{FF2B5EF4-FFF2-40B4-BE49-F238E27FC236}">
                <a16:creationId xmlns:a16="http://schemas.microsoft.com/office/drawing/2014/main" id="{BB2DDB0E-1BD2-C157-50BD-35F0E8150385}"/>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0" name="Graphic 49">
            <a:extLst>
              <a:ext uri="{FF2B5EF4-FFF2-40B4-BE49-F238E27FC236}">
                <a16:creationId xmlns:a16="http://schemas.microsoft.com/office/drawing/2014/main" id="{7BC6E150-827A-973A-EE36-CB798B2EB22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ext Placeholder 2">
            <a:extLst>
              <a:ext uri="{FF2B5EF4-FFF2-40B4-BE49-F238E27FC236}">
                <a16:creationId xmlns:a16="http://schemas.microsoft.com/office/drawing/2014/main" id="{6F43644D-D655-9501-8EA9-40F392AB7C8B}"/>
              </a:ext>
            </a:extLst>
          </p:cNvPr>
          <p:cNvSpPr txBox="1">
            <a:spLocks noGrp="1"/>
          </p:cNvSpPr>
          <p:nvPr>
            <p:ph type="body" idx="4294967295"/>
          </p:nvPr>
        </p:nvSpPr>
        <p:spPr>
          <a:xfrm>
            <a:off x="731840" y="4036929"/>
            <a:ext cx="2584825" cy="1168484"/>
          </a:xfrm>
        </p:spPr>
        <p:txBody>
          <a:bodyPr/>
          <a:lstStyle>
            <a:lvl1pPr>
              <a:lnSpc>
                <a:spcPct val="100000"/>
              </a:lnSpc>
              <a:spcBef>
                <a:spcPts val="0"/>
              </a:spcBef>
              <a:defRPr sz="1800"/>
            </a:lvl1pPr>
            <a:lvl2pPr>
              <a:lnSpc>
                <a:spcPct val="100000"/>
              </a:lnSpc>
              <a:spcBef>
                <a:spcPts val="0"/>
              </a:spcBef>
              <a:defRPr sz="1800" b="1"/>
            </a:lvl2pPr>
          </a:lstStyle>
          <a:p>
            <a:pPr lvl="0"/>
            <a:r>
              <a:rPr lang="en-US"/>
              <a:t>Click to edit Master text styles</a:t>
            </a:r>
          </a:p>
          <a:p>
            <a:pPr lvl="1"/>
            <a:r>
              <a:rPr lang="en-US"/>
              <a:t>Second level</a:t>
            </a:r>
          </a:p>
        </p:txBody>
      </p:sp>
      <p:sp>
        <p:nvSpPr>
          <p:cNvPr id="3" name="Title 1">
            <a:extLst>
              <a:ext uri="{FF2B5EF4-FFF2-40B4-BE49-F238E27FC236}">
                <a16:creationId xmlns:a16="http://schemas.microsoft.com/office/drawing/2014/main" id="{17DAF113-D6D0-54F5-3EC4-AF738C96002E}"/>
              </a:ext>
            </a:extLst>
          </p:cNvPr>
          <p:cNvSpPr txBox="1">
            <a:spLocks noGrp="1"/>
          </p:cNvSpPr>
          <p:nvPr>
            <p:ph type="title"/>
          </p:nvPr>
        </p:nvSpPr>
        <p:spPr/>
        <p:txBody>
          <a:bodyPr/>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51216EE-3414-7D4D-0E8E-B5B5DA570C22}"/>
              </a:ext>
            </a:extLst>
          </p:cNvPr>
          <p:cNvSpPr txBox="1">
            <a:spLocks noGrp="1"/>
          </p:cNvSpPr>
          <p:nvPr>
            <p:ph idx="4294967295"/>
          </p:nvPr>
        </p:nvSpPr>
        <p:spPr>
          <a:xfrm>
            <a:off x="3556001" y="2106000"/>
            <a:ext cx="6861172" cy="4291014"/>
          </a:xfrm>
        </p:spPr>
        <p:txBody>
          <a:bodyPr>
            <a:normAutofit/>
          </a:bodyPr>
          <a:lstStyle>
            <a:lvl1pPr>
              <a:spcBef>
                <a:spcPts val="2700"/>
              </a:spcBef>
              <a:defRPr sz="2400">
                <a:solidFill>
                  <a:srgbClr val="14123F"/>
                </a:solidFill>
              </a:defRPr>
            </a:lvl1pPr>
            <a:lvl2pPr>
              <a:spcBef>
                <a:spcPts val="2700"/>
              </a:spcBef>
              <a:defRPr sz="2400">
                <a:solidFill>
                  <a:srgbClr val="14123F"/>
                </a:solidFill>
              </a:defRPr>
            </a:lvl2pPr>
            <a:lvl3pPr marL="361946" indent="-361946">
              <a:spcBef>
                <a:spcPts val="2700"/>
              </a:spcBef>
              <a:buClr>
                <a:srgbClr val="91B5CC"/>
              </a:buClr>
              <a:buFont typeface="Trebuchet MS"/>
              <a:buAutoNum type="arabicPeriod"/>
              <a:defRPr sz="2400">
                <a:solidFill>
                  <a:srgbClr val="14123F"/>
                </a:solidFill>
              </a:defRPr>
            </a:lvl3pPr>
            <a:lvl4pPr marL="539752" indent="-177795">
              <a:defRPr sz="2000">
                <a:solidFill>
                  <a:srgbClr val="14123F"/>
                </a:solidFill>
              </a:defRPr>
            </a:lvl4pPr>
            <a:lvl5pPr marL="717547" indent="-177795">
              <a:buClr>
                <a:srgbClr val="91B5CC"/>
              </a:buClr>
              <a:defRPr sz="1800">
                <a:solidFill>
                  <a:srgbClr val="14123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393D6FB-2ABD-C716-9B59-9DE130D59F9E}"/>
              </a:ext>
            </a:extLst>
          </p:cNvPr>
          <p:cNvSpPr txBox="1">
            <a:spLocks noGrp="1"/>
          </p:cNvSpPr>
          <p:nvPr>
            <p:ph type="dt" sz="half" idx="7"/>
          </p:nvPr>
        </p:nvSpPr>
        <p:spPr/>
        <p:txBody>
          <a:bodyPr/>
          <a:lstStyle>
            <a:lvl1pPr>
              <a:defRPr/>
            </a:lvl1pPr>
          </a:lstStyle>
          <a:p>
            <a:pPr lvl="0"/>
            <a:fld id="{A690561F-E411-4B62-AF33-A899E9A39C79}" type="datetime1">
              <a:rPr lang="en-US"/>
              <a:pPr lvl="0"/>
              <a:t>11/3/2023</a:t>
            </a:fld>
            <a:endParaRPr lang="en-US"/>
          </a:p>
        </p:txBody>
      </p:sp>
      <p:sp>
        <p:nvSpPr>
          <p:cNvPr id="6" name="Footer Placeholder 4">
            <a:extLst>
              <a:ext uri="{FF2B5EF4-FFF2-40B4-BE49-F238E27FC236}">
                <a16:creationId xmlns:a16="http://schemas.microsoft.com/office/drawing/2014/main" id="{1496E9C5-EBD0-8A44-D0D1-37BEA7E7AC19}"/>
              </a:ext>
            </a:extLst>
          </p:cNvPr>
          <p:cNvSpPr txBox="1">
            <a:spLocks noGrp="1"/>
          </p:cNvSpPr>
          <p:nvPr>
            <p:ph type="ftr" sz="quarter" idx="9"/>
          </p:nvPr>
        </p:nvSpPr>
        <p:spPr/>
        <p:txBody>
          <a:bodyPr/>
          <a:lstStyle>
            <a:lvl1pPr>
              <a:defRPr/>
            </a:lvl1pPr>
          </a:lstStyle>
          <a:p>
            <a:pPr lvl="0"/>
            <a:endParaRPr lang="en-US"/>
          </a:p>
        </p:txBody>
      </p:sp>
      <p:sp>
        <p:nvSpPr>
          <p:cNvPr id="7" name="Slide Number Placeholder 5">
            <a:extLst>
              <a:ext uri="{FF2B5EF4-FFF2-40B4-BE49-F238E27FC236}">
                <a16:creationId xmlns:a16="http://schemas.microsoft.com/office/drawing/2014/main" id="{CB12B362-9FFA-5898-374F-A98C728EA2FA}"/>
              </a:ext>
            </a:extLst>
          </p:cNvPr>
          <p:cNvSpPr txBox="1">
            <a:spLocks noGrp="1"/>
          </p:cNvSpPr>
          <p:nvPr>
            <p:ph type="sldNum" sz="quarter" idx="8"/>
          </p:nvPr>
        </p:nvSpPr>
        <p:spPr/>
        <p:txBody>
          <a:bodyPr/>
          <a:lstStyle>
            <a:lvl1pPr>
              <a:defRPr/>
            </a:lvl1pPr>
          </a:lstStyle>
          <a:p>
            <a:pPr lvl="0"/>
            <a:fld id="{C26A9D2A-663F-49FF-BD84-7755406A0A64}" type="slidenum">
              <a:t>‹#›</a:t>
            </a:fld>
            <a:endParaRPr lang="en-US"/>
          </a:p>
        </p:txBody>
      </p:sp>
      <p:sp>
        <p:nvSpPr>
          <p:cNvPr id="8" name="Picture Placeholder 14">
            <a:extLst>
              <a:ext uri="{FF2B5EF4-FFF2-40B4-BE49-F238E27FC236}">
                <a16:creationId xmlns:a16="http://schemas.microsoft.com/office/drawing/2014/main" id="{5BBFD023-EB15-DBC6-1160-6A5DC53B3B1C}"/>
              </a:ext>
            </a:extLst>
          </p:cNvPr>
          <p:cNvSpPr txBox="1">
            <a:spLocks noGrp="1"/>
          </p:cNvSpPr>
          <p:nvPr>
            <p:ph type="pic" idx="4294967295"/>
          </p:nvPr>
        </p:nvSpPr>
        <p:spPr>
          <a:xfrm>
            <a:off x="731135" y="2198683"/>
            <a:ext cx="1794665" cy="1794665"/>
          </a:xfrm>
          <a:solidFill>
            <a:srgbClr val="14123F"/>
          </a:solidFill>
        </p:spPr>
        <p:txBody>
          <a:bodyPr/>
          <a:lstStyle>
            <a:lvl1pPr>
              <a:defRPr sz="800" b="0"/>
            </a:lvl1pPr>
          </a:lstStyle>
          <a:p>
            <a:pPr lvl="0"/>
            <a:r>
              <a:rPr lang="en-US"/>
              <a:t>Click icon to add picture</a:t>
            </a:r>
          </a:p>
        </p:txBody>
      </p:sp>
      <p:sp>
        <p:nvSpPr>
          <p:cNvPr id="11" name="Freeform: Shape 76">
            <a:extLst>
              <a:ext uri="{FF2B5EF4-FFF2-40B4-BE49-F238E27FC236}">
                <a16:creationId xmlns:a16="http://schemas.microsoft.com/office/drawing/2014/main" id="{E5D837C3-87C1-0541-D5C7-72E9B09FC483}"/>
              </a:ext>
            </a:extLst>
          </p:cNvPr>
          <p:cNvSpPr/>
          <p:nvPr userDrawn="1"/>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Trebuchet MS"/>
            </a:endParaRPr>
          </a:p>
        </p:txBody>
      </p:sp>
    </p:spTree>
    <p:extLst>
      <p:ext uri="{BB962C8B-B14F-4D97-AF65-F5344CB8AC3E}">
        <p14:creationId xmlns:p14="http://schemas.microsoft.com/office/powerpoint/2010/main" val="11443187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and Content 2">
    <p:spTree>
      <p:nvGrpSpPr>
        <p:cNvPr id="1" name=""/>
        <p:cNvGrpSpPr/>
        <p:nvPr/>
      </p:nvGrpSpPr>
      <p:grpSpPr>
        <a:xfrm>
          <a:off x="0" y="0"/>
          <a:ext cx="0" cy="0"/>
          <a:chOff x="0" y="0"/>
          <a:chExt cx="0" cy="0"/>
        </a:xfrm>
      </p:grpSpPr>
      <p:sp>
        <p:nvSpPr>
          <p:cNvPr id="2" name="Google Shape;149;p30">
            <a:extLst>
              <a:ext uri="{FF2B5EF4-FFF2-40B4-BE49-F238E27FC236}">
                <a16:creationId xmlns:a16="http://schemas.microsoft.com/office/drawing/2014/main" id="{DAD22098-B558-D98B-2F4E-B8381E6E3871}"/>
              </a:ext>
            </a:extLst>
          </p:cNvPr>
          <p:cNvSpPr txBox="1">
            <a:spLocks noGrp="1"/>
          </p:cNvSpPr>
          <p:nvPr>
            <p:ph type="title"/>
          </p:nvPr>
        </p:nvSpPr>
        <p:spPr>
          <a:xfrm>
            <a:off x="3945251" y="1754248"/>
            <a:ext cx="4301529" cy="1128698"/>
          </a:xfrm>
        </p:spPr>
        <p:txBody>
          <a:bodyPr/>
          <a:lstStyle>
            <a:lvl1pPr>
              <a:defRPr lang="en-GB" sz="3627">
                <a:solidFill>
                  <a:srgbClr val="0EB2AB"/>
                </a:solidFill>
                <a:latin typeface="Arial"/>
                <a:ea typeface="Arial"/>
                <a:cs typeface="Arial"/>
              </a:defRPr>
            </a:lvl1pPr>
          </a:lstStyle>
          <a:p>
            <a:pPr lvl="0"/>
            <a:endParaRPr lang="en-GB"/>
          </a:p>
        </p:txBody>
      </p:sp>
      <p:sp>
        <p:nvSpPr>
          <p:cNvPr id="3" name="Google Shape;150;p30">
            <a:extLst>
              <a:ext uri="{FF2B5EF4-FFF2-40B4-BE49-F238E27FC236}">
                <a16:creationId xmlns:a16="http://schemas.microsoft.com/office/drawing/2014/main" id="{FE9FF658-DD10-29B8-E10E-59F3DC85D6DC}"/>
              </a:ext>
            </a:extLst>
          </p:cNvPr>
          <p:cNvSpPr txBox="1">
            <a:spLocks noGrp="1"/>
          </p:cNvSpPr>
          <p:nvPr>
            <p:ph type="body" idx="4294967295"/>
          </p:nvPr>
        </p:nvSpPr>
        <p:spPr>
          <a:xfrm>
            <a:off x="535024" y="1509107"/>
            <a:ext cx="11121865" cy="4679634"/>
          </a:xfrm>
        </p:spPr>
        <p:txBody>
          <a:bodyPr/>
          <a:lstStyle>
            <a:lvl1pPr marL="414579" indent="-207285">
              <a:spcBef>
                <a:spcPts val="0"/>
              </a:spcBef>
              <a:defRPr lang="en-GB" sz="1541">
                <a:solidFill>
                  <a:srgbClr val="3D3D3A"/>
                </a:solidFill>
                <a:latin typeface="Arial"/>
                <a:ea typeface="Arial"/>
                <a:cs typeface="Arial"/>
              </a:defRPr>
            </a:lvl1pPr>
          </a:lstStyle>
          <a:p>
            <a:pPr lvl="0"/>
            <a:endParaRPr lang="en-GB"/>
          </a:p>
        </p:txBody>
      </p:sp>
      <p:sp>
        <p:nvSpPr>
          <p:cNvPr id="4" name="Google Shape;151;p30">
            <a:extLst>
              <a:ext uri="{FF2B5EF4-FFF2-40B4-BE49-F238E27FC236}">
                <a16:creationId xmlns:a16="http://schemas.microsoft.com/office/drawing/2014/main" id="{A6C1C86D-06A7-FD55-F511-637149E3F442}"/>
              </a:ext>
            </a:extLst>
          </p:cNvPr>
          <p:cNvSpPr txBox="1">
            <a:spLocks noGrp="1"/>
          </p:cNvSpPr>
          <p:nvPr>
            <p:ph type="ftr" sz="quarter" idx="9"/>
          </p:nvPr>
        </p:nvSpPr>
        <p:spPr>
          <a:xfrm>
            <a:off x="4145276" y="6377940"/>
            <a:ext cx="3901342" cy="342771"/>
          </a:xfrm>
        </p:spPr>
        <p:txBody>
          <a:bodyPr anchor="t"/>
          <a:lstStyle>
            <a:lvl1pPr>
              <a:defRPr>
                <a:solidFill>
                  <a:srgbClr val="888888"/>
                </a:solidFill>
              </a:defRPr>
            </a:lvl1pPr>
          </a:lstStyle>
          <a:p>
            <a:pPr lvl="0"/>
            <a:endParaRPr lang="en-GB"/>
          </a:p>
        </p:txBody>
      </p:sp>
      <p:sp>
        <p:nvSpPr>
          <p:cNvPr id="5" name="Google Shape;152;p30">
            <a:extLst>
              <a:ext uri="{FF2B5EF4-FFF2-40B4-BE49-F238E27FC236}">
                <a16:creationId xmlns:a16="http://schemas.microsoft.com/office/drawing/2014/main" id="{681FC43D-B675-314F-4EED-D470C7542C4D}"/>
              </a:ext>
            </a:extLst>
          </p:cNvPr>
          <p:cNvSpPr txBox="1">
            <a:spLocks noGrp="1"/>
          </p:cNvSpPr>
          <p:nvPr>
            <p:ph type="dt" sz="half" idx="7"/>
          </p:nvPr>
        </p:nvSpPr>
        <p:spPr>
          <a:xfrm>
            <a:off x="609603" y="6377940"/>
            <a:ext cx="2804062" cy="342771"/>
          </a:xfrm>
        </p:spPr>
        <p:txBody>
          <a:bodyPr anchor="t"/>
          <a:lstStyle>
            <a:lvl1pPr>
              <a:defRPr lang="en-US">
                <a:solidFill>
                  <a:srgbClr val="888888"/>
                </a:solidFill>
              </a:defRPr>
            </a:lvl1pPr>
          </a:lstStyle>
          <a:p>
            <a:pPr lvl="0"/>
            <a:fld id="{0263A53F-0D25-48DD-964B-553BC181DA77}" type="datetime1">
              <a:rPr lang="en-US"/>
              <a:pPr lvl="0"/>
              <a:t>11/3/2023</a:t>
            </a:fld>
            <a:endParaRPr lang="en-US"/>
          </a:p>
        </p:txBody>
      </p:sp>
      <p:sp>
        <p:nvSpPr>
          <p:cNvPr id="6" name="Google Shape;153;p30">
            <a:extLst>
              <a:ext uri="{FF2B5EF4-FFF2-40B4-BE49-F238E27FC236}">
                <a16:creationId xmlns:a16="http://schemas.microsoft.com/office/drawing/2014/main" id="{A5B5E74D-BEEB-8B5B-12F4-46A57713D3CA}"/>
              </a:ext>
            </a:extLst>
          </p:cNvPr>
          <p:cNvSpPr txBox="1">
            <a:spLocks noGrp="1"/>
          </p:cNvSpPr>
          <p:nvPr>
            <p:ph type="sldNum" sz="quarter" idx="8"/>
          </p:nvPr>
        </p:nvSpPr>
        <p:spPr>
          <a:xfrm>
            <a:off x="394362" y="6393942"/>
            <a:ext cx="254139" cy="138193"/>
          </a:xfrm>
        </p:spPr>
        <p:txBody>
          <a:bodyPr anchor="t"/>
          <a:lstStyle>
            <a:lvl1pPr marL="23033" algn="l">
              <a:lnSpc>
                <a:spcPct val="112000"/>
              </a:lnSpc>
              <a:defRPr lang="en-US" sz="907" b="1">
                <a:solidFill>
                  <a:srgbClr val="0EB2AB"/>
                </a:solidFill>
                <a:latin typeface="Arial"/>
                <a:ea typeface="Arial"/>
                <a:cs typeface="Arial"/>
              </a:defRPr>
            </a:lvl1pPr>
          </a:lstStyle>
          <a:p>
            <a:pPr lvl="0"/>
            <a:fld id="{4CAA1400-A694-417B-8CDC-3A2BDA78B66D}" type="slidenum">
              <a:t>‹#›</a:t>
            </a:fld>
            <a:endParaRPr lang="en-US"/>
          </a:p>
        </p:txBody>
      </p:sp>
    </p:spTree>
    <p:extLst>
      <p:ext uri="{BB962C8B-B14F-4D97-AF65-F5344CB8AC3E}">
        <p14:creationId xmlns:p14="http://schemas.microsoft.com/office/powerpoint/2010/main" val="1609046201"/>
      </p:ext>
    </p:extLst>
  </p:cSld>
  <p:clrMapOvr>
    <a:masterClrMapping/>
  </p:clrMapOvr>
  <p:hf sldNum="0"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rgbClr val="91B5CC"/>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7F93256F-646E-0D3D-689C-BBB835253810}"/>
              </a:ext>
            </a:extLst>
          </p:cNvPr>
          <p:cNvGrpSpPr/>
          <p:nvPr/>
        </p:nvGrpSpPr>
        <p:grpSpPr>
          <a:xfrm>
            <a:off x="464816" y="0"/>
            <a:ext cx="10141026" cy="6857999"/>
            <a:chOff x="464816" y="0"/>
            <a:chExt cx="10141026" cy="6857999"/>
          </a:xfrm>
        </p:grpSpPr>
        <p:sp>
          <p:nvSpPr>
            <p:cNvPr id="3" name="Freeform: Shape 10">
              <a:extLst>
                <a:ext uri="{FF2B5EF4-FFF2-40B4-BE49-F238E27FC236}">
                  <a16:creationId xmlns:a16="http://schemas.microsoft.com/office/drawing/2014/main" id="{F115573E-0D0E-2FDC-34C6-ADF9EC916ABE}"/>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Shape 12">
              <a:extLst>
                <a:ext uri="{FF2B5EF4-FFF2-40B4-BE49-F238E27FC236}">
                  <a16:creationId xmlns:a16="http://schemas.microsoft.com/office/drawing/2014/main" id="{F70DA36F-1DD9-F684-0874-88A44FF50F2E}"/>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Shape 13">
              <a:extLst>
                <a:ext uri="{FF2B5EF4-FFF2-40B4-BE49-F238E27FC236}">
                  <a16:creationId xmlns:a16="http://schemas.microsoft.com/office/drawing/2014/main" id="{FF1FA3C0-51D7-89A7-94FA-ABF2029EB6B2}"/>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Shape 14">
              <a:extLst>
                <a:ext uri="{FF2B5EF4-FFF2-40B4-BE49-F238E27FC236}">
                  <a16:creationId xmlns:a16="http://schemas.microsoft.com/office/drawing/2014/main" id="{2CB32218-D6AB-F85F-825D-BAE9BE5DF423}"/>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 name="Freeform: Shape 15">
              <a:extLst>
                <a:ext uri="{FF2B5EF4-FFF2-40B4-BE49-F238E27FC236}">
                  <a16:creationId xmlns:a16="http://schemas.microsoft.com/office/drawing/2014/main" id="{3C097303-CD8C-9F56-2E3E-87C836EA0876}"/>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Shape 16">
              <a:extLst>
                <a:ext uri="{FF2B5EF4-FFF2-40B4-BE49-F238E27FC236}">
                  <a16:creationId xmlns:a16="http://schemas.microsoft.com/office/drawing/2014/main" id="{9E698614-A8E7-41B0-4A55-1F3FF2506E41}"/>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 name="Freeform: Shape 17">
              <a:extLst>
                <a:ext uri="{FF2B5EF4-FFF2-40B4-BE49-F238E27FC236}">
                  <a16:creationId xmlns:a16="http://schemas.microsoft.com/office/drawing/2014/main" id="{35B1B543-6AF6-AFD9-A477-33E85A463C32}"/>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 name="Freeform: Shape 18">
              <a:extLst>
                <a:ext uri="{FF2B5EF4-FFF2-40B4-BE49-F238E27FC236}">
                  <a16:creationId xmlns:a16="http://schemas.microsoft.com/office/drawing/2014/main" id="{E426161D-D409-79AA-ADAA-CC373D0C354A}"/>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 name="Freeform: Shape 19">
              <a:extLst>
                <a:ext uri="{FF2B5EF4-FFF2-40B4-BE49-F238E27FC236}">
                  <a16:creationId xmlns:a16="http://schemas.microsoft.com/office/drawing/2014/main" id="{7B842C1E-9C14-51EE-CDEE-4333CD82D50D}"/>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 name="Freeform: Shape 20">
              <a:extLst>
                <a:ext uri="{FF2B5EF4-FFF2-40B4-BE49-F238E27FC236}">
                  <a16:creationId xmlns:a16="http://schemas.microsoft.com/office/drawing/2014/main" id="{AF935832-B299-3A90-CCE0-9AA8A8C6DB73}"/>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 name="Freeform: Shape 21">
              <a:extLst>
                <a:ext uri="{FF2B5EF4-FFF2-40B4-BE49-F238E27FC236}">
                  <a16:creationId xmlns:a16="http://schemas.microsoft.com/office/drawing/2014/main" id="{93131402-73B5-761F-B3F2-DAD06F6FF5E9}"/>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 name="Freeform: Shape 22">
              <a:extLst>
                <a:ext uri="{FF2B5EF4-FFF2-40B4-BE49-F238E27FC236}">
                  <a16:creationId xmlns:a16="http://schemas.microsoft.com/office/drawing/2014/main" id="{DE382235-33E7-1F20-F0B9-A0753CC867B6}"/>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 name="Freeform: Shape 23">
              <a:extLst>
                <a:ext uri="{FF2B5EF4-FFF2-40B4-BE49-F238E27FC236}">
                  <a16:creationId xmlns:a16="http://schemas.microsoft.com/office/drawing/2014/main" id="{82CA3D45-2209-C6DC-3F28-ECF86B3BC7EE}"/>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 name="Freeform: Shape 24">
              <a:extLst>
                <a:ext uri="{FF2B5EF4-FFF2-40B4-BE49-F238E27FC236}">
                  <a16:creationId xmlns:a16="http://schemas.microsoft.com/office/drawing/2014/main" id="{04579C8D-2B31-C65F-8B20-5426B06878C7}"/>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 name="Freeform: Shape 25">
              <a:extLst>
                <a:ext uri="{FF2B5EF4-FFF2-40B4-BE49-F238E27FC236}">
                  <a16:creationId xmlns:a16="http://schemas.microsoft.com/office/drawing/2014/main" id="{833C2C3D-48F1-D6AE-F6D0-61D6B79FDE35}"/>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 name="Freeform: Shape 26">
              <a:extLst>
                <a:ext uri="{FF2B5EF4-FFF2-40B4-BE49-F238E27FC236}">
                  <a16:creationId xmlns:a16="http://schemas.microsoft.com/office/drawing/2014/main" id="{86345F88-8A36-189C-179D-F873461DB010}"/>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 name="Freeform: Shape 27">
              <a:extLst>
                <a:ext uri="{FF2B5EF4-FFF2-40B4-BE49-F238E27FC236}">
                  <a16:creationId xmlns:a16="http://schemas.microsoft.com/office/drawing/2014/main" id="{D570EE7D-DB70-66FC-ABFE-20C15A53CD28}"/>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 name="Freeform: Shape 28">
              <a:extLst>
                <a:ext uri="{FF2B5EF4-FFF2-40B4-BE49-F238E27FC236}">
                  <a16:creationId xmlns:a16="http://schemas.microsoft.com/office/drawing/2014/main" id="{FC320563-843C-BC1A-B71D-39435DC2C66E}"/>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 name="Freeform: Shape 29">
              <a:extLst>
                <a:ext uri="{FF2B5EF4-FFF2-40B4-BE49-F238E27FC236}">
                  <a16:creationId xmlns:a16="http://schemas.microsoft.com/office/drawing/2014/main" id="{FCECDE3C-63E1-C97D-913E-531EFA373A42}"/>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2" name="Freeform: Shape 30">
              <a:extLst>
                <a:ext uri="{FF2B5EF4-FFF2-40B4-BE49-F238E27FC236}">
                  <a16:creationId xmlns:a16="http://schemas.microsoft.com/office/drawing/2014/main" id="{84052AFF-9804-062B-B981-286A028F9C7A}"/>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3" name="Freeform: Shape 31">
              <a:extLst>
                <a:ext uri="{FF2B5EF4-FFF2-40B4-BE49-F238E27FC236}">
                  <a16:creationId xmlns:a16="http://schemas.microsoft.com/office/drawing/2014/main" id="{E8B6468E-DB51-67A0-9B66-8FBDA564F537}"/>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4" name="Freeform: Shape 32">
              <a:extLst>
                <a:ext uri="{FF2B5EF4-FFF2-40B4-BE49-F238E27FC236}">
                  <a16:creationId xmlns:a16="http://schemas.microsoft.com/office/drawing/2014/main" id="{05EEDC13-C81C-49A7-53CE-1E237D0C254F}"/>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5" name="Freeform: Shape 33">
              <a:extLst>
                <a:ext uri="{FF2B5EF4-FFF2-40B4-BE49-F238E27FC236}">
                  <a16:creationId xmlns:a16="http://schemas.microsoft.com/office/drawing/2014/main" id="{7EE14D3E-6FA1-B890-B35C-F51B00E2C437}"/>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6" name="Freeform: Shape 34">
              <a:extLst>
                <a:ext uri="{FF2B5EF4-FFF2-40B4-BE49-F238E27FC236}">
                  <a16:creationId xmlns:a16="http://schemas.microsoft.com/office/drawing/2014/main" id="{909F3589-C8FD-F370-E343-D6071848AFFC}"/>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7" name="Freeform: Shape 35">
              <a:extLst>
                <a:ext uri="{FF2B5EF4-FFF2-40B4-BE49-F238E27FC236}">
                  <a16:creationId xmlns:a16="http://schemas.microsoft.com/office/drawing/2014/main" id="{00D14832-262D-EDDD-6B26-43FF11273393}"/>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8" name="Freeform: Shape 36">
              <a:extLst>
                <a:ext uri="{FF2B5EF4-FFF2-40B4-BE49-F238E27FC236}">
                  <a16:creationId xmlns:a16="http://schemas.microsoft.com/office/drawing/2014/main" id="{6E8D5F67-5EE2-6C57-C468-153779E2CC8D}"/>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9" name="Freeform: Shape 37">
              <a:extLst>
                <a:ext uri="{FF2B5EF4-FFF2-40B4-BE49-F238E27FC236}">
                  <a16:creationId xmlns:a16="http://schemas.microsoft.com/office/drawing/2014/main" id="{40EE6EFD-F488-AC41-F7FE-FB0B65DD9B8B}"/>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0" name="Freeform: Shape 38">
              <a:extLst>
                <a:ext uri="{FF2B5EF4-FFF2-40B4-BE49-F238E27FC236}">
                  <a16:creationId xmlns:a16="http://schemas.microsoft.com/office/drawing/2014/main" id="{3B29666C-6EED-6BFE-345B-F040FDC9AD66}"/>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1" name="Freeform: Shape 39">
              <a:extLst>
                <a:ext uri="{FF2B5EF4-FFF2-40B4-BE49-F238E27FC236}">
                  <a16:creationId xmlns:a16="http://schemas.microsoft.com/office/drawing/2014/main" id="{8419E47B-69C7-2EAC-76A9-7E69B06AEE18}"/>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2" name="Freeform: Shape 40">
              <a:extLst>
                <a:ext uri="{FF2B5EF4-FFF2-40B4-BE49-F238E27FC236}">
                  <a16:creationId xmlns:a16="http://schemas.microsoft.com/office/drawing/2014/main" id="{416717FD-4EF3-7B72-FDF5-97A9A1B0AA38}"/>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3" name="Freeform: Shape 41">
              <a:extLst>
                <a:ext uri="{FF2B5EF4-FFF2-40B4-BE49-F238E27FC236}">
                  <a16:creationId xmlns:a16="http://schemas.microsoft.com/office/drawing/2014/main" id="{91E2EAB8-2E1C-DCFD-2FF0-A8C488C0AFE2}"/>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4" name="Freeform: Shape 42">
              <a:extLst>
                <a:ext uri="{FF2B5EF4-FFF2-40B4-BE49-F238E27FC236}">
                  <a16:creationId xmlns:a16="http://schemas.microsoft.com/office/drawing/2014/main" id="{33557A25-BDCA-D161-B6BF-54B22DE7AAE8}"/>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5" name="Freeform: Shape 43">
              <a:extLst>
                <a:ext uri="{FF2B5EF4-FFF2-40B4-BE49-F238E27FC236}">
                  <a16:creationId xmlns:a16="http://schemas.microsoft.com/office/drawing/2014/main" id="{A0CD2333-7284-DE08-DD05-853F136A56F2}"/>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6" name="Freeform: Shape 44">
              <a:extLst>
                <a:ext uri="{FF2B5EF4-FFF2-40B4-BE49-F238E27FC236}">
                  <a16:creationId xmlns:a16="http://schemas.microsoft.com/office/drawing/2014/main" id="{4AAD69CF-4D65-A755-866A-F50442950AD7}"/>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7" name="Freeform: Shape 45">
              <a:extLst>
                <a:ext uri="{FF2B5EF4-FFF2-40B4-BE49-F238E27FC236}">
                  <a16:creationId xmlns:a16="http://schemas.microsoft.com/office/drawing/2014/main" id="{72D4CFD7-30AB-FB0A-72D4-95C71415F9F7}"/>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8" name="Freeform: Shape 46">
              <a:extLst>
                <a:ext uri="{FF2B5EF4-FFF2-40B4-BE49-F238E27FC236}">
                  <a16:creationId xmlns:a16="http://schemas.microsoft.com/office/drawing/2014/main" id="{A91F586A-DA69-239D-E86F-64D88165D323}"/>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9" name="Freeform: Shape 47">
              <a:extLst>
                <a:ext uri="{FF2B5EF4-FFF2-40B4-BE49-F238E27FC236}">
                  <a16:creationId xmlns:a16="http://schemas.microsoft.com/office/drawing/2014/main" id="{AEF2521A-11EF-E034-E73E-0D73ED5B5B06}"/>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0" name="Freeform: Shape 48">
              <a:extLst>
                <a:ext uri="{FF2B5EF4-FFF2-40B4-BE49-F238E27FC236}">
                  <a16:creationId xmlns:a16="http://schemas.microsoft.com/office/drawing/2014/main" id="{E8DA4D3C-81D8-D8F3-1841-6B7CD0B727EC}"/>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1" name="Freeform: Shape 49">
              <a:extLst>
                <a:ext uri="{FF2B5EF4-FFF2-40B4-BE49-F238E27FC236}">
                  <a16:creationId xmlns:a16="http://schemas.microsoft.com/office/drawing/2014/main" id="{9E19469E-667F-9013-F3C2-635E324BAA7C}"/>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2" name="Freeform: Shape 50">
              <a:extLst>
                <a:ext uri="{FF2B5EF4-FFF2-40B4-BE49-F238E27FC236}">
                  <a16:creationId xmlns:a16="http://schemas.microsoft.com/office/drawing/2014/main" id="{666AF9C1-20C3-6DE4-C582-BFB64AC1178B}"/>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3" name="Freeform: Shape 51">
              <a:extLst>
                <a:ext uri="{FF2B5EF4-FFF2-40B4-BE49-F238E27FC236}">
                  <a16:creationId xmlns:a16="http://schemas.microsoft.com/office/drawing/2014/main" id="{6E03616D-E203-1C1C-F868-B6270FE27F74}"/>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4" name="Freeform: Shape 52">
              <a:extLst>
                <a:ext uri="{FF2B5EF4-FFF2-40B4-BE49-F238E27FC236}">
                  <a16:creationId xmlns:a16="http://schemas.microsoft.com/office/drawing/2014/main" id="{D54A1FA5-266A-6B97-C1D2-E9869ACE4100}"/>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5" name="Freeform: Shape 53">
              <a:extLst>
                <a:ext uri="{FF2B5EF4-FFF2-40B4-BE49-F238E27FC236}">
                  <a16:creationId xmlns:a16="http://schemas.microsoft.com/office/drawing/2014/main" id="{4DB394B5-7480-BF36-17B8-940D1C38FF16}"/>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6" name="Freeform: Shape 54">
              <a:extLst>
                <a:ext uri="{FF2B5EF4-FFF2-40B4-BE49-F238E27FC236}">
                  <a16:creationId xmlns:a16="http://schemas.microsoft.com/office/drawing/2014/main" id="{2EE68F9C-AD6C-7A02-944B-3687DF6B6D37}"/>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7" name="Freeform: Shape 55">
              <a:extLst>
                <a:ext uri="{FF2B5EF4-FFF2-40B4-BE49-F238E27FC236}">
                  <a16:creationId xmlns:a16="http://schemas.microsoft.com/office/drawing/2014/main" id="{33910C8F-1FD6-6A5F-B149-E02038F14C24}"/>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8" name="Freeform: Shape 56">
              <a:extLst>
                <a:ext uri="{FF2B5EF4-FFF2-40B4-BE49-F238E27FC236}">
                  <a16:creationId xmlns:a16="http://schemas.microsoft.com/office/drawing/2014/main" id="{66F84CE4-9344-BCAE-BEFC-EBDBF8A952A7}"/>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9" name="Freeform: Shape 57">
              <a:extLst>
                <a:ext uri="{FF2B5EF4-FFF2-40B4-BE49-F238E27FC236}">
                  <a16:creationId xmlns:a16="http://schemas.microsoft.com/office/drawing/2014/main" id="{395C4961-E935-08EC-B8B2-963261200526}"/>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0" name="Freeform: Shape 58">
              <a:extLst>
                <a:ext uri="{FF2B5EF4-FFF2-40B4-BE49-F238E27FC236}">
                  <a16:creationId xmlns:a16="http://schemas.microsoft.com/office/drawing/2014/main" id="{D0F31F2E-91A3-FAC4-BD24-763888C2504C}"/>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1" name="Freeform: Shape 59">
              <a:extLst>
                <a:ext uri="{FF2B5EF4-FFF2-40B4-BE49-F238E27FC236}">
                  <a16:creationId xmlns:a16="http://schemas.microsoft.com/office/drawing/2014/main" id="{680C56F9-7A0E-416A-E0CB-734DC8588900}"/>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2" name="Freeform: Shape 60">
              <a:extLst>
                <a:ext uri="{FF2B5EF4-FFF2-40B4-BE49-F238E27FC236}">
                  <a16:creationId xmlns:a16="http://schemas.microsoft.com/office/drawing/2014/main" id="{BC0493E4-81C2-94B2-75FA-4CC885F14A7D}"/>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3" name="Freeform: Shape 61">
              <a:extLst>
                <a:ext uri="{FF2B5EF4-FFF2-40B4-BE49-F238E27FC236}">
                  <a16:creationId xmlns:a16="http://schemas.microsoft.com/office/drawing/2014/main" id="{E3E8686F-FA72-27A9-CACC-7230EAC90F2C}"/>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4" name="Freeform: Shape 62">
              <a:extLst>
                <a:ext uri="{FF2B5EF4-FFF2-40B4-BE49-F238E27FC236}">
                  <a16:creationId xmlns:a16="http://schemas.microsoft.com/office/drawing/2014/main" id="{B20705EA-8A90-A94A-3AB8-37D3D8E9BEE2}"/>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5" name="Freeform: Shape 63">
              <a:extLst>
                <a:ext uri="{FF2B5EF4-FFF2-40B4-BE49-F238E27FC236}">
                  <a16:creationId xmlns:a16="http://schemas.microsoft.com/office/drawing/2014/main" id="{73AA6D88-49D2-5DB7-AB69-883A10FB0ECF}"/>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6" name="Freeform: Shape 64">
              <a:extLst>
                <a:ext uri="{FF2B5EF4-FFF2-40B4-BE49-F238E27FC236}">
                  <a16:creationId xmlns:a16="http://schemas.microsoft.com/office/drawing/2014/main" id="{0523E17E-C078-9FBC-C8DB-0BA54E97E682}"/>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7" name="Freeform: Shape 65">
              <a:extLst>
                <a:ext uri="{FF2B5EF4-FFF2-40B4-BE49-F238E27FC236}">
                  <a16:creationId xmlns:a16="http://schemas.microsoft.com/office/drawing/2014/main" id="{23ADAE29-7F7F-BC44-B1EF-B68DAC56A2DC}"/>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8" name="Freeform: Shape 66">
              <a:extLst>
                <a:ext uri="{FF2B5EF4-FFF2-40B4-BE49-F238E27FC236}">
                  <a16:creationId xmlns:a16="http://schemas.microsoft.com/office/drawing/2014/main" id="{5BBBF6AB-8238-1228-42EE-8B61AB68ACCF}"/>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9" name="Freeform: Shape 67">
              <a:extLst>
                <a:ext uri="{FF2B5EF4-FFF2-40B4-BE49-F238E27FC236}">
                  <a16:creationId xmlns:a16="http://schemas.microsoft.com/office/drawing/2014/main" id="{BF78E722-2744-DE53-F479-39D21286E510}"/>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0" name="Freeform: Shape 68">
              <a:extLst>
                <a:ext uri="{FF2B5EF4-FFF2-40B4-BE49-F238E27FC236}">
                  <a16:creationId xmlns:a16="http://schemas.microsoft.com/office/drawing/2014/main" id="{97EE3CF4-3B51-A035-0B31-3ABC71A6D8A9}"/>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1" name="Freeform: Shape 69">
              <a:extLst>
                <a:ext uri="{FF2B5EF4-FFF2-40B4-BE49-F238E27FC236}">
                  <a16:creationId xmlns:a16="http://schemas.microsoft.com/office/drawing/2014/main" id="{8214D83E-937C-885E-4A87-28CA5B220725}"/>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2" name="Freeform: Shape 70">
              <a:extLst>
                <a:ext uri="{FF2B5EF4-FFF2-40B4-BE49-F238E27FC236}">
                  <a16:creationId xmlns:a16="http://schemas.microsoft.com/office/drawing/2014/main" id="{763670E0-3D71-0BC0-9C25-7F0BB66E6829}"/>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3" name="Freeform: Shape 71">
              <a:extLst>
                <a:ext uri="{FF2B5EF4-FFF2-40B4-BE49-F238E27FC236}">
                  <a16:creationId xmlns:a16="http://schemas.microsoft.com/office/drawing/2014/main" id="{35075806-5A81-3659-CE0E-C819F93CAE61}"/>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4" name="Freeform: Shape 72">
              <a:extLst>
                <a:ext uri="{FF2B5EF4-FFF2-40B4-BE49-F238E27FC236}">
                  <a16:creationId xmlns:a16="http://schemas.microsoft.com/office/drawing/2014/main" id="{E1F6A878-F3B0-F9D5-1C0C-55746B401882}"/>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5" name="Freeform: Shape 73">
              <a:extLst>
                <a:ext uri="{FF2B5EF4-FFF2-40B4-BE49-F238E27FC236}">
                  <a16:creationId xmlns:a16="http://schemas.microsoft.com/office/drawing/2014/main" id="{372E0D1C-5843-7AF4-8936-238582958C56}"/>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6" name="Freeform: Shape 74">
              <a:extLst>
                <a:ext uri="{FF2B5EF4-FFF2-40B4-BE49-F238E27FC236}">
                  <a16:creationId xmlns:a16="http://schemas.microsoft.com/office/drawing/2014/main" id="{5215E72B-C05A-3226-C036-ED8BE0877E2B}"/>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7" name="Freeform: Shape 75">
              <a:extLst>
                <a:ext uri="{FF2B5EF4-FFF2-40B4-BE49-F238E27FC236}">
                  <a16:creationId xmlns:a16="http://schemas.microsoft.com/office/drawing/2014/main" id="{6A94C608-436A-B751-20CD-F0961C675F16}"/>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8" name="Freeform: Shape 76">
              <a:extLst>
                <a:ext uri="{FF2B5EF4-FFF2-40B4-BE49-F238E27FC236}">
                  <a16:creationId xmlns:a16="http://schemas.microsoft.com/office/drawing/2014/main" id="{97DCDC64-5AB7-90A3-8359-93D8B9E59B54}"/>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9" name="Freeform: Shape 77">
              <a:extLst>
                <a:ext uri="{FF2B5EF4-FFF2-40B4-BE49-F238E27FC236}">
                  <a16:creationId xmlns:a16="http://schemas.microsoft.com/office/drawing/2014/main" id="{E17B24CE-D38D-7A34-4721-EC9D1604126B}"/>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0" name="Freeform: Shape 78">
              <a:extLst>
                <a:ext uri="{FF2B5EF4-FFF2-40B4-BE49-F238E27FC236}">
                  <a16:creationId xmlns:a16="http://schemas.microsoft.com/office/drawing/2014/main" id="{5D6BC706-BC3F-7B48-219E-B2B6FD236BEA}"/>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1" name="Freeform: Shape 79">
              <a:extLst>
                <a:ext uri="{FF2B5EF4-FFF2-40B4-BE49-F238E27FC236}">
                  <a16:creationId xmlns:a16="http://schemas.microsoft.com/office/drawing/2014/main" id="{396AB7FE-D26A-C1E9-3E03-C62F639F471E}"/>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2" name="Freeform: Shape 80">
              <a:extLst>
                <a:ext uri="{FF2B5EF4-FFF2-40B4-BE49-F238E27FC236}">
                  <a16:creationId xmlns:a16="http://schemas.microsoft.com/office/drawing/2014/main" id="{C2842545-D2B4-92C1-A55F-100650C1B923}"/>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3" name="Freeform: Shape 81">
              <a:extLst>
                <a:ext uri="{FF2B5EF4-FFF2-40B4-BE49-F238E27FC236}">
                  <a16:creationId xmlns:a16="http://schemas.microsoft.com/office/drawing/2014/main" id="{74082D7C-8F6D-F5F3-750A-E67A52BF44A3}"/>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4" name="Freeform: Shape 82">
              <a:extLst>
                <a:ext uri="{FF2B5EF4-FFF2-40B4-BE49-F238E27FC236}">
                  <a16:creationId xmlns:a16="http://schemas.microsoft.com/office/drawing/2014/main" id="{1F67DA8F-B803-899C-DA54-A34FFE4CCD0E}"/>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5" name="Freeform: Shape 83">
              <a:extLst>
                <a:ext uri="{FF2B5EF4-FFF2-40B4-BE49-F238E27FC236}">
                  <a16:creationId xmlns:a16="http://schemas.microsoft.com/office/drawing/2014/main" id="{5FF21B23-F9DD-12CE-2A7E-EBD436764A58}"/>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6" name="Freeform: Shape 84">
              <a:extLst>
                <a:ext uri="{FF2B5EF4-FFF2-40B4-BE49-F238E27FC236}">
                  <a16:creationId xmlns:a16="http://schemas.microsoft.com/office/drawing/2014/main" id="{B0C5814E-C342-2A21-079E-9DFDF2EDE799}"/>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7" name="Freeform: Shape 85">
              <a:extLst>
                <a:ext uri="{FF2B5EF4-FFF2-40B4-BE49-F238E27FC236}">
                  <a16:creationId xmlns:a16="http://schemas.microsoft.com/office/drawing/2014/main" id="{E2CD2E64-9E83-866E-7E92-9FCA2BFE0703}"/>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8" name="Freeform: Shape 86">
              <a:extLst>
                <a:ext uri="{FF2B5EF4-FFF2-40B4-BE49-F238E27FC236}">
                  <a16:creationId xmlns:a16="http://schemas.microsoft.com/office/drawing/2014/main" id="{86AA5A44-0B3A-89E1-7C3C-AC61FC6B05CC}"/>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79" name="Freeform: Shape 87">
              <a:extLst>
                <a:ext uri="{FF2B5EF4-FFF2-40B4-BE49-F238E27FC236}">
                  <a16:creationId xmlns:a16="http://schemas.microsoft.com/office/drawing/2014/main" id="{E7925C87-EE08-38A5-1949-144799BA62B2}"/>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0" name="Freeform: Shape 88">
              <a:extLst>
                <a:ext uri="{FF2B5EF4-FFF2-40B4-BE49-F238E27FC236}">
                  <a16:creationId xmlns:a16="http://schemas.microsoft.com/office/drawing/2014/main" id="{DD34549F-B0DF-55B4-1294-BF47E8C37CC3}"/>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1" name="Freeform: Shape 89">
              <a:extLst>
                <a:ext uri="{FF2B5EF4-FFF2-40B4-BE49-F238E27FC236}">
                  <a16:creationId xmlns:a16="http://schemas.microsoft.com/office/drawing/2014/main" id="{0A6178E0-2EAB-6CAC-F3E5-DD85DAE93B3E}"/>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2" name="Freeform: Shape 90">
              <a:extLst>
                <a:ext uri="{FF2B5EF4-FFF2-40B4-BE49-F238E27FC236}">
                  <a16:creationId xmlns:a16="http://schemas.microsoft.com/office/drawing/2014/main" id="{A6DE64BF-21F0-A69A-7CD5-3B5A3448F5BD}"/>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3" name="Freeform: Shape 91">
              <a:extLst>
                <a:ext uri="{FF2B5EF4-FFF2-40B4-BE49-F238E27FC236}">
                  <a16:creationId xmlns:a16="http://schemas.microsoft.com/office/drawing/2014/main" id="{5700EC27-BA8E-09EC-4169-2F46DA31F08A}"/>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4" name="Freeform: Shape 92">
              <a:extLst>
                <a:ext uri="{FF2B5EF4-FFF2-40B4-BE49-F238E27FC236}">
                  <a16:creationId xmlns:a16="http://schemas.microsoft.com/office/drawing/2014/main" id="{38E75CEC-7B68-9E8B-36D5-AC7D8FDB9C87}"/>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5" name="Freeform: Shape 93">
              <a:extLst>
                <a:ext uri="{FF2B5EF4-FFF2-40B4-BE49-F238E27FC236}">
                  <a16:creationId xmlns:a16="http://schemas.microsoft.com/office/drawing/2014/main" id="{F758657B-E8C6-884F-F791-A3540EF962D0}"/>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6" name="Freeform: Shape 94">
              <a:extLst>
                <a:ext uri="{FF2B5EF4-FFF2-40B4-BE49-F238E27FC236}">
                  <a16:creationId xmlns:a16="http://schemas.microsoft.com/office/drawing/2014/main" id="{E224F650-F717-07CD-AC6E-4ECF073AF949}"/>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7" name="Freeform: Shape 95">
              <a:extLst>
                <a:ext uri="{FF2B5EF4-FFF2-40B4-BE49-F238E27FC236}">
                  <a16:creationId xmlns:a16="http://schemas.microsoft.com/office/drawing/2014/main" id="{1540B88A-63A1-F1B2-62C9-E69E68EA1BC6}"/>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8" name="Freeform: Shape 96">
              <a:extLst>
                <a:ext uri="{FF2B5EF4-FFF2-40B4-BE49-F238E27FC236}">
                  <a16:creationId xmlns:a16="http://schemas.microsoft.com/office/drawing/2014/main" id="{624C56C8-871B-385F-8813-37FEC02DBB02}"/>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9" name="Freeform: Shape 97">
              <a:extLst>
                <a:ext uri="{FF2B5EF4-FFF2-40B4-BE49-F238E27FC236}">
                  <a16:creationId xmlns:a16="http://schemas.microsoft.com/office/drawing/2014/main" id="{7F4A62EE-92F0-E45F-CD5F-789CB3154D47}"/>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0" name="Freeform: Shape 98">
              <a:extLst>
                <a:ext uri="{FF2B5EF4-FFF2-40B4-BE49-F238E27FC236}">
                  <a16:creationId xmlns:a16="http://schemas.microsoft.com/office/drawing/2014/main" id="{921D4236-F70D-E024-A842-8D051393F342}"/>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1" name="Freeform: Shape 99">
              <a:extLst>
                <a:ext uri="{FF2B5EF4-FFF2-40B4-BE49-F238E27FC236}">
                  <a16:creationId xmlns:a16="http://schemas.microsoft.com/office/drawing/2014/main" id="{D7E1B2FB-81AB-1FD7-B433-BC7CA1B8F235}"/>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2" name="Freeform: Shape 100">
              <a:extLst>
                <a:ext uri="{FF2B5EF4-FFF2-40B4-BE49-F238E27FC236}">
                  <a16:creationId xmlns:a16="http://schemas.microsoft.com/office/drawing/2014/main" id="{1C7DCF71-CD0E-CC3C-9EBD-B4CB03C4D71E}"/>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3" name="Freeform: Shape 101">
              <a:extLst>
                <a:ext uri="{FF2B5EF4-FFF2-40B4-BE49-F238E27FC236}">
                  <a16:creationId xmlns:a16="http://schemas.microsoft.com/office/drawing/2014/main" id="{4C8E5C18-4B24-A961-593D-33DDA96E7712}"/>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4" name="Freeform: Shape 102">
              <a:extLst>
                <a:ext uri="{FF2B5EF4-FFF2-40B4-BE49-F238E27FC236}">
                  <a16:creationId xmlns:a16="http://schemas.microsoft.com/office/drawing/2014/main" id="{78EE3202-1D9B-FC05-FF01-3B613348D991}"/>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5" name="Freeform: Shape 103">
              <a:extLst>
                <a:ext uri="{FF2B5EF4-FFF2-40B4-BE49-F238E27FC236}">
                  <a16:creationId xmlns:a16="http://schemas.microsoft.com/office/drawing/2014/main" id="{8271EAD9-BCCD-CA82-AB0E-A82792E867D5}"/>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6" name="Freeform: Shape 104">
              <a:extLst>
                <a:ext uri="{FF2B5EF4-FFF2-40B4-BE49-F238E27FC236}">
                  <a16:creationId xmlns:a16="http://schemas.microsoft.com/office/drawing/2014/main" id="{842CBD1B-03AB-9890-A4D8-15A03BE5E418}"/>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7" name="Freeform: Shape 105">
              <a:extLst>
                <a:ext uri="{FF2B5EF4-FFF2-40B4-BE49-F238E27FC236}">
                  <a16:creationId xmlns:a16="http://schemas.microsoft.com/office/drawing/2014/main" id="{CBFE5C23-2868-94AF-CFD9-E6C424D24107}"/>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8" name="Freeform: Shape 106">
              <a:extLst>
                <a:ext uri="{FF2B5EF4-FFF2-40B4-BE49-F238E27FC236}">
                  <a16:creationId xmlns:a16="http://schemas.microsoft.com/office/drawing/2014/main" id="{F51406E9-CA26-3558-A0A4-F4FE1EA429B4}"/>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99" name="Freeform: Shape 107">
              <a:extLst>
                <a:ext uri="{FF2B5EF4-FFF2-40B4-BE49-F238E27FC236}">
                  <a16:creationId xmlns:a16="http://schemas.microsoft.com/office/drawing/2014/main" id="{6DAF720E-8C7F-CEB1-6F21-64EE5EEACCB2}"/>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0" name="Freeform: Shape 108">
              <a:extLst>
                <a:ext uri="{FF2B5EF4-FFF2-40B4-BE49-F238E27FC236}">
                  <a16:creationId xmlns:a16="http://schemas.microsoft.com/office/drawing/2014/main" id="{BED4BE12-E167-051E-18A4-259929D9F404}"/>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1" name="Freeform: Shape 109">
              <a:extLst>
                <a:ext uri="{FF2B5EF4-FFF2-40B4-BE49-F238E27FC236}">
                  <a16:creationId xmlns:a16="http://schemas.microsoft.com/office/drawing/2014/main" id="{3EB11C8C-2135-C0EF-7144-5A19027FCD47}"/>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2" name="Freeform: Shape 110">
              <a:extLst>
                <a:ext uri="{FF2B5EF4-FFF2-40B4-BE49-F238E27FC236}">
                  <a16:creationId xmlns:a16="http://schemas.microsoft.com/office/drawing/2014/main" id="{A26CA775-4940-B8D1-6D0D-3BF1B9DBB8A7}"/>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3" name="Freeform: Shape 111">
              <a:extLst>
                <a:ext uri="{FF2B5EF4-FFF2-40B4-BE49-F238E27FC236}">
                  <a16:creationId xmlns:a16="http://schemas.microsoft.com/office/drawing/2014/main" id="{E75D6E65-17C9-57E4-344C-D1007355964D}"/>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4" name="Freeform: Shape 112">
              <a:extLst>
                <a:ext uri="{FF2B5EF4-FFF2-40B4-BE49-F238E27FC236}">
                  <a16:creationId xmlns:a16="http://schemas.microsoft.com/office/drawing/2014/main" id="{DEF22587-F24A-0232-5D65-2C4400BF0634}"/>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5" name="Freeform: Shape 113">
              <a:extLst>
                <a:ext uri="{FF2B5EF4-FFF2-40B4-BE49-F238E27FC236}">
                  <a16:creationId xmlns:a16="http://schemas.microsoft.com/office/drawing/2014/main" id="{9EDB61A4-DBA6-F8D3-6E00-E5F75E0F4ECF}"/>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6" name="Freeform: Shape 114">
              <a:extLst>
                <a:ext uri="{FF2B5EF4-FFF2-40B4-BE49-F238E27FC236}">
                  <a16:creationId xmlns:a16="http://schemas.microsoft.com/office/drawing/2014/main" id="{06815B29-DB5C-FDCA-EE04-000DF0E8ADA5}"/>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7" name="Freeform: Shape 115">
              <a:extLst>
                <a:ext uri="{FF2B5EF4-FFF2-40B4-BE49-F238E27FC236}">
                  <a16:creationId xmlns:a16="http://schemas.microsoft.com/office/drawing/2014/main" id="{0F46B5AC-63CB-8B6C-DB27-A13E19B8116D}"/>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8" name="Freeform: Shape 116">
              <a:extLst>
                <a:ext uri="{FF2B5EF4-FFF2-40B4-BE49-F238E27FC236}">
                  <a16:creationId xmlns:a16="http://schemas.microsoft.com/office/drawing/2014/main" id="{F8C74294-24F5-641E-DF2B-F61080FBF13B}"/>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09" name="Freeform: Shape 117">
              <a:extLst>
                <a:ext uri="{FF2B5EF4-FFF2-40B4-BE49-F238E27FC236}">
                  <a16:creationId xmlns:a16="http://schemas.microsoft.com/office/drawing/2014/main" id="{A17643C9-3E63-206C-4549-B4165D163D7F}"/>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0" name="Freeform: Shape 118">
              <a:extLst>
                <a:ext uri="{FF2B5EF4-FFF2-40B4-BE49-F238E27FC236}">
                  <a16:creationId xmlns:a16="http://schemas.microsoft.com/office/drawing/2014/main" id="{AA368624-CACD-C47F-036A-84FE20338ECD}"/>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1" name="Freeform: Shape 119">
              <a:extLst>
                <a:ext uri="{FF2B5EF4-FFF2-40B4-BE49-F238E27FC236}">
                  <a16:creationId xmlns:a16="http://schemas.microsoft.com/office/drawing/2014/main" id="{ED58E497-1046-F2AD-F43D-335857E2DED5}"/>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2" name="Freeform: Shape 120">
              <a:extLst>
                <a:ext uri="{FF2B5EF4-FFF2-40B4-BE49-F238E27FC236}">
                  <a16:creationId xmlns:a16="http://schemas.microsoft.com/office/drawing/2014/main" id="{08B82B0E-4913-0DEE-6D55-452EBB9FB1E6}"/>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3" name="Freeform: Shape 121">
              <a:extLst>
                <a:ext uri="{FF2B5EF4-FFF2-40B4-BE49-F238E27FC236}">
                  <a16:creationId xmlns:a16="http://schemas.microsoft.com/office/drawing/2014/main" id="{2F005D2E-FA83-CE54-B4BB-9D710DF580F3}"/>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4" name="Freeform: Shape 122">
              <a:extLst>
                <a:ext uri="{FF2B5EF4-FFF2-40B4-BE49-F238E27FC236}">
                  <a16:creationId xmlns:a16="http://schemas.microsoft.com/office/drawing/2014/main" id="{F5B29FCD-1F5C-78FD-01AA-EE45F4BAA096}"/>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5" name="Freeform: Shape 123">
              <a:extLst>
                <a:ext uri="{FF2B5EF4-FFF2-40B4-BE49-F238E27FC236}">
                  <a16:creationId xmlns:a16="http://schemas.microsoft.com/office/drawing/2014/main" id="{8B8379E4-E92C-961F-D3F9-6252157901A5}"/>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6" name="Freeform: Shape 124">
              <a:extLst>
                <a:ext uri="{FF2B5EF4-FFF2-40B4-BE49-F238E27FC236}">
                  <a16:creationId xmlns:a16="http://schemas.microsoft.com/office/drawing/2014/main" id="{31792496-D31E-5104-A3D6-04DDDE1AB743}"/>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7" name="Freeform: Shape 125">
              <a:extLst>
                <a:ext uri="{FF2B5EF4-FFF2-40B4-BE49-F238E27FC236}">
                  <a16:creationId xmlns:a16="http://schemas.microsoft.com/office/drawing/2014/main" id="{85C459AC-2C30-6C97-1264-E63952A4E743}"/>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8" name="Freeform: Shape 126">
              <a:extLst>
                <a:ext uri="{FF2B5EF4-FFF2-40B4-BE49-F238E27FC236}">
                  <a16:creationId xmlns:a16="http://schemas.microsoft.com/office/drawing/2014/main" id="{21307FA9-68A8-23A1-E779-EB64FFE8DB6A}"/>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19" name="Freeform: Shape 127">
              <a:extLst>
                <a:ext uri="{FF2B5EF4-FFF2-40B4-BE49-F238E27FC236}">
                  <a16:creationId xmlns:a16="http://schemas.microsoft.com/office/drawing/2014/main" id="{F82216FC-8354-6603-6094-31D97D7F9CA0}"/>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0" name="Freeform: Shape 128">
              <a:extLst>
                <a:ext uri="{FF2B5EF4-FFF2-40B4-BE49-F238E27FC236}">
                  <a16:creationId xmlns:a16="http://schemas.microsoft.com/office/drawing/2014/main" id="{DE0B34B9-3E59-658C-D28E-519CB1530B13}"/>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1" name="Freeform: Shape 129">
              <a:extLst>
                <a:ext uri="{FF2B5EF4-FFF2-40B4-BE49-F238E27FC236}">
                  <a16:creationId xmlns:a16="http://schemas.microsoft.com/office/drawing/2014/main" id="{69E6837E-3D6E-D555-0C4D-1C002BAB826F}"/>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2" name="Freeform: Shape 130">
              <a:extLst>
                <a:ext uri="{FF2B5EF4-FFF2-40B4-BE49-F238E27FC236}">
                  <a16:creationId xmlns:a16="http://schemas.microsoft.com/office/drawing/2014/main" id="{6BC66BD9-C751-D4F8-00B7-6AB96E82FA2A}"/>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3" name="Freeform: Shape 131">
              <a:extLst>
                <a:ext uri="{FF2B5EF4-FFF2-40B4-BE49-F238E27FC236}">
                  <a16:creationId xmlns:a16="http://schemas.microsoft.com/office/drawing/2014/main" id="{D72D365C-9F23-0D81-0967-71C76CF844A9}"/>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4" name="Freeform: Shape 132">
              <a:extLst>
                <a:ext uri="{FF2B5EF4-FFF2-40B4-BE49-F238E27FC236}">
                  <a16:creationId xmlns:a16="http://schemas.microsoft.com/office/drawing/2014/main" id="{C27B8724-08D9-ABAD-55E4-4BEDF77AC3F2}"/>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5" name="Freeform: Shape 133">
              <a:extLst>
                <a:ext uri="{FF2B5EF4-FFF2-40B4-BE49-F238E27FC236}">
                  <a16:creationId xmlns:a16="http://schemas.microsoft.com/office/drawing/2014/main" id="{FA687BA4-6EC6-3926-B508-63F101B40A98}"/>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6" name="Freeform: Shape 134">
              <a:extLst>
                <a:ext uri="{FF2B5EF4-FFF2-40B4-BE49-F238E27FC236}">
                  <a16:creationId xmlns:a16="http://schemas.microsoft.com/office/drawing/2014/main" id="{15D5434C-6473-6B4F-9B04-C812708BA0B9}"/>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7" name="Freeform: Shape 135">
              <a:extLst>
                <a:ext uri="{FF2B5EF4-FFF2-40B4-BE49-F238E27FC236}">
                  <a16:creationId xmlns:a16="http://schemas.microsoft.com/office/drawing/2014/main" id="{0F8D24C7-4BB5-663B-29BE-36DB830D8BE9}"/>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8" name="Freeform: Shape 136">
              <a:extLst>
                <a:ext uri="{FF2B5EF4-FFF2-40B4-BE49-F238E27FC236}">
                  <a16:creationId xmlns:a16="http://schemas.microsoft.com/office/drawing/2014/main" id="{24DE3A62-A5B9-2743-FE38-BB1180895424}"/>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29" name="Freeform: Shape 137">
              <a:extLst>
                <a:ext uri="{FF2B5EF4-FFF2-40B4-BE49-F238E27FC236}">
                  <a16:creationId xmlns:a16="http://schemas.microsoft.com/office/drawing/2014/main" id="{3F4FF19F-9BFD-4846-1719-840135394D85}"/>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0" name="Freeform: Shape 138">
              <a:extLst>
                <a:ext uri="{FF2B5EF4-FFF2-40B4-BE49-F238E27FC236}">
                  <a16:creationId xmlns:a16="http://schemas.microsoft.com/office/drawing/2014/main" id="{8C061E4A-067E-B6FA-EE4E-388BCA08ED0E}"/>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1" name="Freeform: Shape 139">
              <a:extLst>
                <a:ext uri="{FF2B5EF4-FFF2-40B4-BE49-F238E27FC236}">
                  <a16:creationId xmlns:a16="http://schemas.microsoft.com/office/drawing/2014/main" id="{B95DF042-A62A-7FD5-916F-35499BB267B2}"/>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2" name="Freeform: Shape 140">
              <a:extLst>
                <a:ext uri="{FF2B5EF4-FFF2-40B4-BE49-F238E27FC236}">
                  <a16:creationId xmlns:a16="http://schemas.microsoft.com/office/drawing/2014/main" id="{0C67F2B8-BC1C-7410-E086-C09985433F5C}"/>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3" name="Freeform: Shape 141">
              <a:extLst>
                <a:ext uri="{FF2B5EF4-FFF2-40B4-BE49-F238E27FC236}">
                  <a16:creationId xmlns:a16="http://schemas.microsoft.com/office/drawing/2014/main" id="{55A5B4CF-80C2-EFD0-3AFB-BA732499C0E1}"/>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4" name="Freeform: Shape 142">
              <a:extLst>
                <a:ext uri="{FF2B5EF4-FFF2-40B4-BE49-F238E27FC236}">
                  <a16:creationId xmlns:a16="http://schemas.microsoft.com/office/drawing/2014/main" id="{62098A04-79B2-39C7-7B76-9ACC6FC9A49A}"/>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5" name="Freeform: Shape 143">
              <a:extLst>
                <a:ext uri="{FF2B5EF4-FFF2-40B4-BE49-F238E27FC236}">
                  <a16:creationId xmlns:a16="http://schemas.microsoft.com/office/drawing/2014/main" id="{EA0374A2-F15A-E963-8707-77891DA8FF6A}"/>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6" name="Freeform: Shape 144">
              <a:extLst>
                <a:ext uri="{FF2B5EF4-FFF2-40B4-BE49-F238E27FC236}">
                  <a16:creationId xmlns:a16="http://schemas.microsoft.com/office/drawing/2014/main" id="{E7DEC7A7-7B72-6366-FDCC-0099A824B8CD}"/>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7" name="Freeform: Shape 145">
              <a:extLst>
                <a:ext uri="{FF2B5EF4-FFF2-40B4-BE49-F238E27FC236}">
                  <a16:creationId xmlns:a16="http://schemas.microsoft.com/office/drawing/2014/main" id="{5CADAF61-8056-806D-3F52-35AED7E80EAF}"/>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8" name="Freeform: Shape 146">
              <a:extLst>
                <a:ext uri="{FF2B5EF4-FFF2-40B4-BE49-F238E27FC236}">
                  <a16:creationId xmlns:a16="http://schemas.microsoft.com/office/drawing/2014/main" id="{4D101873-5187-66A6-2D1B-5B07C4088DF5}"/>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39" name="Freeform: Shape 147">
              <a:extLst>
                <a:ext uri="{FF2B5EF4-FFF2-40B4-BE49-F238E27FC236}">
                  <a16:creationId xmlns:a16="http://schemas.microsoft.com/office/drawing/2014/main" id="{E5D76D7D-4AFF-9C9A-C4BA-F83443D6D8C8}"/>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0" name="Freeform: Shape 148">
              <a:extLst>
                <a:ext uri="{FF2B5EF4-FFF2-40B4-BE49-F238E27FC236}">
                  <a16:creationId xmlns:a16="http://schemas.microsoft.com/office/drawing/2014/main" id="{17357627-8A1F-5FF7-E28F-349CF188B140}"/>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1" name="Freeform: Shape 149">
              <a:extLst>
                <a:ext uri="{FF2B5EF4-FFF2-40B4-BE49-F238E27FC236}">
                  <a16:creationId xmlns:a16="http://schemas.microsoft.com/office/drawing/2014/main" id="{98D55560-2C1D-A73B-A6F3-F9442B28F03C}"/>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2" name="Freeform: Shape 150">
              <a:extLst>
                <a:ext uri="{FF2B5EF4-FFF2-40B4-BE49-F238E27FC236}">
                  <a16:creationId xmlns:a16="http://schemas.microsoft.com/office/drawing/2014/main" id="{4E2805E4-8E49-A4B3-422A-57D7F4D84EEE}"/>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3" name="Freeform: Shape 151">
              <a:extLst>
                <a:ext uri="{FF2B5EF4-FFF2-40B4-BE49-F238E27FC236}">
                  <a16:creationId xmlns:a16="http://schemas.microsoft.com/office/drawing/2014/main" id="{4A626FBC-FAEB-8CFB-E941-49E07AC2AC82}"/>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4" name="Freeform: Shape 152">
              <a:extLst>
                <a:ext uri="{FF2B5EF4-FFF2-40B4-BE49-F238E27FC236}">
                  <a16:creationId xmlns:a16="http://schemas.microsoft.com/office/drawing/2014/main" id="{AB5E6842-EB4C-A9F5-43BC-B1DC69156897}"/>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5" name="Freeform: Shape 153">
              <a:extLst>
                <a:ext uri="{FF2B5EF4-FFF2-40B4-BE49-F238E27FC236}">
                  <a16:creationId xmlns:a16="http://schemas.microsoft.com/office/drawing/2014/main" id="{D6E3F049-87B0-0A2E-4BAD-D8555F11738B}"/>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6" name="Freeform: Shape 154">
              <a:extLst>
                <a:ext uri="{FF2B5EF4-FFF2-40B4-BE49-F238E27FC236}">
                  <a16:creationId xmlns:a16="http://schemas.microsoft.com/office/drawing/2014/main" id="{DB11A415-5CF7-1B52-6255-5F0F0C60286E}"/>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7" name="Freeform: Shape 155">
              <a:extLst>
                <a:ext uri="{FF2B5EF4-FFF2-40B4-BE49-F238E27FC236}">
                  <a16:creationId xmlns:a16="http://schemas.microsoft.com/office/drawing/2014/main" id="{888D081F-B849-AEF3-A1EF-B61B7C66C072}"/>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8" name="Freeform: Shape 156">
              <a:extLst>
                <a:ext uri="{FF2B5EF4-FFF2-40B4-BE49-F238E27FC236}">
                  <a16:creationId xmlns:a16="http://schemas.microsoft.com/office/drawing/2014/main" id="{199123C1-0887-DE71-5AE2-E6AEA5FBF596}"/>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49" name="Freeform: Shape 157">
              <a:extLst>
                <a:ext uri="{FF2B5EF4-FFF2-40B4-BE49-F238E27FC236}">
                  <a16:creationId xmlns:a16="http://schemas.microsoft.com/office/drawing/2014/main" id="{BD16BD7C-3B81-9749-FAA8-85A1A305C0B1}"/>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0" name="Freeform: Shape 158">
              <a:extLst>
                <a:ext uri="{FF2B5EF4-FFF2-40B4-BE49-F238E27FC236}">
                  <a16:creationId xmlns:a16="http://schemas.microsoft.com/office/drawing/2014/main" id="{E097F091-6491-AA27-65A0-D2F6222EC28D}"/>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1" name="Freeform: Shape 159">
              <a:extLst>
                <a:ext uri="{FF2B5EF4-FFF2-40B4-BE49-F238E27FC236}">
                  <a16:creationId xmlns:a16="http://schemas.microsoft.com/office/drawing/2014/main" id="{A5B45CDF-868B-55D3-3E0A-BC94E6905AAF}"/>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2" name="Freeform: Shape 160">
              <a:extLst>
                <a:ext uri="{FF2B5EF4-FFF2-40B4-BE49-F238E27FC236}">
                  <a16:creationId xmlns:a16="http://schemas.microsoft.com/office/drawing/2014/main" id="{3A62A8A9-1EBA-D4B5-5101-42DCA0A0AB3A}"/>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3" name="Freeform: Shape 161">
              <a:extLst>
                <a:ext uri="{FF2B5EF4-FFF2-40B4-BE49-F238E27FC236}">
                  <a16:creationId xmlns:a16="http://schemas.microsoft.com/office/drawing/2014/main" id="{5E8F74E0-A457-61E9-741E-0AC73FB5B9DA}"/>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4" name="Freeform: Shape 162">
              <a:extLst>
                <a:ext uri="{FF2B5EF4-FFF2-40B4-BE49-F238E27FC236}">
                  <a16:creationId xmlns:a16="http://schemas.microsoft.com/office/drawing/2014/main" id="{A0BA6584-A01E-1E95-B5BE-434BE3F85F41}"/>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5" name="Freeform: Shape 163">
              <a:extLst>
                <a:ext uri="{FF2B5EF4-FFF2-40B4-BE49-F238E27FC236}">
                  <a16:creationId xmlns:a16="http://schemas.microsoft.com/office/drawing/2014/main" id="{0B8B6034-9ACF-3CE8-CA51-C786771D9791}"/>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6" name="Freeform: Shape 164">
              <a:extLst>
                <a:ext uri="{FF2B5EF4-FFF2-40B4-BE49-F238E27FC236}">
                  <a16:creationId xmlns:a16="http://schemas.microsoft.com/office/drawing/2014/main" id="{1785E479-EB7A-D9EF-9F8B-C0776148F124}"/>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7" name="Freeform: Shape 165">
              <a:extLst>
                <a:ext uri="{FF2B5EF4-FFF2-40B4-BE49-F238E27FC236}">
                  <a16:creationId xmlns:a16="http://schemas.microsoft.com/office/drawing/2014/main" id="{E23DA762-58B2-E125-5913-DC8AA94F4458}"/>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8" name="Freeform: Shape 166">
              <a:extLst>
                <a:ext uri="{FF2B5EF4-FFF2-40B4-BE49-F238E27FC236}">
                  <a16:creationId xmlns:a16="http://schemas.microsoft.com/office/drawing/2014/main" id="{F88A3D48-7B72-0CD3-F515-19F9E4077242}"/>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59" name="Freeform: Shape 167">
              <a:extLst>
                <a:ext uri="{FF2B5EF4-FFF2-40B4-BE49-F238E27FC236}">
                  <a16:creationId xmlns:a16="http://schemas.microsoft.com/office/drawing/2014/main" id="{14D703C6-5FDE-ABC2-93F3-6C120124C7B9}"/>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0" name="Freeform: Shape 168">
              <a:extLst>
                <a:ext uri="{FF2B5EF4-FFF2-40B4-BE49-F238E27FC236}">
                  <a16:creationId xmlns:a16="http://schemas.microsoft.com/office/drawing/2014/main" id="{55199EB7-4D99-DE41-40E0-AC2018D88591}"/>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1" name="Freeform: Shape 169">
              <a:extLst>
                <a:ext uri="{FF2B5EF4-FFF2-40B4-BE49-F238E27FC236}">
                  <a16:creationId xmlns:a16="http://schemas.microsoft.com/office/drawing/2014/main" id="{A3C74C89-E67D-9F81-FB82-F191D20FBB34}"/>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2" name="Freeform: Shape 170">
              <a:extLst>
                <a:ext uri="{FF2B5EF4-FFF2-40B4-BE49-F238E27FC236}">
                  <a16:creationId xmlns:a16="http://schemas.microsoft.com/office/drawing/2014/main" id="{A679D142-608B-4B91-990C-8922A622FDAB}"/>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3" name="Freeform: Shape 171">
              <a:extLst>
                <a:ext uri="{FF2B5EF4-FFF2-40B4-BE49-F238E27FC236}">
                  <a16:creationId xmlns:a16="http://schemas.microsoft.com/office/drawing/2014/main" id="{6BEBF1E7-C40B-F8FE-55B8-8C71C5AD8FDC}"/>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4" name="Freeform: Shape 172">
              <a:extLst>
                <a:ext uri="{FF2B5EF4-FFF2-40B4-BE49-F238E27FC236}">
                  <a16:creationId xmlns:a16="http://schemas.microsoft.com/office/drawing/2014/main" id="{CA9C1A5A-5D65-1277-1080-6B9E7BB4732C}"/>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5" name="Freeform: Shape 173">
              <a:extLst>
                <a:ext uri="{FF2B5EF4-FFF2-40B4-BE49-F238E27FC236}">
                  <a16:creationId xmlns:a16="http://schemas.microsoft.com/office/drawing/2014/main" id="{2BE3C1F7-7D00-D13C-2D1E-7A7E5518643C}"/>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6" name="Freeform: Shape 174">
              <a:extLst>
                <a:ext uri="{FF2B5EF4-FFF2-40B4-BE49-F238E27FC236}">
                  <a16:creationId xmlns:a16="http://schemas.microsoft.com/office/drawing/2014/main" id="{13AF41F1-9E68-4E22-81D4-0A8893137FF0}"/>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7" name="Freeform: Shape 175">
              <a:extLst>
                <a:ext uri="{FF2B5EF4-FFF2-40B4-BE49-F238E27FC236}">
                  <a16:creationId xmlns:a16="http://schemas.microsoft.com/office/drawing/2014/main" id="{298370D6-04C0-B83C-05A9-502B7D2BAF03}"/>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8" name="Freeform: Shape 176">
              <a:extLst>
                <a:ext uri="{FF2B5EF4-FFF2-40B4-BE49-F238E27FC236}">
                  <a16:creationId xmlns:a16="http://schemas.microsoft.com/office/drawing/2014/main" id="{24473A26-0979-722D-15EA-20588D0877DD}"/>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69" name="Freeform: Shape 177">
              <a:extLst>
                <a:ext uri="{FF2B5EF4-FFF2-40B4-BE49-F238E27FC236}">
                  <a16:creationId xmlns:a16="http://schemas.microsoft.com/office/drawing/2014/main" id="{34856D6F-4E19-FBBE-2732-A7766BB23D4B}"/>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0" name="Freeform: Shape 178">
              <a:extLst>
                <a:ext uri="{FF2B5EF4-FFF2-40B4-BE49-F238E27FC236}">
                  <a16:creationId xmlns:a16="http://schemas.microsoft.com/office/drawing/2014/main" id="{7B48C573-B20A-29E8-95E7-5103550E2376}"/>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1" name="Freeform: Shape 179">
              <a:extLst>
                <a:ext uri="{FF2B5EF4-FFF2-40B4-BE49-F238E27FC236}">
                  <a16:creationId xmlns:a16="http://schemas.microsoft.com/office/drawing/2014/main" id="{13A9D3A2-E1F6-5AC4-3BCC-4971CFC38131}"/>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2" name="Freeform: Shape 180">
              <a:extLst>
                <a:ext uri="{FF2B5EF4-FFF2-40B4-BE49-F238E27FC236}">
                  <a16:creationId xmlns:a16="http://schemas.microsoft.com/office/drawing/2014/main" id="{5BC54757-E213-31E5-3C49-3C5C8D4D9681}"/>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3" name="Freeform: Shape 181">
              <a:extLst>
                <a:ext uri="{FF2B5EF4-FFF2-40B4-BE49-F238E27FC236}">
                  <a16:creationId xmlns:a16="http://schemas.microsoft.com/office/drawing/2014/main" id="{4A436A59-A043-E8FE-4D8F-A96A82219DEE}"/>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4" name="Freeform: Shape 182">
              <a:extLst>
                <a:ext uri="{FF2B5EF4-FFF2-40B4-BE49-F238E27FC236}">
                  <a16:creationId xmlns:a16="http://schemas.microsoft.com/office/drawing/2014/main" id="{48EDA3B6-42D4-6797-AD22-987338A1329C}"/>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5" name="Freeform: Shape 183">
              <a:extLst>
                <a:ext uri="{FF2B5EF4-FFF2-40B4-BE49-F238E27FC236}">
                  <a16:creationId xmlns:a16="http://schemas.microsoft.com/office/drawing/2014/main" id="{323D4DA4-06F7-D18D-CFF3-F090F1368FEB}"/>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6" name="Freeform: Shape 184">
              <a:extLst>
                <a:ext uri="{FF2B5EF4-FFF2-40B4-BE49-F238E27FC236}">
                  <a16:creationId xmlns:a16="http://schemas.microsoft.com/office/drawing/2014/main" id="{382F9C88-A106-606D-DB2E-D1F2F056D2B4}"/>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7" name="Freeform: Shape 185">
              <a:extLst>
                <a:ext uri="{FF2B5EF4-FFF2-40B4-BE49-F238E27FC236}">
                  <a16:creationId xmlns:a16="http://schemas.microsoft.com/office/drawing/2014/main" id="{3809D7F6-811E-595F-5167-FEC9A39EF194}"/>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8" name="Freeform: Shape 186">
              <a:extLst>
                <a:ext uri="{FF2B5EF4-FFF2-40B4-BE49-F238E27FC236}">
                  <a16:creationId xmlns:a16="http://schemas.microsoft.com/office/drawing/2014/main" id="{9498DB15-D66E-22F1-F428-DDF72C1231FC}"/>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79" name="Freeform: Shape 187">
              <a:extLst>
                <a:ext uri="{FF2B5EF4-FFF2-40B4-BE49-F238E27FC236}">
                  <a16:creationId xmlns:a16="http://schemas.microsoft.com/office/drawing/2014/main" id="{B25E871D-CF0F-4836-6D26-DD0935D45E9B}"/>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0" name="Freeform: Shape 188">
              <a:extLst>
                <a:ext uri="{FF2B5EF4-FFF2-40B4-BE49-F238E27FC236}">
                  <a16:creationId xmlns:a16="http://schemas.microsoft.com/office/drawing/2014/main" id="{ABCECA93-A92E-8632-08C7-699F138BAF8D}"/>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1" name="Freeform: Shape 189">
              <a:extLst>
                <a:ext uri="{FF2B5EF4-FFF2-40B4-BE49-F238E27FC236}">
                  <a16:creationId xmlns:a16="http://schemas.microsoft.com/office/drawing/2014/main" id="{70E9426A-AC82-7F96-99B7-35F4E2F293DE}"/>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2" name="Freeform: Shape 190">
              <a:extLst>
                <a:ext uri="{FF2B5EF4-FFF2-40B4-BE49-F238E27FC236}">
                  <a16:creationId xmlns:a16="http://schemas.microsoft.com/office/drawing/2014/main" id="{2591B2C6-58EE-D201-C7AF-9FB590C63EB7}"/>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3" name="Freeform: Shape 191">
              <a:extLst>
                <a:ext uri="{FF2B5EF4-FFF2-40B4-BE49-F238E27FC236}">
                  <a16:creationId xmlns:a16="http://schemas.microsoft.com/office/drawing/2014/main" id="{106BAED7-4F7A-C178-08B8-AD90EC7684D0}"/>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4" name="Freeform: Shape 192">
              <a:extLst>
                <a:ext uri="{FF2B5EF4-FFF2-40B4-BE49-F238E27FC236}">
                  <a16:creationId xmlns:a16="http://schemas.microsoft.com/office/drawing/2014/main" id="{48F02AC7-1E07-C7FE-6133-746A972F737B}"/>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5" name="Freeform: Shape 193">
              <a:extLst>
                <a:ext uri="{FF2B5EF4-FFF2-40B4-BE49-F238E27FC236}">
                  <a16:creationId xmlns:a16="http://schemas.microsoft.com/office/drawing/2014/main" id="{D31E4DF0-BC4F-FAF7-2202-18F74D9CB0EA}"/>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6" name="Freeform: Shape 194">
              <a:extLst>
                <a:ext uri="{FF2B5EF4-FFF2-40B4-BE49-F238E27FC236}">
                  <a16:creationId xmlns:a16="http://schemas.microsoft.com/office/drawing/2014/main" id="{26680DAD-3541-8170-74B5-D178F7758071}"/>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7" name="Freeform: Shape 195">
              <a:extLst>
                <a:ext uri="{FF2B5EF4-FFF2-40B4-BE49-F238E27FC236}">
                  <a16:creationId xmlns:a16="http://schemas.microsoft.com/office/drawing/2014/main" id="{7A4F6819-DC2D-28F8-BA28-6254ACBAB2DD}"/>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8" name="Freeform: Shape 196">
              <a:extLst>
                <a:ext uri="{FF2B5EF4-FFF2-40B4-BE49-F238E27FC236}">
                  <a16:creationId xmlns:a16="http://schemas.microsoft.com/office/drawing/2014/main" id="{7754E46A-AFBD-FD8A-CFD5-5BE05CE4C645}"/>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89" name="Freeform: Shape 197">
              <a:extLst>
                <a:ext uri="{FF2B5EF4-FFF2-40B4-BE49-F238E27FC236}">
                  <a16:creationId xmlns:a16="http://schemas.microsoft.com/office/drawing/2014/main" id="{54225794-E2C4-8054-98AB-3D7730CDDDCF}"/>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0" name="Freeform: Shape 198">
              <a:extLst>
                <a:ext uri="{FF2B5EF4-FFF2-40B4-BE49-F238E27FC236}">
                  <a16:creationId xmlns:a16="http://schemas.microsoft.com/office/drawing/2014/main" id="{24CAAA28-82C7-81E1-C69A-8D7CEB66AA89}"/>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1" name="Freeform: Shape 199">
              <a:extLst>
                <a:ext uri="{FF2B5EF4-FFF2-40B4-BE49-F238E27FC236}">
                  <a16:creationId xmlns:a16="http://schemas.microsoft.com/office/drawing/2014/main" id="{862A0C2E-F0BF-D5C9-6400-F2BEB6D84C85}"/>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2" name="Freeform: Shape 200">
              <a:extLst>
                <a:ext uri="{FF2B5EF4-FFF2-40B4-BE49-F238E27FC236}">
                  <a16:creationId xmlns:a16="http://schemas.microsoft.com/office/drawing/2014/main" id="{A872A7D2-6618-8D9E-2465-1C2B7E34DE7B}"/>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3" name="Freeform: Shape 201">
              <a:extLst>
                <a:ext uri="{FF2B5EF4-FFF2-40B4-BE49-F238E27FC236}">
                  <a16:creationId xmlns:a16="http://schemas.microsoft.com/office/drawing/2014/main" id="{4653792F-C3E9-7993-039E-913D49667F9B}"/>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4" name="Freeform: Shape 202">
              <a:extLst>
                <a:ext uri="{FF2B5EF4-FFF2-40B4-BE49-F238E27FC236}">
                  <a16:creationId xmlns:a16="http://schemas.microsoft.com/office/drawing/2014/main" id="{B256B0BF-5DAC-188A-E104-7CE275D642D6}"/>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5" name="Freeform: Shape 203">
              <a:extLst>
                <a:ext uri="{FF2B5EF4-FFF2-40B4-BE49-F238E27FC236}">
                  <a16:creationId xmlns:a16="http://schemas.microsoft.com/office/drawing/2014/main" id="{B00542EB-C1B9-B057-06C9-9194398B053C}"/>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6" name="Freeform: Shape 204">
              <a:extLst>
                <a:ext uri="{FF2B5EF4-FFF2-40B4-BE49-F238E27FC236}">
                  <a16:creationId xmlns:a16="http://schemas.microsoft.com/office/drawing/2014/main" id="{172FBE93-0354-76C8-4478-F91E0A249293}"/>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7" name="Freeform: Shape 205">
              <a:extLst>
                <a:ext uri="{FF2B5EF4-FFF2-40B4-BE49-F238E27FC236}">
                  <a16:creationId xmlns:a16="http://schemas.microsoft.com/office/drawing/2014/main" id="{029BABA4-969A-67A0-4695-B843470FDC47}"/>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8" name="Freeform: Shape 206">
              <a:extLst>
                <a:ext uri="{FF2B5EF4-FFF2-40B4-BE49-F238E27FC236}">
                  <a16:creationId xmlns:a16="http://schemas.microsoft.com/office/drawing/2014/main" id="{E1F72492-0E98-F6ED-DDF9-28A89A29E996}"/>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199" name="Freeform: Shape 207">
              <a:extLst>
                <a:ext uri="{FF2B5EF4-FFF2-40B4-BE49-F238E27FC236}">
                  <a16:creationId xmlns:a16="http://schemas.microsoft.com/office/drawing/2014/main" id="{CE4A6713-CA92-8FBF-74F9-858CEDE6250A}"/>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0" name="Freeform: Shape 208">
              <a:extLst>
                <a:ext uri="{FF2B5EF4-FFF2-40B4-BE49-F238E27FC236}">
                  <a16:creationId xmlns:a16="http://schemas.microsoft.com/office/drawing/2014/main" id="{0DF16D50-5163-281B-61EA-22EA79C3E8BF}"/>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1" name="Freeform: Shape 209">
              <a:extLst>
                <a:ext uri="{FF2B5EF4-FFF2-40B4-BE49-F238E27FC236}">
                  <a16:creationId xmlns:a16="http://schemas.microsoft.com/office/drawing/2014/main" id="{87B5A213-AB3E-6ED0-33E9-738DAB2185A4}"/>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2" name="Freeform: Shape 210">
              <a:extLst>
                <a:ext uri="{FF2B5EF4-FFF2-40B4-BE49-F238E27FC236}">
                  <a16:creationId xmlns:a16="http://schemas.microsoft.com/office/drawing/2014/main" id="{D9EB94EF-F97C-37AC-CE37-E68C1B9687B5}"/>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3" name="Freeform: Shape 211">
              <a:extLst>
                <a:ext uri="{FF2B5EF4-FFF2-40B4-BE49-F238E27FC236}">
                  <a16:creationId xmlns:a16="http://schemas.microsoft.com/office/drawing/2014/main" id="{34C99061-366F-860B-E0A2-B3812F973CB6}"/>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4" name="Freeform: Shape 212">
              <a:extLst>
                <a:ext uri="{FF2B5EF4-FFF2-40B4-BE49-F238E27FC236}">
                  <a16:creationId xmlns:a16="http://schemas.microsoft.com/office/drawing/2014/main" id="{8F519BCD-6E45-97C2-59DA-BFB57E9A39A4}"/>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5" name="Freeform: Shape 213">
              <a:extLst>
                <a:ext uri="{FF2B5EF4-FFF2-40B4-BE49-F238E27FC236}">
                  <a16:creationId xmlns:a16="http://schemas.microsoft.com/office/drawing/2014/main" id="{A0DE5228-692A-5405-DB24-39C7D85AA50C}"/>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6" name="Freeform: Shape 214">
              <a:extLst>
                <a:ext uri="{FF2B5EF4-FFF2-40B4-BE49-F238E27FC236}">
                  <a16:creationId xmlns:a16="http://schemas.microsoft.com/office/drawing/2014/main" id="{6C448FEC-BE6B-73C2-919C-E7ED60089976}"/>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7" name="Freeform: Shape 215">
              <a:extLst>
                <a:ext uri="{FF2B5EF4-FFF2-40B4-BE49-F238E27FC236}">
                  <a16:creationId xmlns:a16="http://schemas.microsoft.com/office/drawing/2014/main" id="{894867C1-9165-80C2-0CD9-6FE2D962808B}"/>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8" name="Freeform: Shape 216">
              <a:extLst>
                <a:ext uri="{FF2B5EF4-FFF2-40B4-BE49-F238E27FC236}">
                  <a16:creationId xmlns:a16="http://schemas.microsoft.com/office/drawing/2014/main" id="{B2025C75-A024-66F5-9622-765B0CE104D1}"/>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09" name="Freeform: Shape 217">
              <a:extLst>
                <a:ext uri="{FF2B5EF4-FFF2-40B4-BE49-F238E27FC236}">
                  <a16:creationId xmlns:a16="http://schemas.microsoft.com/office/drawing/2014/main" id="{F48E7645-3A5F-B515-73D3-65942EE4A2B6}"/>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0" name="Freeform: Shape 218">
              <a:extLst>
                <a:ext uri="{FF2B5EF4-FFF2-40B4-BE49-F238E27FC236}">
                  <a16:creationId xmlns:a16="http://schemas.microsoft.com/office/drawing/2014/main" id="{DB671D2D-FCBD-A7FC-630E-2457669CB580}"/>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1" name="Freeform: Shape 219">
              <a:extLst>
                <a:ext uri="{FF2B5EF4-FFF2-40B4-BE49-F238E27FC236}">
                  <a16:creationId xmlns:a16="http://schemas.microsoft.com/office/drawing/2014/main" id="{77209133-A5BE-1924-D2C0-2D83E7F77E77}"/>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2" name="Freeform: Shape 220">
              <a:extLst>
                <a:ext uri="{FF2B5EF4-FFF2-40B4-BE49-F238E27FC236}">
                  <a16:creationId xmlns:a16="http://schemas.microsoft.com/office/drawing/2014/main" id="{A9D0D05A-AE98-64F8-1AAC-4BEFCC797084}"/>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3" name="Freeform: Shape 221">
              <a:extLst>
                <a:ext uri="{FF2B5EF4-FFF2-40B4-BE49-F238E27FC236}">
                  <a16:creationId xmlns:a16="http://schemas.microsoft.com/office/drawing/2014/main" id="{CC013C4D-34F0-7A76-9B24-040824DAF070}"/>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4" name="Freeform: Shape 222">
              <a:extLst>
                <a:ext uri="{FF2B5EF4-FFF2-40B4-BE49-F238E27FC236}">
                  <a16:creationId xmlns:a16="http://schemas.microsoft.com/office/drawing/2014/main" id="{D6E85F8B-3422-289A-10A9-1B24C652BEF1}"/>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215" name="Freeform: Shape 223">
              <a:extLst>
                <a:ext uri="{FF2B5EF4-FFF2-40B4-BE49-F238E27FC236}">
                  <a16:creationId xmlns:a16="http://schemas.microsoft.com/office/drawing/2014/main" id="{19626DB2-8814-07CC-DDEC-621DD6732761}"/>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2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216" name="Date Placeholder 2">
            <a:extLst>
              <a:ext uri="{FF2B5EF4-FFF2-40B4-BE49-F238E27FC236}">
                <a16:creationId xmlns:a16="http://schemas.microsoft.com/office/drawing/2014/main" id="{A1F74440-3F3F-BEC3-5D34-04B5D5F88217}"/>
              </a:ext>
            </a:extLst>
          </p:cNvPr>
          <p:cNvSpPr txBox="1">
            <a:spLocks noGrp="1"/>
          </p:cNvSpPr>
          <p:nvPr>
            <p:ph type="dt" sz="half" idx="7"/>
          </p:nvPr>
        </p:nvSpPr>
        <p:spPr/>
        <p:txBody>
          <a:bodyPr/>
          <a:lstStyle>
            <a:lvl1pPr>
              <a:defRPr lang="en-US">
                <a:solidFill>
                  <a:srgbClr val="FFFFFF"/>
                </a:solidFill>
              </a:defRPr>
            </a:lvl1pPr>
          </a:lstStyle>
          <a:p>
            <a:pPr lvl="0"/>
            <a:fld id="{A6E6CA77-92AB-45C3-9CAA-4E95CCC19ECA}" type="datetime1">
              <a:rPr lang="en-US"/>
              <a:pPr lvl="0"/>
              <a:t>11/3/2023</a:t>
            </a:fld>
            <a:endParaRPr lang="en-US"/>
          </a:p>
        </p:txBody>
      </p:sp>
      <p:sp>
        <p:nvSpPr>
          <p:cNvPr id="217" name="Footer Placeholder 3">
            <a:extLst>
              <a:ext uri="{FF2B5EF4-FFF2-40B4-BE49-F238E27FC236}">
                <a16:creationId xmlns:a16="http://schemas.microsoft.com/office/drawing/2014/main" id="{E462068F-1EBE-0E5B-E8D5-865675EAF2E7}"/>
              </a:ext>
            </a:extLst>
          </p:cNvPr>
          <p:cNvSpPr txBox="1">
            <a:spLocks noGrp="1"/>
          </p:cNvSpPr>
          <p:nvPr>
            <p:ph type="ftr" sz="quarter" idx="9"/>
          </p:nvPr>
        </p:nvSpPr>
        <p:spPr/>
        <p:txBody>
          <a:bodyPr/>
          <a:lstStyle>
            <a:lvl1pPr>
              <a:defRPr lang="en-US">
                <a:solidFill>
                  <a:srgbClr val="FFFFFF"/>
                </a:solidFill>
              </a:defRPr>
            </a:lvl1pPr>
          </a:lstStyle>
          <a:p>
            <a:pPr lvl="0"/>
            <a:endParaRPr lang="en-US"/>
          </a:p>
        </p:txBody>
      </p:sp>
      <p:sp>
        <p:nvSpPr>
          <p:cNvPr id="218" name="Slide Number Placeholder 4">
            <a:extLst>
              <a:ext uri="{FF2B5EF4-FFF2-40B4-BE49-F238E27FC236}">
                <a16:creationId xmlns:a16="http://schemas.microsoft.com/office/drawing/2014/main" id="{D9E0673A-D242-440C-86D5-59F5FB1D2D8D}"/>
              </a:ext>
            </a:extLst>
          </p:cNvPr>
          <p:cNvSpPr txBox="1">
            <a:spLocks noGrp="1"/>
          </p:cNvSpPr>
          <p:nvPr>
            <p:ph type="sldNum" sz="quarter" idx="8"/>
          </p:nvPr>
        </p:nvSpPr>
        <p:spPr/>
        <p:txBody>
          <a:bodyPr/>
          <a:lstStyle>
            <a:lvl1pPr>
              <a:defRPr lang="en-US">
                <a:solidFill>
                  <a:srgbClr val="FFFFFF"/>
                </a:solidFill>
              </a:defRPr>
            </a:lvl1pPr>
          </a:lstStyle>
          <a:p>
            <a:pPr lvl="0"/>
            <a:fld id="{73A701F8-EE28-4D69-A68A-D7A77A71D7C0}" type="slidenum">
              <a:t>‹#›</a:t>
            </a:fld>
            <a:endParaRPr lang="en-US"/>
          </a:p>
        </p:txBody>
      </p:sp>
      <p:sp>
        <p:nvSpPr>
          <p:cNvPr id="219" name="Title 1">
            <a:extLst>
              <a:ext uri="{FF2B5EF4-FFF2-40B4-BE49-F238E27FC236}">
                <a16:creationId xmlns:a16="http://schemas.microsoft.com/office/drawing/2014/main" id="{652B81E5-0A56-FF99-F58E-6A2A944DF569}"/>
              </a:ext>
            </a:extLst>
          </p:cNvPr>
          <p:cNvSpPr txBox="1">
            <a:spLocks noGrp="1"/>
          </p:cNvSpPr>
          <p:nvPr>
            <p:ph type="title"/>
          </p:nvPr>
        </p:nvSpPr>
        <p:spPr>
          <a:xfrm>
            <a:off x="1727201" y="4213381"/>
            <a:ext cx="8737604" cy="2031687"/>
          </a:xfrm>
        </p:spPr>
        <p:txBody>
          <a:bodyPr anchor="t" anchorCtr="1"/>
          <a:lstStyle>
            <a:lvl1pPr algn="ctr">
              <a:lnSpc>
                <a:spcPct val="105000"/>
              </a:lnSpc>
              <a:defRPr sz="2250">
                <a:solidFill>
                  <a:srgbClr val="44546A"/>
                </a:solidFill>
              </a:defRPr>
            </a:lvl1pPr>
          </a:lstStyle>
          <a:p>
            <a:pPr lvl="0"/>
            <a:r>
              <a:rPr lang="en-US"/>
              <a:t>Click to edit </a:t>
            </a:r>
            <a:br>
              <a:rPr lang="en-US"/>
            </a:br>
            <a:r>
              <a:rPr lang="en-US"/>
              <a:t>Master title style</a:t>
            </a:r>
          </a:p>
        </p:txBody>
      </p:sp>
      <p:pic>
        <p:nvPicPr>
          <p:cNvPr id="220" name="Graphic 8">
            <a:extLst>
              <a:ext uri="{FF2B5EF4-FFF2-40B4-BE49-F238E27FC236}">
                <a16:creationId xmlns:a16="http://schemas.microsoft.com/office/drawing/2014/main" id="{A0539689-6256-778A-3C9B-AD7155A510F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704761" y="1768458"/>
            <a:ext cx="2782473" cy="1984476"/>
          </a:xfrm>
          <a:prstGeom prst="rect">
            <a:avLst/>
          </a:prstGeom>
          <a:noFill/>
          <a:ln cap="flat">
            <a:noFill/>
          </a:ln>
        </p:spPr>
      </p:pic>
    </p:spTree>
    <p:extLst>
      <p:ext uri="{BB962C8B-B14F-4D97-AF65-F5344CB8AC3E}">
        <p14:creationId xmlns:p14="http://schemas.microsoft.com/office/powerpoint/2010/main" val="1517732244"/>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77">
            <a:extLst>
              <a:ext uri="{FF2B5EF4-FFF2-40B4-BE49-F238E27FC236}">
                <a16:creationId xmlns:a16="http://schemas.microsoft.com/office/drawing/2014/main" id="{5A294FEA-FB3F-C5AC-3F2E-277E3452629F}"/>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8" name="Graphic 49">
            <a:extLst>
              <a:ext uri="{FF2B5EF4-FFF2-40B4-BE49-F238E27FC236}">
                <a16:creationId xmlns:a16="http://schemas.microsoft.com/office/drawing/2014/main" id="{ED22F73A-1C1E-F8DB-ED94-C85783AFC1C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Title 1">
            <a:extLst>
              <a:ext uri="{FF2B5EF4-FFF2-40B4-BE49-F238E27FC236}">
                <a16:creationId xmlns:a16="http://schemas.microsoft.com/office/drawing/2014/main" id="{830546D1-1B31-E2E3-9B9A-816CCE74F52C}"/>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53BEF64F-B5BF-537C-854C-1AD23DE2065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7098B4-75A6-886E-F4F3-7C72A32B400D}"/>
              </a:ext>
            </a:extLst>
          </p:cNvPr>
          <p:cNvSpPr txBox="1">
            <a:spLocks noGrp="1"/>
          </p:cNvSpPr>
          <p:nvPr>
            <p:ph type="dt" sz="half" idx="7"/>
          </p:nvPr>
        </p:nvSpPr>
        <p:spPr/>
        <p:txBody>
          <a:bodyPr/>
          <a:lstStyle>
            <a:lvl1pPr>
              <a:defRPr/>
            </a:lvl1pPr>
          </a:lstStyle>
          <a:p>
            <a:pPr lvl="0"/>
            <a:fld id="{D95F5F7F-02EF-4CC8-BB1F-A51D01560E51}" type="datetime1">
              <a:rPr lang="en-US"/>
              <a:pPr lvl="0"/>
              <a:t>11/3/2023</a:t>
            </a:fld>
            <a:endParaRPr lang="en-US"/>
          </a:p>
        </p:txBody>
      </p:sp>
      <p:sp>
        <p:nvSpPr>
          <p:cNvPr id="5" name="Footer Placeholder 4">
            <a:extLst>
              <a:ext uri="{FF2B5EF4-FFF2-40B4-BE49-F238E27FC236}">
                <a16:creationId xmlns:a16="http://schemas.microsoft.com/office/drawing/2014/main" id="{DF5AD3B3-9CEF-19BF-E5CA-4E1F8D2AA67C}"/>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A683E727-1363-9673-6481-DED2180647B9}"/>
              </a:ext>
            </a:extLst>
          </p:cNvPr>
          <p:cNvSpPr txBox="1">
            <a:spLocks noGrp="1"/>
          </p:cNvSpPr>
          <p:nvPr>
            <p:ph type="sldNum" sz="quarter" idx="8"/>
          </p:nvPr>
        </p:nvSpPr>
        <p:spPr/>
        <p:txBody>
          <a:bodyPr/>
          <a:lstStyle>
            <a:lvl1pPr>
              <a:defRPr>
                <a:solidFill>
                  <a:srgbClr val="14123F"/>
                </a:solidFill>
              </a:defRPr>
            </a:lvl1pPr>
          </a:lstStyle>
          <a:p>
            <a:pPr lvl="0"/>
            <a:fld id="{0A367B35-C05B-4742-B240-96A7D410DDD7}" type="slidenum">
              <a:t>‹#›</a:t>
            </a:fld>
            <a:endParaRPr lang="en-US"/>
          </a:p>
        </p:txBody>
      </p:sp>
    </p:spTree>
    <p:extLst>
      <p:ext uri="{BB962C8B-B14F-4D97-AF65-F5344CB8AC3E}">
        <p14:creationId xmlns:p14="http://schemas.microsoft.com/office/powerpoint/2010/main" val="691110005"/>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8" name="Rectangle 77">
            <a:extLst>
              <a:ext uri="{FF2B5EF4-FFF2-40B4-BE49-F238E27FC236}">
                <a16:creationId xmlns:a16="http://schemas.microsoft.com/office/drawing/2014/main" id="{53FAD557-B446-A06F-A9F7-A35A3823DDA5}"/>
              </a:ext>
            </a:extLst>
          </p:cNvPr>
          <p:cNvSpPr/>
          <p:nvPr userDrawn="1"/>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9" name="Graphic 49">
            <a:extLst>
              <a:ext uri="{FF2B5EF4-FFF2-40B4-BE49-F238E27FC236}">
                <a16:creationId xmlns:a16="http://schemas.microsoft.com/office/drawing/2014/main" id="{70D70C9F-BB04-AC13-30D1-46DEF51E52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
        <p:nvSpPr>
          <p:cNvPr id="2" name="Picture Placeholder 11">
            <a:extLst>
              <a:ext uri="{FF2B5EF4-FFF2-40B4-BE49-F238E27FC236}">
                <a16:creationId xmlns:a16="http://schemas.microsoft.com/office/drawing/2014/main" id="{70E72040-CE3A-4ED9-28E6-9E16DDA843F7}"/>
              </a:ext>
            </a:extLst>
          </p:cNvPr>
          <p:cNvSpPr txBox="1">
            <a:spLocks noGrp="1"/>
          </p:cNvSpPr>
          <p:nvPr>
            <p:ph type="pic" idx="4294967295"/>
          </p:nvPr>
        </p:nvSpPr>
        <p:spPr>
          <a:xfrm>
            <a:off x="6096003" y="0"/>
            <a:ext cx="5059676" cy="6858000"/>
          </a:xfrm>
        </p:spPr>
        <p:txBody>
          <a:bodyPr/>
          <a:lstStyle>
            <a:lvl1pPr>
              <a:defRPr/>
            </a:lvl1pPr>
          </a:lstStyle>
          <a:p>
            <a:pPr lvl="0"/>
            <a:r>
              <a:rPr lang="en-US"/>
              <a:t>Click icon to add picture</a:t>
            </a:r>
          </a:p>
        </p:txBody>
      </p:sp>
      <p:sp>
        <p:nvSpPr>
          <p:cNvPr id="3" name="Title 1">
            <a:extLst>
              <a:ext uri="{FF2B5EF4-FFF2-40B4-BE49-F238E27FC236}">
                <a16:creationId xmlns:a16="http://schemas.microsoft.com/office/drawing/2014/main" id="{B5D878FC-F491-EEB6-1ADA-0043F7E19733}"/>
              </a:ext>
            </a:extLst>
          </p:cNvPr>
          <p:cNvSpPr txBox="1">
            <a:spLocks noGrp="1"/>
          </p:cNvSpPr>
          <p:nvPr>
            <p:ph type="title"/>
          </p:nvPr>
        </p:nvSpPr>
        <p:spPr>
          <a:xfrm>
            <a:off x="731840" y="427033"/>
            <a:ext cx="5659441" cy="1428045"/>
          </a:xfrm>
        </p:spPr>
        <p:txBody>
          <a:bodyPr/>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4D9EFE2-6BEE-5BAF-C775-1905974BFF07}"/>
              </a:ext>
            </a:extLst>
          </p:cNvPr>
          <p:cNvSpPr txBox="1">
            <a:spLocks noGrp="1"/>
          </p:cNvSpPr>
          <p:nvPr>
            <p:ph idx="4294967295"/>
          </p:nvPr>
        </p:nvSpPr>
        <p:spPr>
          <a:xfrm>
            <a:off x="731840" y="1951201"/>
            <a:ext cx="4769071" cy="4190119"/>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6B75EFAF-2F5E-9C02-946C-8FA7797D3FA9}"/>
              </a:ext>
            </a:extLst>
          </p:cNvPr>
          <p:cNvSpPr txBox="1">
            <a:spLocks noGrp="1"/>
          </p:cNvSpPr>
          <p:nvPr>
            <p:ph type="dt" sz="half" idx="7"/>
          </p:nvPr>
        </p:nvSpPr>
        <p:spPr/>
        <p:txBody>
          <a:bodyPr/>
          <a:lstStyle>
            <a:lvl1pPr>
              <a:defRPr/>
            </a:lvl1pPr>
          </a:lstStyle>
          <a:p>
            <a:pPr lvl="0"/>
            <a:fld id="{9CA0D39F-DA67-4413-95B7-3E597081DB85}" type="datetime1">
              <a:rPr lang="en-US"/>
              <a:pPr lvl="0"/>
              <a:t>11/3/2023</a:t>
            </a:fld>
            <a:endParaRPr lang="en-US"/>
          </a:p>
        </p:txBody>
      </p:sp>
      <p:sp>
        <p:nvSpPr>
          <p:cNvPr id="6" name="Footer Placeholder 4">
            <a:extLst>
              <a:ext uri="{FF2B5EF4-FFF2-40B4-BE49-F238E27FC236}">
                <a16:creationId xmlns:a16="http://schemas.microsoft.com/office/drawing/2014/main" id="{08897E59-13BC-52A9-2CCA-E98FF9BF66D1}"/>
              </a:ext>
            </a:extLst>
          </p:cNvPr>
          <p:cNvSpPr txBox="1">
            <a:spLocks noGrp="1"/>
          </p:cNvSpPr>
          <p:nvPr>
            <p:ph type="ftr" sz="quarter" idx="9"/>
          </p:nvPr>
        </p:nvSpPr>
        <p:spPr/>
        <p:txBody>
          <a:bodyPr/>
          <a:lstStyle>
            <a:lvl1pPr>
              <a:defRPr/>
            </a:lvl1pPr>
          </a:lstStyle>
          <a:p>
            <a:pPr lvl="0"/>
            <a:endParaRPr lang="en-US"/>
          </a:p>
        </p:txBody>
      </p:sp>
      <p:sp>
        <p:nvSpPr>
          <p:cNvPr id="7" name="Slide Number Placeholder 5">
            <a:extLst>
              <a:ext uri="{FF2B5EF4-FFF2-40B4-BE49-F238E27FC236}">
                <a16:creationId xmlns:a16="http://schemas.microsoft.com/office/drawing/2014/main" id="{4BD9B968-6532-4CD8-7DC4-5146D88ADA9A}"/>
              </a:ext>
            </a:extLst>
          </p:cNvPr>
          <p:cNvSpPr txBox="1">
            <a:spLocks noGrp="1"/>
          </p:cNvSpPr>
          <p:nvPr>
            <p:ph type="sldNum" sz="quarter" idx="8"/>
          </p:nvPr>
        </p:nvSpPr>
        <p:spPr/>
        <p:txBody>
          <a:bodyPr/>
          <a:lstStyle>
            <a:lvl1pPr>
              <a:defRPr>
                <a:solidFill>
                  <a:srgbClr val="14123F"/>
                </a:solidFill>
              </a:defRPr>
            </a:lvl1pPr>
          </a:lstStyle>
          <a:p>
            <a:pPr lvl="0"/>
            <a:fld id="{7A420D60-5585-4AFC-955D-A128632D43B8}" type="slidenum">
              <a:t>‹#›</a:t>
            </a:fld>
            <a:endParaRPr lang="en-US"/>
          </a:p>
        </p:txBody>
      </p:sp>
    </p:spTree>
    <p:extLst>
      <p:ext uri="{BB962C8B-B14F-4D97-AF65-F5344CB8AC3E}">
        <p14:creationId xmlns:p14="http://schemas.microsoft.com/office/powerpoint/2010/main" val="26764371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ection Header">
    <p:bg>
      <p:bgPr>
        <a:solidFill>
          <a:srgbClr val="14123F"/>
        </a:solidFill>
        <a:effectLst/>
      </p:bgPr>
    </p:bg>
    <p:spTree>
      <p:nvGrpSpPr>
        <p:cNvPr id="1" name=""/>
        <p:cNvGrpSpPr/>
        <p:nvPr/>
      </p:nvGrpSpPr>
      <p:grpSpPr>
        <a:xfrm>
          <a:off x="0" y="0"/>
          <a:ext cx="0" cy="0"/>
          <a:chOff x="0" y="0"/>
          <a:chExt cx="0" cy="0"/>
        </a:xfrm>
      </p:grpSpPr>
      <p:sp>
        <p:nvSpPr>
          <p:cNvPr id="2" name="Rectangle 521">
            <a:extLst>
              <a:ext uri="{FF2B5EF4-FFF2-40B4-BE49-F238E27FC236}">
                <a16:creationId xmlns:a16="http://schemas.microsoft.com/office/drawing/2014/main" id="{E5FE167F-D44D-365B-C346-98E2C33E97FD}"/>
              </a:ext>
            </a:extLst>
          </p:cNvPr>
          <p:cNvSpPr/>
          <p:nvPr/>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91B5CC"/>
              </a:solidFill>
              <a:uFillTx/>
              <a:latin typeface="Trebuchet MS"/>
            </a:endParaRPr>
          </a:p>
        </p:txBody>
      </p:sp>
      <p:sp>
        <p:nvSpPr>
          <p:cNvPr id="3" name="Freeform: Shape 522">
            <a:extLst>
              <a:ext uri="{FF2B5EF4-FFF2-40B4-BE49-F238E27FC236}">
                <a16:creationId xmlns:a16="http://schemas.microsoft.com/office/drawing/2014/main" id="{8EA4600C-C1B5-A129-9E58-F9AE5F4670AF}"/>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nvGrpSpPr>
          <p:cNvPr id="4" name="Group 251">
            <a:extLst>
              <a:ext uri="{FF2B5EF4-FFF2-40B4-BE49-F238E27FC236}">
                <a16:creationId xmlns:a16="http://schemas.microsoft.com/office/drawing/2014/main" id="{0EF6D127-02D8-7327-BCA9-C94F9B09780E}"/>
              </a:ext>
            </a:extLst>
          </p:cNvPr>
          <p:cNvGrpSpPr/>
          <p:nvPr/>
        </p:nvGrpSpPr>
        <p:grpSpPr>
          <a:xfrm>
            <a:off x="464816" y="0"/>
            <a:ext cx="10141026" cy="6857999"/>
            <a:chOff x="464816" y="0"/>
            <a:chExt cx="10141026" cy="6857999"/>
          </a:xfrm>
        </p:grpSpPr>
        <p:sp>
          <p:nvSpPr>
            <p:cNvPr id="5" name="Freeform: Shape 252">
              <a:extLst>
                <a:ext uri="{FF2B5EF4-FFF2-40B4-BE49-F238E27FC236}">
                  <a16:creationId xmlns:a16="http://schemas.microsoft.com/office/drawing/2014/main" id="{654CBFF7-2DB7-1648-08C5-CF81DCA0DD21}"/>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253">
              <a:extLst>
                <a:ext uri="{FF2B5EF4-FFF2-40B4-BE49-F238E27FC236}">
                  <a16:creationId xmlns:a16="http://schemas.microsoft.com/office/drawing/2014/main" id="{9E73FE4E-0BEC-B824-0BD3-4C61B8BD6039}"/>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254">
              <a:extLst>
                <a:ext uri="{FF2B5EF4-FFF2-40B4-BE49-F238E27FC236}">
                  <a16:creationId xmlns:a16="http://schemas.microsoft.com/office/drawing/2014/main" id="{8C284A01-5AF4-AD34-354F-BD9F8A0AD90D}"/>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255">
              <a:extLst>
                <a:ext uri="{FF2B5EF4-FFF2-40B4-BE49-F238E27FC236}">
                  <a16:creationId xmlns:a16="http://schemas.microsoft.com/office/drawing/2014/main" id="{5ECB7C30-A90A-328F-60EC-468CF3689716}"/>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256">
              <a:extLst>
                <a:ext uri="{FF2B5EF4-FFF2-40B4-BE49-F238E27FC236}">
                  <a16:creationId xmlns:a16="http://schemas.microsoft.com/office/drawing/2014/main" id="{D6CE5F8E-286E-8CB6-0E5F-793DD9B20423}"/>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257">
              <a:extLst>
                <a:ext uri="{FF2B5EF4-FFF2-40B4-BE49-F238E27FC236}">
                  <a16:creationId xmlns:a16="http://schemas.microsoft.com/office/drawing/2014/main" id="{1C19524C-695B-BC48-0049-89A33AC92F33}"/>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258">
              <a:extLst>
                <a:ext uri="{FF2B5EF4-FFF2-40B4-BE49-F238E27FC236}">
                  <a16:creationId xmlns:a16="http://schemas.microsoft.com/office/drawing/2014/main" id="{A0D4F224-1A43-345D-0D07-28ECCE80E623}"/>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259">
              <a:extLst>
                <a:ext uri="{FF2B5EF4-FFF2-40B4-BE49-F238E27FC236}">
                  <a16:creationId xmlns:a16="http://schemas.microsoft.com/office/drawing/2014/main" id="{C559E082-0EB1-7229-85C3-4B50ED0D4BB5}"/>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260">
              <a:extLst>
                <a:ext uri="{FF2B5EF4-FFF2-40B4-BE49-F238E27FC236}">
                  <a16:creationId xmlns:a16="http://schemas.microsoft.com/office/drawing/2014/main" id="{4DAB1A33-594E-7A2E-1AA1-49ACBE66B8E8}"/>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261">
              <a:extLst>
                <a:ext uri="{FF2B5EF4-FFF2-40B4-BE49-F238E27FC236}">
                  <a16:creationId xmlns:a16="http://schemas.microsoft.com/office/drawing/2014/main" id="{81E6470B-6CB4-F524-7B95-3CA14F41C0BB}"/>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262">
              <a:extLst>
                <a:ext uri="{FF2B5EF4-FFF2-40B4-BE49-F238E27FC236}">
                  <a16:creationId xmlns:a16="http://schemas.microsoft.com/office/drawing/2014/main" id="{93D5AADD-9037-E816-6179-5F74B0BFFDA5}"/>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263">
              <a:extLst>
                <a:ext uri="{FF2B5EF4-FFF2-40B4-BE49-F238E27FC236}">
                  <a16:creationId xmlns:a16="http://schemas.microsoft.com/office/drawing/2014/main" id="{83AEFA6E-32FC-CD29-B621-627B3D25F6FF}"/>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264">
              <a:extLst>
                <a:ext uri="{FF2B5EF4-FFF2-40B4-BE49-F238E27FC236}">
                  <a16:creationId xmlns:a16="http://schemas.microsoft.com/office/drawing/2014/main" id="{0FC97F0F-5FE6-F0A9-1A66-695BA9BA7999}"/>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265">
              <a:extLst>
                <a:ext uri="{FF2B5EF4-FFF2-40B4-BE49-F238E27FC236}">
                  <a16:creationId xmlns:a16="http://schemas.microsoft.com/office/drawing/2014/main" id="{A6C25FF9-CADD-39B6-B1CE-8EB61F867CBD}"/>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266">
              <a:extLst>
                <a:ext uri="{FF2B5EF4-FFF2-40B4-BE49-F238E27FC236}">
                  <a16:creationId xmlns:a16="http://schemas.microsoft.com/office/drawing/2014/main" id="{772E08DA-F956-9102-79B8-3F7AE9020061}"/>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267">
              <a:extLst>
                <a:ext uri="{FF2B5EF4-FFF2-40B4-BE49-F238E27FC236}">
                  <a16:creationId xmlns:a16="http://schemas.microsoft.com/office/drawing/2014/main" id="{E48932E0-31F8-361D-6325-FE630EF1D0A2}"/>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268">
              <a:extLst>
                <a:ext uri="{FF2B5EF4-FFF2-40B4-BE49-F238E27FC236}">
                  <a16:creationId xmlns:a16="http://schemas.microsoft.com/office/drawing/2014/main" id="{AD6CBFAB-D149-C949-C56B-DAA1E8E2A187}"/>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269">
              <a:extLst>
                <a:ext uri="{FF2B5EF4-FFF2-40B4-BE49-F238E27FC236}">
                  <a16:creationId xmlns:a16="http://schemas.microsoft.com/office/drawing/2014/main" id="{F4477194-4D96-4D9D-7763-F0A4F3C69925}"/>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270">
              <a:extLst>
                <a:ext uri="{FF2B5EF4-FFF2-40B4-BE49-F238E27FC236}">
                  <a16:creationId xmlns:a16="http://schemas.microsoft.com/office/drawing/2014/main" id="{DEAF9900-5156-9A34-F698-8A3290322E68}"/>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271">
              <a:extLst>
                <a:ext uri="{FF2B5EF4-FFF2-40B4-BE49-F238E27FC236}">
                  <a16:creationId xmlns:a16="http://schemas.microsoft.com/office/drawing/2014/main" id="{20141B97-C0DA-EC72-6118-8447B01E6D5D}"/>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272">
              <a:extLst>
                <a:ext uri="{FF2B5EF4-FFF2-40B4-BE49-F238E27FC236}">
                  <a16:creationId xmlns:a16="http://schemas.microsoft.com/office/drawing/2014/main" id="{3295C18D-AFC7-BEFD-8B8E-18E63C5716FF}"/>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273">
              <a:extLst>
                <a:ext uri="{FF2B5EF4-FFF2-40B4-BE49-F238E27FC236}">
                  <a16:creationId xmlns:a16="http://schemas.microsoft.com/office/drawing/2014/main" id="{70578B27-0317-0437-4D74-B62FBA5620C0}"/>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274">
              <a:extLst>
                <a:ext uri="{FF2B5EF4-FFF2-40B4-BE49-F238E27FC236}">
                  <a16:creationId xmlns:a16="http://schemas.microsoft.com/office/drawing/2014/main" id="{07881381-4BAE-2B93-934A-3E4EF8AB22C0}"/>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275">
              <a:extLst>
                <a:ext uri="{FF2B5EF4-FFF2-40B4-BE49-F238E27FC236}">
                  <a16:creationId xmlns:a16="http://schemas.microsoft.com/office/drawing/2014/main" id="{A4A99074-835C-F758-8C7C-CA4AA8AB729F}"/>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276">
              <a:extLst>
                <a:ext uri="{FF2B5EF4-FFF2-40B4-BE49-F238E27FC236}">
                  <a16:creationId xmlns:a16="http://schemas.microsoft.com/office/drawing/2014/main" id="{2AF3EDED-A698-3B3C-E7DC-94C3400FC863}"/>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277">
              <a:extLst>
                <a:ext uri="{FF2B5EF4-FFF2-40B4-BE49-F238E27FC236}">
                  <a16:creationId xmlns:a16="http://schemas.microsoft.com/office/drawing/2014/main" id="{0D85C90A-0717-B5AA-3FCB-2FBB99D6C3BF}"/>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278">
              <a:extLst>
                <a:ext uri="{FF2B5EF4-FFF2-40B4-BE49-F238E27FC236}">
                  <a16:creationId xmlns:a16="http://schemas.microsoft.com/office/drawing/2014/main" id="{DD4A76AC-AC4D-92CF-3C71-1D6B7C6229CD}"/>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279">
              <a:extLst>
                <a:ext uri="{FF2B5EF4-FFF2-40B4-BE49-F238E27FC236}">
                  <a16:creationId xmlns:a16="http://schemas.microsoft.com/office/drawing/2014/main" id="{78C57348-482E-0D0D-C859-27CF969F16D5}"/>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280">
              <a:extLst>
                <a:ext uri="{FF2B5EF4-FFF2-40B4-BE49-F238E27FC236}">
                  <a16:creationId xmlns:a16="http://schemas.microsoft.com/office/drawing/2014/main" id="{CBAB3F28-541A-BE47-7AA8-92C91608EEEA}"/>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281">
              <a:extLst>
                <a:ext uri="{FF2B5EF4-FFF2-40B4-BE49-F238E27FC236}">
                  <a16:creationId xmlns:a16="http://schemas.microsoft.com/office/drawing/2014/main" id="{1752784B-0E08-396C-CC96-7AC1DD965331}"/>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282">
              <a:extLst>
                <a:ext uri="{FF2B5EF4-FFF2-40B4-BE49-F238E27FC236}">
                  <a16:creationId xmlns:a16="http://schemas.microsoft.com/office/drawing/2014/main" id="{8C5FCBA5-A668-EFF5-F7E0-54CFDB6F2FE2}"/>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283">
              <a:extLst>
                <a:ext uri="{FF2B5EF4-FFF2-40B4-BE49-F238E27FC236}">
                  <a16:creationId xmlns:a16="http://schemas.microsoft.com/office/drawing/2014/main" id="{2F434955-8C9E-F814-0957-AE39B5E62C83}"/>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284">
              <a:extLst>
                <a:ext uri="{FF2B5EF4-FFF2-40B4-BE49-F238E27FC236}">
                  <a16:creationId xmlns:a16="http://schemas.microsoft.com/office/drawing/2014/main" id="{C916450B-35CC-B137-82C3-0566E9CB24DA}"/>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285">
              <a:extLst>
                <a:ext uri="{FF2B5EF4-FFF2-40B4-BE49-F238E27FC236}">
                  <a16:creationId xmlns:a16="http://schemas.microsoft.com/office/drawing/2014/main" id="{ED4BF5C3-6808-BEA9-C838-69A374483E04}"/>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286">
              <a:extLst>
                <a:ext uri="{FF2B5EF4-FFF2-40B4-BE49-F238E27FC236}">
                  <a16:creationId xmlns:a16="http://schemas.microsoft.com/office/drawing/2014/main" id="{910C4B26-545E-4366-1966-E164BD8106B7}"/>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287">
              <a:extLst>
                <a:ext uri="{FF2B5EF4-FFF2-40B4-BE49-F238E27FC236}">
                  <a16:creationId xmlns:a16="http://schemas.microsoft.com/office/drawing/2014/main" id="{5FEAAF03-6C32-526C-AA50-8521A8AC1F32}"/>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288">
              <a:extLst>
                <a:ext uri="{FF2B5EF4-FFF2-40B4-BE49-F238E27FC236}">
                  <a16:creationId xmlns:a16="http://schemas.microsoft.com/office/drawing/2014/main" id="{F277C70F-85E4-0A88-3DCD-2DE304EDD35F}"/>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289">
              <a:extLst>
                <a:ext uri="{FF2B5EF4-FFF2-40B4-BE49-F238E27FC236}">
                  <a16:creationId xmlns:a16="http://schemas.microsoft.com/office/drawing/2014/main" id="{4745CDC2-AD03-2E02-FB33-B52474B121BB}"/>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290">
              <a:extLst>
                <a:ext uri="{FF2B5EF4-FFF2-40B4-BE49-F238E27FC236}">
                  <a16:creationId xmlns:a16="http://schemas.microsoft.com/office/drawing/2014/main" id="{8E7950DF-7B22-8971-7F0F-B9F91E48C44C}"/>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291">
              <a:extLst>
                <a:ext uri="{FF2B5EF4-FFF2-40B4-BE49-F238E27FC236}">
                  <a16:creationId xmlns:a16="http://schemas.microsoft.com/office/drawing/2014/main" id="{BABB6F75-CC82-4BE6-C742-31B7F8AB3D6D}"/>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292">
              <a:extLst>
                <a:ext uri="{FF2B5EF4-FFF2-40B4-BE49-F238E27FC236}">
                  <a16:creationId xmlns:a16="http://schemas.microsoft.com/office/drawing/2014/main" id="{C8A565C1-7862-C3CB-3D6B-74ADE2AA90CF}"/>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293">
              <a:extLst>
                <a:ext uri="{FF2B5EF4-FFF2-40B4-BE49-F238E27FC236}">
                  <a16:creationId xmlns:a16="http://schemas.microsoft.com/office/drawing/2014/main" id="{9A653DE7-C309-4A13-4173-F71129F92E47}"/>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294">
              <a:extLst>
                <a:ext uri="{FF2B5EF4-FFF2-40B4-BE49-F238E27FC236}">
                  <a16:creationId xmlns:a16="http://schemas.microsoft.com/office/drawing/2014/main" id="{057DA0D1-45B4-D6AA-F89E-1A2EEB30A831}"/>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295">
              <a:extLst>
                <a:ext uri="{FF2B5EF4-FFF2-40B4-BE49-F238E27FC236}">
                  <a16:creationId xmlns:a16="http://schemas.microsoft.com/office/drawing/2014/main" id="{1E8E0BFE-8167-C812-8BD2-93102197B691}"/>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296">
              <a:extLst>
                <a:ext uri="{FF2B5EF4-FFF2-40B4-BE49-F238E27FC236}">
                  <a16:creationId xmlns:a16="http://schemas.microsoft.com/office/drawing/2014/main" id="{B4D7CB3D-1319-80BD-5A76-7F41A3FA5C7C}"/>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297">
              <a:extLst>
                <a:ext uri="{FF2B5EF4-FFF2-40B4-BE49-F238E27FC236}">
                  <a16:creationId xmlns:a16="http://schemas.microsoft.com/office/drawing/2014/main" id="{CCDD2857-75D2-567F-D837-6D0BDBDE65D6}"/>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298">
              <a:extLst>
                <a:ext uri="{FF2B5EF4-FFF2-40B4-BE49-F238E27FC236}">
                  <a16:creationId xmlns:a16="http://schemas.microsoft.com/office/drawing/2014/main" id="{205BE76E-BBC1-F2C5-6AF1-3BB29752734B}"/>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299">
              <a:extLst>
                <a:ext uri="{FF2B5EF4-FFF2-40B4-BE49-F238E27FC236}">
                  <a16:creationId xmlns:a16="http://schemas.microsoft.com/office/drawing/2014/main" id="{E8FFE4DA-B981-C1F8-F08D-40FDC02118CE}"/>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300">
              <a:extLst>
                <a:ext uri="{FF2B5EF4-FFF2-40B4-BE49-F238E27FC236}">
                  <a16:creationId xmlns:a16="http://schemas.microsoft.com/office/drawing/2014/main" id="{529ECE74-460F-9A46-AB7C-8E52D0ED7A11}"/>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301">
              <a:extLst>
                <a:ext uri="{FF2B5EF4-FFF2-40B4-BE49-F238E27FC236}">
                  <a16:creationId xmlns:a16="http://schemas.microsoft.com/office/drawing/2014/main" id="{039EB78F-B350-CB25-ED10-A0FF698DF88C}"/>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302">
              <a:extLst>
                <a:ext uri="{FF2B5EF4-FFF2-40B4-BE49-F238E27FC236}">
                  <a16:creationId xmlns:a16="http://schemas.microsoft.com/office/drawing/2014/main" id="{C84DC0CF-25AC-C9EF-F14C-E5270860689E}"/>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303">
              <a:extLst>
                <a:ext uri="{FF2B5EF4-FFF2-40B4-BE49-F238E27FC236}">
                  <a16:creationId xmlns:a16="http://schemas.microsoft.com/office/drawing/2014/main" id="{4CFE8FDC-EC68-015A-F148-42F907790434}"/>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304">
              <a:extLst>
                <a:ext uri="{FF2B5EF4-FFF2-40B4-BE49-F238E27FC236}">
                  <a16:creationId xmlns:a16="http://schemas.microsoft.com/office/drawing/2014/main" id="{5C9F5F88-8611-3849-6198-1F8C3528483F}"/>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305">
              <a:extLst>
                <a:ext uri="{FF2B5EF4-FFF2-40B4-BE49-F238E27FC236}">
                  <a16:creationId xmlns:a16="http://schemas.microsoft.com/office/drawing/2014/main" id="{181CF003-9BC2-5932-1285-467EBAB8C8AB}"/>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306">
              <a:extLst>
                <a:ext uri="{FF2B5EF4-FFF2-40B4-BE49-F238E27FC236}">
                  <a16:creationId xmlns:a16="http://schemas.microsoft.com/office/drawing/2014/main" id="{1259CD14-8AB8-BA07-42F4-B69E07B336AA}"/>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307">
              <a:extLst>
                <a:ext uri="{FF2B5EF4-FFF2-40B4-BE49-F238E27FC236}">
                  <a16:creationId xmlns:a16="http://schemas.microsoft.com/office/drawing/2014/main" id="{24EDF2DD-D74C-B295-7D13-261091F1A905}"/>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308">
              <a:extLst>
                <a:ext uri="{FF2B5EF4-FFF2-40B4-BE49-F238E27FC236}">
                  <a16:creationId xmlns:a16="http://schemas.microsoft.com/office/drawing/2014/main" id="{7CDB06B7-1065-E9C9-9772-BB557CD2B258}"/>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309">
              <a:extLst>
                <a:ext uri="{FF2B5EF4-FFF2-40B4-BE49-F238E27FC236}">
                  <a16:creationId xmlns:a16="http://schemas.microsoft.com/office/drawing/2014/main" id="{53BFDBE9-54AA-FCA4-C3B8-F67C46FF9025}"/>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310">
              <a:extLst>
                <a:ext uri="{FF2B5EF4-FFF2-40B4-BE49-F238E27FC236}">
                  <a16:creationId xmlns:a16="http://schemas.microsoft.com/office/drawing/2014/main" id="{0C99ADDD-CEA7-1177-F348-7E360253A183}"/>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311">
              <a:extLst>
                <a:ext uri="{FF2B5EF4-FFF2-40B4-BE49-F238E27FC236}">
                  <a16:creationId xmlns:a16="http://schemas.microsoft.com/office/drawing/2014/main" id="{16312790-FC3C-0A44-0AFE-F258CFCE349D}"/>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312">
              <a:extLst>
                <a:ext uri="{FF2B5EF4-FFF2-40B4-BE49-F238E27FC236}">
                  <a16:creationId xmlns:a16="http://schemas.microsoft.com/office/drawing/2014/main" id="{7746CE44-2AC2-908F-6780-BF96C237A037}"/>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313">
              <a:extLst>
                <a:ext uri="{FF2B5EF4-FFF2-40B4-BE49-F238E27FC236}">
                  <a16:creationId xmlns:a16="http://schemas.microsoft.com/office/drawing/2014/main" id="{56764D0C-F3B6-0F24-6EF5-D02ABEF943DD}"/>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314">
              <a:extLst>
                <a:ext uri="{FF2B5EF4-FFF2-40B4-BE49-F238E27FC236}">
                  <a16:creationId xmlns:a16="http://schemas.microsoft.com/office/drawing/2014/main" id="{038C3451-4F00-C3D9-E90A-636FA65D1B6C}"/>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315">
              <a:extLst>
                <a:ext uri="{FF2B5EF4-FFF2-40B4-BE49-F238E27FC236}">
                  <a16:creationId xmlns:a16="http://schemas.microsoft.com/office/drawing/2014/main" id="{5C5C85AD-3ACA-630C-032B-CF51891188DC}"/>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316">
              <a:extLst>
                <a:ext uri="{FF2B5EF4-FFF2-40B4-BE49-F238E27FC236}">
                  <a16:creationId xmlns:a16="http://schemas.microsoft.com/office/drawing/2014/main" id="{F62EDA4A-2211-F687-AECE-6B35F2E90B48}"/>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317">
              <a:extLst>
                <a:ext uri="{FF2B5EF4-FFF2-40B4-BE49-F238E27FC236}">
                  <a16:creationId xmlns:a16="http://schemas.microsoft.com/office/drawing/2014/main" id="{4E529397-6FD5-A852-EE5C-778BE8F26FDF}"/>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318">
              <a:extLst>
                <a:ext uri="{FF2B5EF4-FFF2-40B4-BE49-F238E27FC236}">
                  <a16:creationId xmlns:a16="http://schemas.microsoft.com/office/drawing/2014/main" id="{AC82ED50-2C40-F162-CBEE-9EE688763DBF}"/>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319">
              <a:extLst>
                <a:ext uri="{FF2B5EF4-FFF2-40B4-BE49-F238E27FC236}">
                  <a16:creationId xmlns:a16="http://schemas.microsoft.com/office/drawing/2014/main" id="{B90DD821-D9F7-A5AD-340D-BB4F70765550}"/>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320">
              <a:extLst>
                <a:ext uri="{FF2B5EF4-FFF2-40B4-BE49-F238E27FC236}">
                  <a16:creationId xmlns:a16="http://schemas.microsoft.com/office/drawing/2014/main" id="{E7E20829-F615-7702-06A8-70208BF77E86}"/>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321">
              <a:extLst>
                <a:ext uri="{FF2B5EF4-FFF2-40B4-BE49-F238E27FC236}">
                  <a16:creationId xmlns:a16="http://schemas.microsoft.com/office/drawing/2014/main" id="{89B7547B-4F1B-A25E-EF61-363953E907A7}"/>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322">
              <a:extLst>
                <a:ext uri="{FF2B5EF4-FFF2-40B4-BE49-F238E27FC236}">
                  <a16:creationId xmlns:a16="http://schemas.microsoft.com/office/drawing/2014/main" id="{53EFC6A6-3DFE-4380-0454-0F0C62811B3B}"/>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323">
              <a:extLst>
                <a:ext uri="{FF2B5EF4-FFF2-40B4-BE49-F238E27FC236}">
                  <a16:creationId xmlns:a16="http://schemas.microsoft.com/office/drawing/2014/main" id="{0FD0D995-8746-E7AE-257D-E30C7955BA6F}"/>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324">
              <a:extLst>
                <a:ext uri="{FF2B5EF4-FFF2-40B4-BE49-F238E27FC236}">
                  <a16:creationId xmlns:a16="http://schemas.microsoft.com/office/drawing/2014/main" id="{EAA3DFC0-AFB0-21D3-1B47-2A2E3C0154A5}"/>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325">
              <a:extLst>
                <a:ext uri="{FF2B5EF4-FFF2-40B4-BE49-F238E27FC236}">
                  <a16:creationId xmlns:a16="http://schemas.microsoft.com/office/drawing/2014/main" id="{456B993A-9F65-EE56-2818-E24FD7B00445}"/>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326">
              <a:extLst>
                <a:ext uri="{FF2B5EF4-FFF2-40B4-BE49-F238E27FC236}">
                  <a16:creationId xmlns:a16="http://schemas.microsoft.com/office/drawing/2014/main" id="{01315F0F-1028-0D9C-69BA-48AE8FFC3154}"/>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327">
              <a:extLst>
                <a:ext uri="{FF2B5EF4-FFF2-40B4-BE49-F238E27FC236}">
                  <a16:creationId xmlns:a16="http://schemas.microsoft.com/office/drawing/2014/main" id="{FB546A33-E400-0613-3C82-727E991E4D95}"/>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328">
              <a:extLst>
                <a:ext uri="{FF2B5EF4-FFF2-40B4-BE49-F238E27FC236}">
                  <a16:creationId xmlns:a16="http://schemas.microsoft.com/office/drawing/2014/main" id="{CD12ACAA-96DE-421B-3788-F9E2F4DC0935}"/>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329">
              <a:extLst>
                <a:ext uri="{FF2B5EF4-FFF2-40B4-BE49-F238E27FC236}">
                  <a16:creationId xmlns:a16="http://schemas.microsoft.com/office/drawing/2014/main" id="{EFE5A56F-0148-A059-A2C2-71D6A4AB6705}"/>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330">
              <a:extLst>
                <a:ext uri="{FF2B5EF4-FFF2-40B4-BE49-F238E27FC236}">
                  <a16:creationId xmlns:a16="http://schemas.microsoft.com/office/drawing/2014/main" id="{C68AA328-BB36-C0DF-6EA6-CCD41DE9D132}"/>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331">
              <a:extLst>
                <a:ext uri="{FF2B5EF4-FFF2-40B4-BE49-F238E27FC236}">
                  <a16:creationId xmlns:a16="http://schemas.microsoft.com/office/drawing/2014/main" id="{04BE55B9-021C-27E0-1141-BC3A04FCE95B}"/>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332">
              <a:extLst>
                <a:ext uri="{FF2B5EF4-FFF2-40B4-BE49-F238E27FC236}">
                  <a16:creationId xmlns:a16="http://schemas.microsoft.com/office/drawing/2014/main" id="{06EECCCB-63EF-C4B1-E320-6BB9FD7F27CB}"/>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333">
              <a:extLst>
                <a:ext uri="{FF2B5EF4-FFF2-40B4-BE49-F238E27FC236}">
                  <a16:creationId xmlns:a16="http://schemas.microsoft.com/office/drawing/2014/main" id="{6E9BF856-2631-D5C2-F389-3FAE04503FFC}"/>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334">
              <a:extLst>
                <a:ext uri="{FF2B5EF4-FFF2-40B4-BE49-F238E27FC236}">
                  <a16:creationId xmlns:a16="http://schemas.microsoft.com/office/drawing/2014/main" id="{5FEA67FB-F0F6-79C5-7DE0-2CD68A4BE6FC}"/>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335">
              <a:extLst>
                <a:ext uri="{FF2B5EF4-FFF2-40B4-BE49-F238E27FC236}">
                  <a16:creationId xmlns:a16="http://schemas.microsoft.com/office/drawing/2014/main" id="{F0A8538C-B6D2-A7FE-9500-54A190985DEC}"/>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336">
              <a:extLst>
                <a:ext uri="{FF2B5EF4-FFF2-40B4-BE49-F238E27FC236}">
                  <a16:creationId xmlns:a16="http://schemas.microsoft.com/office/drawing/2014/main" id="{415410D8-62BA-EF5E-B0E5-B6DFC902BA0D}"/>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337">
              <a:extLst>
                <a:ext uri="{FF2B5EF4-FFF2-40B4-BE49-F238E27FC236}">
                  <a16:creationId xmlns:a16="http://schemas.microsoft.com/office/drawing/2014/main" id="{787FD1BA-22A8-AF94-AC7F-F84502E2099D}"/>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338">
              <a:extLst>
                <a:ext uri="{FF2B5EF4-FFF2-40B4-BE49-F238E27FC236}">
                  <a16:creationId xmlns:a16="http://schemas.microsoft.com/office/drawing/2014/main" id="{5D4A333A-A24B-9B7C-E790-21466FDF02F5}"/>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339">
              <a:extLst>
                <a:ext uri="{FF2B5EF4-FFF2-40B4-BE49-F238E27FC236}">
                  <a16:creationId xmlns:a16="http://schemas.microsoft.com/office/drawing/2014/main" id="{5CD5E603-6D82-BC15-FC54-FA14A8A8A23F}"/>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340">
              <a:extLst>
                <a:ext uri="{FF2B5EF4-FFF2-40B4-BE49-F238E27FC236}">
                  <a16:creationId xmlns:a16="http://schemas.microsoft.com/office/drawing/2014/main" id="{398D770E-9F52-E77B-8A59-24BBCE8D18E6}"/>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341">
              <a:extLst>
                <a:ext uri="{FF2B5EF4-FFF2-40B4-BE49-F238E27FC236}">
                  <a16:creationId xmlns:a16="http://schemas.microsoft.com/office/drawing/2014/main" id="{CD6F28B7-FF3F-5DEF-0589-AE699AD7ABE7}"/>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342">
              <a:extLst>
                <a:ext uri="{FF2B5EF4-FFF2-40B4-BE49-F238E27FC236}">
                  <a16:creationId xmlns:a16="http://schemas.microsoft.com/office/drawing/2014/main" id="{B1F45C3E-AB20-85C4-63B0-A4A136A38EB5}"/>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343">
              <a:extLst>
                <a:ext uri="{FF2B5EF4-FFF2-40B4-BE49-F238E27FC236}">
                  <a16:creationId xmlns:a16="http://schemas.microsoft.com/office/drawing/2014/main" id="{90EA8BFD-A6C0-F3CB-97A9-D48F83EBC283}"/>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344">
              <a:extLst>
                <a:ext uri="{FF2B5EF4-FFF2-40B4-BE49-F238E27FC236}">
                  <a16:creationId xmlns:a16="http://schemas.microsoft.com/office/drawing/2014/main" id="{3BA83D1B-9646-744F-A1C5-97F0ABE2670F}"/>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345">
              <a:extLst>
                <a:ext uri="{FF2B5EF4-FFF2-40B4-BE49-F238E27FC236}">
                  <a16:creationId xmlns:a16="http://schemas.microsoft.com/office/drawing/2014/main" id="{75364E79-09F2-0E9E-23D1-6F364795FE3F}"/>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346">
              <a:extLst>
                <a:ext uri="{FF2B5EF4-FFF2-40B4-BE49-F238E27FC236}">
                  <a16:creationId xmlns:a16="http://schemas.microsoft.com/office/drawing/2014/main" id="{27FD3189-C811-570A-7935-FB4F6F34A9A1}"/>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347">
              <a:extLst>
                <a:ext uri="{FF2B5EF4-FFF2-40B4-BE49-F238E27FC236}">
                  <a16:creationId xmlns:a16="http://schemas.microsoft.com/office/drawing/2014/main" id="{4676D570-6967-6AEB-847B-93DD069E88C3}"/>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348">
              <a:extLst>
                <a:ext uri="{FF2B5EF4-FFF2-40B4-BE49-F238E27FC236}">
                  <a16:creationId xmlns:a16="http://schemas.microsoft.com/office/drawing/2014/main" id="{8B219CC4-36E8-529C-827D-E2F91601EB52}"/>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349">
              <a:extLst>
                <a:ext uri="{FF2B5EF4-FFF2-40B4-BE49-F238E27FC236}">
                  <a16:creationId xmlns:a16="http://schemas.microsoft.com/office/drawing/2014/main" id="{28C40BAC-EB2F-F79B-192D-8155CD296445}"/>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350">
              <a:extLst>
                <a:ext uri="{FF2B5EF4-FFF2-40B4-BE49-F238E27FC236}">
                  <a16:creationId xmlns:a16="http://schemas.microsoft.com/office/drawing/2014/main" id="{12B76FD5-231A-6B4B-20E6-36DD0641862A}"/>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351">
              <a:extLst>
                <a:ext uri="{FF2B5EF4-FFF2-40B4-BE49-F238E27FC236}">
                  <a16:creationId xmlns:a16="http://schemas.microsoft.com/office/drawing/2014/main" id="{FD6A7B96-44CC-5206-01E4-91930B655BA8}"/>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352">
              <a:extLst>
                <a:ext uri="{FF2B5EF4-FFF2-40B4-BE49-F238E27FC236}">
                  <a16:creationId xmlns:a16="http://schemas.microsoft.com/office/drawing/2014/main" id="{03423363-5741-2502-D3B3-F0F36329E781}"/>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353">
              <a:extLst>
                <a:ext uri="{FF2B5EF4-FFF2-40B4-BE49-F238E27FC236}">
                  <a16:creationId xmlns:a16="http://schemas.microsoft.com/office/drawing/2014/main" id="{CCB0ACE5-39AC-88FF-7A65-CD5C370FEBB1}"/>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354">
              <a:extLst>
                <a:ext uri="{FF2B5EF4-FFF2-40B4-BE49-F238E27FC236}">
                  <a16:creationId xmlns:a16="http://schemas.microsoft.com/office/drawing/2014/main" id="{15E5056B-952E-A705-5E53-708A8CB9E7B2}"/>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355">
              <a:extLst>
                <a:ext uri="{FF2B5EF4-FFF2-40B4-BE49-F238E27FC236}">
                  <a16:creationId xmlns:a16="http://schemas.microsoft.com/office/drawing/2014/main" id="{8D8BCD38-B0AA-60F6-D1FB-8BAA5B6F890D}"/>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356">
              <a:extLst>
                <a:ext uri="{FF2B5EF4-FFF2-40B4-BE49-F238E27FC236}">
                  <a16:creationId xmlns:a16="http://schemas.microsoft.com/office/drawing/2014/main" id="{4D452785-F1A9-9D6B-C631-430D7B24EE1D}"/>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357">
              <a:extLst>
                <a:ext uri="{FF2B5EF4-FFF2-40B4-BE49-F238E27FC236}">
                  <a16:creationId xmlns:a16="http://schemas.microsoft.com/office/drawing/2014/main" id="{E463BDED-79E0-A705-6619-DB46976F3ADF}"/>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358">
              <a:extLst>
                <a:ext uri="{FF2B5EF4-FFF2-40B4-BE49-F238E27FC236}">
                  <a16:creationId xmlns:a16="http://schemas.microsoft.com/office/drawing/2014/main" id="{FF0DDB79-C33F-0256-978D-00181255C617}"/>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359">
              <a:extLst>
                <a:ext uri="{FF2B5EF4-FFF2-40B4-BE49-F238E27FC236}">
                  <a16:creationId xmlns:a16="http://schemas.microsoft.com/office/drawing/2014/main" id="{5D7965F2-B5CE-DF39-8FCC-66664640446D}"/>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360">
              <a:extLst>
                <a:ext uri="{FF2B5EF4-FFF2-40B4-BE49-F238E27FC236}">
                  <a16:creationId xmlns:a16="http://schemas.microsoft.com/office/drawing/2014/main" id="{7C0E57A1-1F2F-EBD0-9972-DB1A172F48BB}"/>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361">
              <a:extLst>
                <a:ext uri="{FF2B5EF4-FFF2-40B4-BE49-F238E27FC236}">
                  <a16:creationId xmlns:a16="http://schemas.microsoft.com/office/drawing/2014/main" id="{4D50BECE-2009-BDBB-723D-3B10E79063C5}"/>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362">
              <a:extLst>
                <a:ext uri="{FF2B5EF4-FFF2-40B4-BE49-F238E27FC236}">
                  <a16:creationId xmlns:a16="http://schemas.microsoft.com/office/drawing/2014/main" id="{0B7CB51B-3F54-44DC-4A40-A33D51198034}"/>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363">
              <a:extLst>
                <a:ext uri="{FF2B5EF4-FFF2-40B4-BE49-F238E27FC236}">
                  <a16:creationId xmlns:a16="http://schemas.microsoft.com/office/drawing/2014/main" id="{B027A375-7D1B-CD43-4AF1-DBF32D8470C2}"/>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364">
              <a:extLst>
                <a:ext uri="{FF2B5EF4-FFF2-40B4-BE49-F238E27FC236}">
                  <a16:creationId xmlns:a16="http://schemas.microsoft.com/office/drawing/2014/main" id="{81FF5783-FF63-6ABF-A083-16D1D280FB31}"/>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365">
              <a:extLst>
                <a:ext uri="{FF2B5EF4-FFF2-40B4-BE49-F238E27FC236}">
                  <a16:creationId xmlns:a16="http://schemas.microsoft.com/office/drawing/2014/main" id="{2E649AC5-AB4C-99FD-B6A9-6029A9966161}"/>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366">
              <a:extLst>
                <a:ext uri="{FF2B5EF4-FFF2-40B4-BE49-F238E27FC236}">
                  <a16:creationId xmlns:a16="http://schemas.microsoft.com/office/drawing/2014/main" id="{B650FC42-970A-5FE9-F896-B5695888E816}"/>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367">
              <a:extLst>
                <a:ext uri="{FF2B5EF4-FFF2-40B4-BE49-F238E27FC236}">
                  <a16:creationId xmlns:a16="http://schemas.microsoft.com/office/drawing/2014/main" id="{5F988990-029D-6CD3-84D7-4AE0288729C9}"/>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368">
              <a:extLst>
                <a:ext uri="{FF2B5EF4-FFF2-40B4-BE49-F238E27FC236}">
                  <a16:creationId xmlns:a16="http://schemas.microsoft.com/office/drawing/2014/main" id="{C9ACF611-B35D-6FFD-CDEF-E40F10F24159}"/>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369">
              <a:extLst>
                <a:ext uri="{FF2B5EF4-FFF2-40B4-BE49-F238E27FC236}">
                  <a16:creationId xmlns:a16="http://schemas.microsoft.com/office/drawing/2014/main" id="{8323B2A3-3077-2A86-7572-4EAA1681E886}"/>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370">
              <a:extLst>
                <a:ext uri="{FF2B5EF4-FFF2-40B4-BE49-F238E27FC236}">
                  <a16:creationId xmlns:a16="http://schemas.microsoft.com/office/drawing/2014/main" id="{C2ABC825-8394-D3BF-91C8-097DAA6D227F}"/>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371">
              <a:extLst>
                <a:ext uri="{FF2B5EF4-FFF2-40B4-BE49-F238E27FC236}">
                  <a16:creationId xmlns:a16="http://schemas.microsoft.com/office/drawing/2014/main" id="{47705D27-5B05-A1EC-7FF1-9C70D26B4BB2}"/>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372">
              <a:extLst>
                <a:ext uri="{FF2B5EF4-FFF2-40B4-BE49-F238E27FC236}">
                  <a16:creationId xmlns:a16="http://schemas.microsoft.com/office/drawing/2014/main" id="{88A5A50B-C0F4-3E08-DC42-356006BC9F37}"/>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373">
              <a:extLst>
                <a:ext uri="{FF2B5EF4-FFF2-40B4-BE49-F238E27FC236}">
                  <a16:creationId xmlns:a16="http://schemas.microsoft.com/office/drawing/2014/main" id="{43AB2866-1908-761C-0978-D3ECDA84A412}"/>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374">
              <a:extLst>
                <a:ext uri="{FF2B5EF4-FFF2-40B4-BE49-F238E27FC236}">
                  <a16:creationId xmlns:a16="http://schemas.microsoft.com/office/drawing/2014/main" id="{30EE9FED-AB37-F6A6-424A-0555C61ADFB1}"/>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375">
              <a:extLst>
                <a:ext uri="{FF2B5EF4-FFF2-40B4-BE49-F238E27FC236}">
                  <a16:creationId xmlns:a16="http://schemas.microsoft.com/office/drawing/2014/main" id="{13F42EC9-10B7-7F40-556A-02880277663E}"/>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376">
              <a:extLst>
                <a:ext uri="{FF2B5EF4-FFF2-40B4-BE49-F238E27FC236}">
                  <a16:creationId xmlns:a16="http://schemas.microsoft.com/office/drawing/2014/main" id="{494A457B-A89B-EE7E-6989-906777FDC62E}"/>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377">
              <a:extLst>
                <a:ext uri="{FF2B5EF4-FFF2-40B4-BE49-F238E27FC236}">
                  <a16:creationId xmlns:a16="http://schemas.microsoft.com/office/drawing/2014/main" id="{6009D2D6-B3C8-D391-C885-C496956437EC}"/>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378">
              <a:extLst>
                <a:ext uri="{FF2B5EF4-FFF2-40B4-BE49-F238E27FC236}">
                  <a16:creationId xmlns:a16="http://schemas.microsoft.com/office/drawing/2014/main" id="{5CE8FDBE-3D8F-9EB7-6B59-E46060C99D15}"/>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379">
              <a:extLst>
                <a:ext uri="{FF2B5EF4-FFF2-40B4-BE49-F238E27FC236}">
                  <a16:creationId xmlns:a16="http://schemas.microsoft.com/office/drawing/2014/main" id="{8A4DDA10-E347-7260-F74D-B058F711E1B0}"/>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380">
              <a:extLst>
                <a:ext uri="{FF2B5EF4-FFF2-40B4-BE49-F238E27FC236}">
                  <a16:creationId xmlns:a16="http://schemas.microsoft.com/office/drawing/2014/main" id="{8180ADF8-D467-2881-498D-5544E8CBAB24}"/>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381">
              <a:extLst>
                <a:ext uri="{FF2B5EF4-FFF2-40B4-BE49-F238E27FC236}">
                  <a16:creationId xmlns:a16="http://schemas.microsoft.com/office/drawing/2014/main" id="{F1E941BB-65A4-148A-439C-B6C677DC6E6B}"/>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382">
              <a:extLst>
                <a:ext uri="{FF2B5EF4-FFF2-40B4-BE49-F238E27FC236}">
                  <a16:creationId xmlns:a16="http://schemas.microsoft.com/office/drawing/2014/main" id="{3F250296-ABE5-CD56-BC7A-7EEA1BAFC2F4}"/>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383">
              <a:extLst>
                <a:ext uri="{FF2B5EF4-FFF2-40B4-BE49-F238E27FC236}">
                  <a16:creationId xmlns:a16="http://schemas.microsoft.com/office/drawing/2014/main" id="{C809E6EA-3B48-BA5B-0D69-C457748B9294}"/>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384">
              <a:extLst>
                <a:ext uri="{FF2B5EF4-FFF2-40B4-BE49-F238E27FC236}">
                  <a16:creationId xmlns:a16="http://schemas.microsoft.com/office/drawing/2014/main" id="{71D35A2D-A9DF-836B-296E-BB140DB517E3}"/>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385">
              <a:extLst>
                <a:ext uri="{FF2B5EF4-FFF2-40B4-BE49-F238E27FC236}">
                  <a16:creationId xmlns:a16="http://schemas.microsoft.com/office/drawing/2014/main" id="{56694B90-063D-64BA-866D-6775A16B509C}"/>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386">
              <a:extLst>
                <a:ext uri="{FF2B5EF4-FFF2-40B4-BE49-F238E27FC236}">
                  <a16:creationId xmlns:a16="http://schemas.microsoft.com/office/drawing/2014/main" id="{DC5AE9D4-240F-5D53-2E8A-F4E916ED48CF}"/>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387">
              <a:extLst>
                <a:ext uri="{FF2B5EF4-FFF2-40B4-BE49-F238E27FC236}">
                  <a16:creationId xmlns:a16="http://schemas.microsoft.com/office/drawing/2014/main" id="{E82F92B9-BF3B-EF70-0244-9F64DE660619}"/>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388">
              <a:extLst>
                <a:ext uri="{FF2B5EF4-FFF2-40B4-BE49-F238E27FC236}">
                  <a16:creationId xmlns:a16="http://schemas.microsoft.com/office/drawing/2014/main" id="{7F754806-C934-910F-F240-4072549C3D0D}"/>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389">
              <a:extLst>
                <a:ext uri="{FF2B5EF4-FFF2-40B4-BE49-F238E27FC236}">
                  <a16:creationId xmlns:a16="http://schemas.microsoft.com/office/drawing/2014/main" id="{849E1932-7B38-954B-B80A-40A12B02D260}"/>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390">
              <a:extLst>
                <a:ext uri="{FF2B5EF4-FFF2-40B4-BE49-F238E27FC236}">
                  <a16:creationId xmlns:a16="http://schemas.microsoft.com/office/drawing/2014/main" id="{3A36A159-0762-1F5D-1EBB-A0820C85B6AC}"/>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391">
              <a:extLst>
                <a:ext uri="{FF2B5EF4-FFF2-40B4-BE49-F238E27FC236}">
                  <a16:creationId xmlns:a16="http://schemas.microsoft.com/office/drawing/2014/main" id="{B22B0C68-3B1A-2EFF-F7D9-9831BB13740F}"/>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392">
              <a:extLst>
                <a:ext uri="{FF2B5EF4-FFF2-40B4-BE49-F238E27FC236}">
                  <a16:creationId xmlns:a16="http://schemas.microsoft.com/office/drawing/2014/main" id="{906310A4-5A1C-5866-090E-C0B1105C0487}"/>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393">
              <a:extLst>
                <a:ext uri="{FF2B5EF4-FFF2-40B4-BE49-F238E27FC236}">
                  <a16:creationId xmlns:a16="http://schemas.microsoft.com/office/drawing/2014/main" id="{97EBA1E5-3B63-2569-6514-C0A014424C67}"/>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394">
              <a:extLst>
                <a:ext uri="{FF2B5EF4-FFF2-40B4-BE49-F238E27FC236}">
                  <a16:creationId xmlns:a16="http://schemas.microsoft.com/office/drawing/2014/main" id="{6B541BB1-CC54-2CF9-9E20-53819A3578CC}"/>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395">
              <a:extLst>
                <a:ext uri="{FF2B5EF4-FFF2-40B4-BE49-F238E27FC236}">
                  <a16:creationId xmlns:a16="http://schemas.microsoft.com/office/drawing/2014/main" id="{AEC969F0-19B6-BD67-A1D3-C7B6B95E1219}"/>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396">
              <a:extLst>
                <a:ext uri="{FF2B5EF4-FFF2-40B4-BE49-F238E27FC236}">
                  <a16:creationId xmlns:a16="http://schemas.microsoft.com/office/drawing/2014/main" id="{E710C571-2013-0A21-FDFE-521C8F7B1F60}"/>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397">
              <a:extLst>
                <a:ext uri="{FF2B5EF4-FFF2-40B4-BE49-F238E27FC236}">
                  <a16:creationId xmlns:a16="http://schemas.microsoft.com/office/drawing/2014/main" id="{E340DF79-393F-BDAC-D59D-58DCA0F8E75A}"/>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398">
              <a:extLst>
                <a:ext uri="{FF2B5EF4-FFF2-40B4-BE49-F238E27FC236}">
                  <a16:creationId xmlns:a16="http://schemas.microsoft.com/office/drawing/2014/main" id="{0B0B9E45-6DF2-66C0-4F06-2BD0984CE9E3}"/>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399">
              <a:extLst>
                <a:ext uri="{FF2B5EF4-FFF2-40B4-BE49-F238E27FC236}">
                  <a16:creationId xmlns:a16="http://schemas.microsoft.com/office/drawing/2014/main" id="{987A4F64-2EEF-E2D6-3E6D-E56D85A8C751}"/>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400">
              <a:extLst>
                <a:ext uri="{FF2B5EF4-FFF2-40B4-BE49-F238E27FC236}">
                  <a16:creationId xmlns:a16="http://schemas.microsoft.com/office/drawing/2014/main" id="{437E643D-CC77-8031-4420-9D9509272228}"/>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401">
              <a:extLst>
                <a:ext uri="{FF2B5EF4-FFF2-40B4-BE49-F238E27FC236}">
                  <a16:creationId xmlns:a16="http://schemas.microsoft.com/office/drawing/2014/main" id="{B8336768-B4B2-ED4F-6CDC-34F637974EF2}"/>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402">
              <a:extLst>
                <a:ext uri="{FF2B5EF4-FFF2-40B4-BE49-F238E27FC236}">
                  <a16:creationId xmlns:a16="http://schemas.microsoft.com/office/drawing/2014/main" id="{43015AC3-0DA3-298C-B3A3-E7DB2E9E62C5}"/>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403">
              <a:extLst>
                <a:ext uri="{FF2B5EF4-FFF2-40B4-BE49-F238E27FC236}">
                  <a16:creationId xmlns:a16="http://schemas.microsoft.com/office/drawing/2014/main" id="{1BC9F76A-F008-D6BD-6389-A0007207BFE1}"/>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404">
              <a:extLst>
                <a:ext uri="{FF2B5EF4-FFF2-40B4-BE49-F238E27FC236}">
                  <a16:creationId xmlns:a16="http://schemas.microsoft.com/office/drawing/2014/main" id="{538746B9-FD1A-9608-A051-2B0A3C372BDD}"/>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405">
              <a:extLst>
                <a:ext uri="{FF2B5EF4-FFF2-40B4-BE49-F238E27FC236}">
                  <a16:creationId xmlns:a16="http://schemas.microsoft.com/office/drawing/2014/main" id="{B9D73DD6-F5B8-BD8B-D0C4-320F58142C7D}"/>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406">
              <a:extLst>
                <a:ext uri="{FF2B5EF4-FFF2-40B4-BE49-F238E27FC236}">
                  <a16:creationId xmlns:a16="http://schemas.microsoft.com/office/drawing/2014/main" id="{9E88E62A-EAC3-198D-6C85-6D14BF7C9313}"/>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407">
              <a:extLst>
                <a:ext uri="{FF2B5EF4-FFF2-40B4-BE49-F238E27FC236}">
                  <a16:creationId xmlns:a16="http://schemas.microsoft.com/office/drawing/2014/main" id="{E1CE076E-3735-C803-378D-FF7BB2DAF341}"/>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408">
              <a:extLst>
                <a:ext uri="{FF2B5EF4-FFF2-40B4-BE49-F238E27FC236}">
                  <a16:creationId xmlns:a16="http://schemas.microsoft.com/office/drawing/2014/main" id="{3D761D31-3C14-2C49-4F44-04862E5A7B13}"/>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409">
              <a:extLst>
                <a:ext uri="{FF2B5EF4-FFF2-40B4-BE49-F238E27FC236}">
                  <a16:creationId xmlns:a16="http://schemas.microsoft.com/office/drawing/2014/main" id="{B23C198A-70C8-FD96-AA19-FB740FA79A6C}"/>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410">
              <a:extLst>
                <a:ext uri="{FF2B5EF4-FFF2-40B4-BE49-F238E27FC236}">
                  <a16:creationId xmlns:a16="http://schemas.microsoft.com/office/drawing/2014/main" id="{73C836B1-C182-C5BB-71D9-66D54DBDB090}"/>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411">
              <a:extLst>
                <a:ext uri="{FF2B5EF4-FFF2-40B4-BE49-F238E27FC236}">
                  <a16:creationId xmlns:a16="http://schemas.microsoft.com/office/drawing/2014/main" id="{2E24DE81-DF58-D7EA-09F1-3BEFCD149CE3}"/>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412">
              <a:extLst>
                <a:ext uri="{FF2B5EF4-FFF2-40B4-BE49-F238E27FC236}">
                  <a16:creationId xmlns:a16="http://schemas.microsoft.com/office/drawing/2014/main" id="{9FAA0A87-D7F4-E49D-2861-275D821452A1}"/>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413">
              <a:extLst>
                <a:ext uri="{FF2B5EF4-FFF2-40B4-BE49-F238E27FC236}">
                  <a16:creationId xmlns:a16="http://schemas.microsoft.com/office/drawing/2014/main" id="{5CF1F0EC-969A-ACFC-3705-504C3A153F3A}"/>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414">
              <a:extLst>
                <a:ext uri="{FF2B5EF4-FFF2-40B4-BE49-F238E27FC236}">
                  <a16:creationId xmlns:a16="http://schemas.microsoft.com/office/drawing/2014/main" id="{187C9653-3DC6-E1FA-08C7-1FA78DAD55BA}"/>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415">
              <a:extLst>
                <a:ext uri="{FF2B5EF4-FFF2-40B4-BE49-F238E27FC236}">
                  <a16:creationId xmlns:a16="http://schemas.microsoft.com/office/drawing/2014/main" id="{C4AD1348-6270-0E8D-B668-D2ECFF09F65F}"/>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416">
              <a:extLst>
                <a:ext uri="{FF2B5EF4-FFF2-40B4-BE49-F238E27FC236}">
                  <a16:creationId xmlns:a16="http://schemas.microsoft.com/office/drawing/2014/main" id="{B5AA35AA-705C-5880-F174-94949EBDE9CC}"/>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417">
              <a:extLst>
                <a:ext uri="{FF2B5EF4-FFF2-40B4-BE49-F238E27FC236}">
                  <a16:creationId xmlns:a16="http://schemas.microsoft.com/office/drawing/2014/main" id="{C90F751C-5B2F-7CFD-6E19-37B4260A7C39}"/>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418">
              <a:extLst>
                <a:ext uri="{FF2B5EF4-FFF2-40B4-BE49-F238E27FC236}">
                  <a16:creationId xmlns:a16="http://schemas.microsoft.com/office/drawing/2014/main" id="{18D5C1AC-6497-602C-575D-051077833F3C}"/>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419">
              <a:extLst>
                <a:ext uri="{FF2B5EF4-FFF2-40B4-BE49-F238E27FC236}">
                  <a16:creationId xmlns:a16="http://schemas.microsoft.com/office/drawing/2014/main" id="{6312DE96-8308-2D70-C00D-72CE1BA6AA5C}"/>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420">
              <a:extLst>
                <a:ext uri="{FF2B5EF4-FFF2-40B4-BE49-F238E27FC236}">
                  <a16:creationId xmlns:a16="http://schemas.microsoft.com/office/drawing/2014/main" id="{3CF0BE92-79FF-C9BC-59B8-2167BDF7D200}"/>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421">
              <a:extLst>
                <a:ext uri="{FF2B5EF4-FFF2-40B4-BE49-F238E27FC236}">
                  <a16:creationId xmlns:a16="http://schemas.microsoft.com/office/drawing/2014/main" id="{A0C7BC3C-183C-B21B-F3DC-A2292D482B60}"/>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422">
              <a:extLst>
                <a:ext uri="{FF2B5EF4-FFF2-40B4-BE49-F238E27FC236}">
                  <a16:creationId xmlns:a16="http://schemas.microsoft.com/office/drawing/2014/main" id="{507FD478-C2F9-0BF1-8C26-7E2D821D94C4}"/>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423">
              <a:extLst>
                <a:ext uri="{FF2B5EF4-FFF2-40B4-BE49-F238E27FC236}">
                  <a16:creationId xmlns:a16="http://schemas.microsoft.com/office/drawing/2014/main" id="{D35C921A-B8AA-47C9-1F16-79FFB93F633F}"/>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424">
              <a:extLst>
                <a:ext uri="{FF2B5EF4-FFF2-40B4-BE49-F238E27FC236}">
                  <a16:creationId xmlns:a16="http://schemas.microsoft.com/office/drawing/2014/main" id="{45649E31-76EE-93CD-846D-149B9E1F6EC1}"/>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425">
              <a:extLst>
                <a:ext uri="{FF2B5EF4-FFF2-40B4-BE49-F238E27FC236}">
                  <a16:creationId xmlns:a16="http://schemas.microsoft.com/office/drawing/2014/main" id="{33EC1B99-C5DA-0597-9B54-56900B4C8065}"/>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426">
              <a:extLst>
                <a:ext uri="{FF2B5EF4-FFF2-40B4-BE49-F238E27FC236}">
                  <a16:creationId xmlns:a16="http://schemas.microsoft.com/office/drawing/2014/main" id="{FD4F7650-98CB-00B0-8672-6DF0B69C2469}"/>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427">
              <a:extLst>
                <a:ext uri="{FF2B5EF4-FFF2-40B4-BE49-F238E27FC236}">
                  <a16:creationId xmlns:a16="http://schemas.microsoft.com/office/drawing/2014/main" id="{103ABDE5-7647-AEFD-CFF6-06BC8B5DBCF4}"/>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428">
              <a:extLst>
                <a:ext uri="{FF2B5EF4-FFF2-40B4-BE49-F238E27FC236}">
                  <a16:creationId xmlns:a16="http://schemas.microsoft.com/office/drawing/2014/main" id="{54AF03E4-9572-2569-2C03-9852CCDDBB5E}"/>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429">
              <a:extLst>
                <a:ext uri="{FF2B5EF4-FFF2-40B4-BE49-F238E27FC236}">
                  <a16:creationId xmlns:a16="http://schemas.microsoft.com/office/drawing/2014/main" id="{636FF427-6FDE-C6BF-E597-A6FF171B4573}"/>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430">
              <a:extLst>
                <a:ext uri="{FF2B5EF4-FFF2-40B4-BE49-F238E27FC236}">
                  <a16:creationId xmlns:a16="http://schemas.microsoft.com/office/drawing/2014/main" id="{A3ABEFC8-1F35-6DEF-5935-6A1EA85E3D32}"/>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431">
              <a:extLst>
                <a:ext uri="{FF2B5EF4-FFF2-40B4-BE49-F238E27FC236}">
                  <a16:creationId xmlns:a16="http://schemas.microsoft.com/office/drawing/2014/main" id="{742552AA-CF9B-30CB-7E7E-5395FA755CBC}"/>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432">
              <a:extLst>
                <a:ext uri="{FF2B5EF4-FFF2-40B4-BE49-F238E27FC236}">
                  <a16:creationId xmlns:a16="http://schemas.microsoft.com/office/drawing/2014/main" id="{A0FFA963-074C-B506-C177-C409EAE2ABDD}"/>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433">
              <a:extLst>
                <a:ext uri="{FF2B5EF4-FFF2-40B4-BE49-F238E27FC236}">
                  <a16:creationId xmlns:a16="http://schemas.microsoft.com/office/drawing/2014/main" id="{45136FCC-9BD1-C846-8548-DF51D152F0A5}"/>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434">
              <a:extLst>
                <a:ext uri="{FF2B5EF4-FFF2-40B4-BE49-F238E27FC236}">
                  <a16:creationId xmlns:a16="http://schemas.microsoft.com/office/drawing/2014/main" id="{E5BA2655-DD06-FBAC-073D-2DD6BF44C26A}"/>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435">
              <a:extLst>
                <a:ext uri="{FF2B5EF4-FFF2-40B4-BE49-F238E27FC236}">
                  <a16:creationId xmlns:a16="http://schemas.microsoft.com/office/drawing/2014/main" id="{DB8C19DC-0273-053D-EAE4-9095F1FA2D0A}"/>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436">
              <a:extLst>
                <a:ext uri="{FF2B5EF4-FFF2-40B4-BE49-F238E27FC236}">
                  <a16:creationId xmlns:a16="http://schemas.microsoft.com/office/drawing/2014/main" id="{637AD1C7-68CA-2235-3C76-339D89FA50B3}"/>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437">
              <a:extLst>
                <a:ext uri="{FF2B5EF4-FFF2-40B4-BE49-F238E27FC236}">
                  <a16:creationId xmlns:a16="http://schemas.microsoft.com/office/drawing/2014/main" id="{CE6E042A-BA8A-D128-A706-BD789ABA3BDA}"/>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438">
              <a:extLst>
                <a:ext uri="{FF2B5EF4-FFF2-40B4-BE49-F238E27FC236}">
                  <a16:creationId xmlns:a16="http://schemas.microsoft.com/office/drawing/2014/main" id="{46676049-B489-3146-AED1-78E8CBEEEBD6}"/>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439">
              <a:extLst>
                <a:ext uri="{FF2B5EF4-FFF2-40B4-BE49-F238E27FC236}">
                  <a16:creationId xmlns:a16="http://schemas.microsoft.com/office/drawing/2014/main" id="{569C698F-394B-5B1B-1A71-1C0732A02ED7}"/>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440">
              <a:extLst>
                <a:ext uri="{FF2B5EF4-FFF2-40B4-BE49-F238E27FC236}">
                  <a16:creationId xmlns:a16="http://schemas.microsoft.com/office/drawing/2014/main" id="{9F44F2C8-ED53-A0B2-17F7-9B168628E795}"/>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441">
              <a:extLst>
                <a:ext uri="{FF2B5EF4-FFF2-40B4-BE49-F238E27FC236}">
                  <a16:creationId xmlns:a16="http://schemas.microsoft.com/office/drawing/2014/main" id="{AEA17988-618B-BECF-63A9-16436445C3A8}"/>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442">
              <a:extLst>
                <a:ext uri="{FF2B5EF4-FFF2-40B4-BE49-F238E27FC236}">
                  <a16:creationId xmlns:a16="http://schemas.microsoft.com/office/drawing/2014/main" id="{DF8C6BCB-4414-D0B6-3DBB-F18A26FA68F4}"/>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443">
              <a:extLst>
                <a:ext uri="{FF2B5EF4-FFF2-40B4-BE49-F238E27FC236}">
                  <a16:creationId xmlns:a16="http://schemas.microsoft.com/office/drawing/2014/main" id="{A56D73FE-F669-B18B-C02A-6F1F01976897}"/>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444">
              <a:extLst>
                <a:ext uri="{FF2B5EF4-FFF2-40B4-BE49-F238E27FC236}">
                  <a16:creationId xmlns:a16="http://schemas.microsoft.com/office/drawing/2014/main" id="{3193E3DC-4FDD-6EBD-1C0F-260089084D75}"/>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445">
              <a:extLst>
                <a:ext uri="{FF2B5EF4-FFF2-40B4-BE49-F238E27FC236}">
                  <a16:creationId xmlns:a16="http://schemas.microsoft.com/office/drawing/2014/main" id="{0AC4EEFC-D46C-47DA-64A8-AF13A2400E71}"/>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446">
              <a:extLst>
                <a:ext uri="{FF2B5EF4-FFF2-40B4-BE49-F238E27FC236}">
                  <a16:creationId xmlns:a16="http://schemas.microsoft.com/office/drawing/2014/main" id="{07B36D57-BE07-7EF7-C3AA-F4A2EB0DF315}"/>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447">
              <a:extLst>
                <a:ext uri="{FF2B5EF4-FFF2-40B4-BE49-F238E27FC236}">
                  <a16:creationId xmlns:a16="http://schemas.microsoft.com/office/drawing/2014/main" id="{FFB640A4-524F-554D-D0EB-A92B7F545124}"/>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448">
              <a:extLst>
                <a:ext uri="{FF2B5EF4-FFF2-40B4-BE49-F238E27FC236}">
                  <a16:creationId xmlns:a16="http://schemas.microsoft.com/office/drawing/2014/main" id="{4B20DEAE-94AF-BF55-7BEA-5AD39E5FD755}"/>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449">
              <a:extLst>
                <a:ext uri="{FF2B5EF4-FFF2-40B4-BE49-F238E27FC236}">
                  <a16:creationId xmlns:a16="http://schemas.microsoft.com/office/drawing/2014/main" id="{100B84A6-4E08-15C3-4018-7E748E182AF6}"/>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450">
              <a:extLst>
                <a:ext uri="{FF2B5EF4-FFF2-40B4-BE49-F238E27FC236}">
                  <a16:creationId xmlns:a16="http://schemas.microsoft.com/office/drawing/2014/main" id="{08C870F4-427B-8011-4622-16A77F9304E3}"/>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451">
              <a:extLst>
                <a:ext uri="{FF2B5EF4-FFF2-40B4-BE49-F238E27FC236}">
                  <a16:creationId xmlns:a16="http://schemas.microsoft.com/office/drawing/2014/main" id="{76405F0F-C1AE-5BCF-BF66-D4BF00C06153}"/>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452">
              <a:extLst>
                <a:ext uri="{FF2B5EF4-FFF2-40B4-BE49-F238E27FC236}">
                  <a16:creationId xmlns:a16="http://schemas.microsoft.com/office/drawing/2014/main" id="{67178982-4008-71AB-6E27-C1E8C0615258}"/>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453">
              <a:extLst>
                <a:ext uri="{FF2B5EF4-FFF2-40B4-BE49-F238E27FC236}">
                  <a16:creationId xmlns:a16="http://schemas.microsoft.com/office/drawing/2014/main" id="{DD92CE89-C967-B76A-4D6A-F393F260B4E9}"/>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454">
              <a:extLst>
                <a:ext uri="{FF2B5EF4-FFF2-40B4-BE49-F238E27FC236}">
                  <a16:creationId xmlns:a16="http://schemas.microsoft.com/office/drawing/2014/main" id="{257A5779-978E-28AF-6399-D0C54B7A7E32}"/>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455">
              <a:extLst>
                <a:ext uri="{FF2B5EF4-FFF2-40B4-BE49-F238E27FC236}">
                  <a16:creationId xmlns:a16="http://schemas.microsoft.com/office/drawing/2014/main" id="{70CF82A0-CFDD-85A9-C72B-7FC21F97E07D}"/>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456">
              <a:extLst>
                <a:ext uri="{FF2B5EF4-FFF2-40B4-BE49-F238E27FC236}">
                  <a16:creationId xmlns:a16="http://schemas.microsoft.com/office/drawing/2014/main" id="{AF591DC6-75C7-AC76-9589-2492CB8E40C3}"/>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457">
              <a:extLst>
                <a:ext uri="{FF2B5EF4-FFF2-40B4-BE49-F238E27FC236}">
                  <a16:creationId xmlns:a16="http://schemas.microsoft.com/office/drawing/2014/main" id="{D4861AB9-336E-57A5-8812-464673EE43D3}"/>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458">
              <a:extLst>
                <a:ext uri="{FF2B5EF4-FFF2-40B4-BE49-F238E27FC236}">
                  <a16:creationId xmlns:a16="http://schemas.microsoft.com/office/drawing/2014/main" id="{3D380421-EF81-B748-E399-A9FFB0EB1C25}"/>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459">
              <a:extLst>
                <a:ext uri="{FF2B5EF4-FFF2-40B4-BE49-F238E27FC236}">
                  <a16:creationId xmlns:a16="http://schemas.microsoft.com/office/drawing/2014/main" id="{D0702C3A-DB34-340C-B172-661E4699F5F1}"/>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460">
              <a:extLst>
                <a:ext uri="{FF2B5EF4-FFF2-40B4-BE49-F238E27FC236}">
                  <a16:creationId xmlns:a16="http://schemas.microsoft.com/office/drawing/2014/main" id="{BEDE7D4E-CA7E-7699-3F60-F47B8C851B95}"/>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461">
              <a:extLst>
                <a:ext uri="{FF2B5EF4-FFF2-40B4-BE49-F238E27FC236}">
                  <a16:creationId xmlns:a16="http://schemas.microsoft.com/office/drawing/2014/main" id="{009E784C-30C0-8D9C-B93C-9439CCD3B70F}"/>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462">
              <a:extLst>
                <a:ext uri="{FF2B5EF4-FFF2-40B4-BE49-F238E27FC236}">
                  <a16:creationId xmlns:a16="http://schemas.microsoft.com/office/drawing/2014/main" id="{9BDA0DE7-F6B6-7049-FCED-6A63D7145AEB}"/>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6" name="Freeform: Shape 463">
              <a:extLst>
                <a:ext uri="{FF2B5EF4-FFF2-40B4-BE49-F238E27FC236}">
                  <a16:creationId xmlns:a16="http://schemas.microsoft.com/office/drawing/2014/main" id="{EFDBE240-03E5-309F-328D-91F6468FFB8F}"/>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7" name="Freeform: Shape 464">
              <a:extLst>
                <a:ext uri="{FF2B5EF4-FFF2-40B4-BE49-F238E27FC236}">
                  <a16:creationId xmlns:a16="http://schemas.microsoft.com/office/drawing/2014/main" id="{B03A8440-8DC5-A928-09A4-B3D8175ABC27}"/>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8" name="Text Placeholder 2">
            <a:extLst>
              <a:ext uri="{FF2B5EF4-FFF2-40B4-BE49-F238E27FC236}">
                <a16:creationId xmlns:a16="http://schemas.microsoft.com/office/drawing/2014/main" id="{ACE3533E-80EE-657C-551B-052DBB716414}"/>
              </a:ext>
            </a:extLst>
          </p:cNvPr>
          <p:cNvSpPr txBox="1">
            <a:spLocks noGrp="1"/>
          </p:cNvSpPr>
          <p:nvPr>
            <p:ph type="body" idx="4294967295"/>
          </p:nvPr>
        </p:nvSpPr>
        <p:spPr>
          <a:xfrm>
            <a:off x="731840" y="1978816"/>
            <a:ext cx="7116766" cy="1428045"/>
          </a:xfrm>
        </p:spPr>
        <p:txBody>
          <a:bodyPr>
            <a:normAutofit/>
          </a:bodyPr>
          <a:lstStyle>
            <a:lvl1pPr>
              <a:defRPr sz="2250" b="0">
                <a:solidFill>
                  <a:srgbClr val="FFFFFF"/>
                </a:solidFill>
              </a:defRPr>
            </a:lvl1pPr>
          </a:lstStyle>
          <a:p>
            <a:pPr lvl="0"/>
            <a:r>
              <a:rPr lang="en-US"/>
              <a:t>Click to edit Master text styles</a:t>
            </a:r>
          </a:p>
        </p:txBody>
      </p:sp>
      <p:sp>
        <p:nvSpPr>
          <p:cNvPr id="219" name="Date Placeholder 3">
            <a:extLst>
              <a:ext uri="{FF2B5EF4-FFF2-40B4-BE49-F238E27FC236}">
                <a16:creationId xmlns:a16="http://schemas.microsoft.com/office/drawing/2014/main" id="{6909E218-C885-DF93-94DE-B9E82EFF619E}"/>
              </a:ext>
            </a:extLst>
          </p:cNvPr>
          <p:cNvSpPr txBox="1">
            <a:spLocks noGrp="1"/>
          </p:cNvSpPr>
          <p:nvPr>
            <p:ph type="dt" sz="half" idx="7"/>
          </p:nvPr>
        </p:nvSpPr>
        <p:spPr/>
        <p:txBody>
          <a:bodyPr/>
          <a:lstStyle>
            <a:lvl1pPr>
              <a:defRPr>
                <a:solidFill>
                  <a:srgbClr val="FFFFFF"/>
                </a:solidFill>
              </a:defRPr>
            </a:lvl1pPr>
          </a:lstStyle>
          <a:p>
            <a:pPr lvl="0"/>
            <a:fld id="{A2D6EF51-A7CB-47ED-9C34-A95F5537CBCC}" type="datetime1">
              <a:rPr lang="en-US"/>
              <a:pPr lvl="0"/>
              <a:t>11/3/2023</a:t>
            </a:fld>
            <a:endParaRPr lang="en-US"/>
          </a:p>
        </p:txBody>
      </p:sp>
      <p:sp>
        <p:nvSpPr>
          <p:cNvPr id="220" name="Footer Placeholder 4">
            <a:extLst>
              <a:ext uri="{FF2B5EF4-FFF2-40B4-BE49-F238E27FC236}">
                <a16:creationId xmlns:a16="http://schemas.microsoft.com/office/drawing/2014/main" id="{D40BBC7D-B3B6-071A-D441-84A2CC57BE42}"/>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221" name="Slide Number Placeholder 5">
            <a:extLst>
              <a:ext uri="{FF2B5EF4-FFF2-40B4-BE49-F238E27FC236}">
                <a16:creationId xmlns:a16="http://schemas.microsoft.com/office/drawing/2014/main" id="{D1F244A8-913F-59E6-A963-73A606461E09}"/>
              </a:ext>
            </a:extLst>
          </p:cNvPr>
          <p:cNvSpPr txBox="1">
            <a:spLocks noGrp="1"/>
          </p:cNvSpPr>
          <p:nvPr>
            <p:ph type="sldNum" sz="quarter" idx="8"/>
          </p:nvPr>
        </p:nvSpPr>
        <p:spPr/>
        <p:txBody>
          <a:bodyPr/>
          <a:lstStyle>
            <a:lvl1pPr>
              <a:defRPr>
                <a:solidFill>
                  <a:srgbClr val="14123F"/>
                </a:solidFill>
              </a:defRPr>
            </a:lvl1pPr>
          </a:lstStyle>
          <a:p>
            <a:pPr lvl="0"/>
            <a:fld id="{2D0159FC-5446-4B6F-84C5-4527F8ADA2DF}" type="slidenum">
              <a:t>‹#›</a:t>
            </a:fld>
            <a:endParaRPr lang="en-US"/>
          </a:p>
        </p:txBody>
      </p:sp>
      <p:sp>
        <p:nvSpPr>
          <p:cNvPr id="222" name="Title 6">
            <a:extLst>
              <a:ext uri="{FF2B5EF4-FFF2-40B4-BE49-F238E27FC236}">
                <a16:creationId xmlns:a16="http://schemas.microsoft.com/office/drawing/2014/main" id="{8912537C-6200-24E5-55EB-FF6ECAE6CBEC}"/>
              </a:ext>
            </a:extLst>
          </p:cNvPr>
          <p:cNvSpPr txBox="1">
            <a:spLocks noGrp="1"/>
          </p:cNvSpPr>
          <p:nvPr>
            <p:ph type="title"/>
          </p:nvPr>
        </p:nvSpPr>
        <p:spPr>
          <a:xfrm>
            <a:off x="731840" y="427033"/>
            <a:ext cx="7116766" cy="1428045"/>
          </a:xfrm>
        </p:spPr>
        <p:txBody>
          <a:bodyPr/>
          <a:lstStyle>
            <a:lvl1pPr>
              <a:defRPr>
                <a:solidFill>
                  <a:srgbClr val="91B5CC"/>
                </a:solidFill>
              </a:defRPr>
            </a:lvl1pPr>
          </a:lstStyle>
          <a:p>
            <a:pPr lvl="0"/>
            <a:r>
              <a:rPr lang="en-US"/>
              <a:t>Click to edit Master title style</a:t>
            </a:r>
          </a:p>
        </p:txBody>
      </p:sp>
      <p:pic>
        <p:nvPicPr>
          <p:cNvPr id="223" name="Graphic 249">
            <a:extLst>
              <a:ext uri="{FF2B5EF4-FFF2-40B4-BE49-F238E27FC236}">
                <a16:creationId xmlns:a16="http://schemas.microsoft.com/office/drawing/2014/main" id="{40DDB334-D8D1-1A46-7097-16D2511C363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20080697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1_Section Header">
    <p:bg>
      <p:bgPr>
        <a:solidFill>
          <a:srgbClr val="91B5CC"/>
        </a:solidFill>
        <a:effectLst/>
      </p:bgPr>
    </p:bg>
    <p:spTree>
      <p:nvGrpSpPr>
        <p:cNvPr id="1" name=""/>
        <p:cNvGrpSpPr/>
        <p:nvPr/>
      </p:nvGrpSpPr>
      <p:grpSpPr>
        <a:xfrm>
          <a:off x="0" y="0"/>
          <a:ext cx="0" cy="0"/>
          <a:chOff x="0" y="0"/>
          <a:chExt cx="0" cy="0"/>
        </a:xfrm>
      </p:grpSpPr>
      <p:sp>
        <p:nvSpPr>
          <p:cNvPr id="2" name="Rectangle 251">
            <a:extLst>
              <a:ext uri="{FF2B5EF4-FFF2-40B4-BE49-F238E27FC236}">
                <a16:creationId xmlns:a16="http://schemas.microsoft.com/office/drawing/2014/main" id="{2C1DC1FA-B023-700D-9101-CE562A1B8D35}"/>
              </a:ext>
            </a:extLst>
          </p:cNvPr>
          <p:cNvSpPr/>
          <p:nvPr/>
        </p:nvSpPr>
        <p:spPr>
          <a:xfrm>
            <a:off x="11153778" y="0"/>
            <a:ext cx="1038228" cy="6858000"/>
          </a:xfrm>
          <a:prstGeom prst="rect">
            <a:avLst/>
          </a:pr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252">
            <a:extLst>
              <a:ext uri="{FF2B5EF4-FFF2-40B4-BE49-F238E27FC236}">
                <a16:creationId xmlns:a16="http://schemas.microsoft.com/office/drawing/2014/main" id="{4B2C80DE-93C6-C7A3-84E1-7E070CDB97E4}"/>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nvGrpSpPr>
          <p:cNvPr id="4" name="Group 37">
            <a:extLst>
              <a:ext uri="{FF2B5EF4-FFF2-40B4-BE49-F238E27FC236}">
                <a16:creationId xmlns:a16="http://schemas.microsoft.com/office/drawing/2014/main" id="{9D845D91-A48D-4529-F9B4-913A0EC8E2C7}"/>
              </a:ext>
            </a:extLst>
          </p:cNvPr>
          <p:cNvGrpSpPr/>
          <p:nvPr/>
        </p:nvGrpSpPr>
        <p:grpSpPr>
          <a:xfrm>
            <a:off x="464816" y="0"/>
            <a:ext cx="10141026" cy="6857999"/>
            <a:chOff x="464816" y="0"/>
            <a:chExt cx="10141026" cy="6857999"/>
          </a:xfrm>
        </p:grpSpPr>
        <p:sp>
          <p:nvSpPr>
            <p:cNvPr id="5" name="Freeform: Shape 38">
              <a:extLst>
                <a:ext uri="{FF2B5EF4-FFF2-40B4-BE49-F238E27FC236}">
                  <a16:creationId xmlns:a16="http://schemas.microsoft.com/office/drawing/2014/main" id="{E8298548-E42B-4194-84CB-A51600AD5F04}"/>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 name="Freeform: Shape 39">
              <a:extLst>
                <a:ext uri="{FF2B5EF4-FFF2-40B4-BE49-F238E27FC236}">
                  <a16:creationId xmlns:a16="http://schemas.microsoft.com/office/drawing/2014/main" id="{7334AA92-3BF6-1AC3-ADD9-8E6F2911173B}"/>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 name="Freeform: Shape 40">
              <a:extLst>
                <a:ext uri="{FF2B5EF4-FFF2-40B4-BE49-F238E27FC236}">
                  <a16:creationId xmlns:a16="http://schemas.microsoft.com/office/drawing/2014/main" id="{56E15872-EB56-AF12-26D3-C1F4ED641C59}"/>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 name="Freeform: Shape 41">
              <a:extLst>
                <a:ext uri="{FF2B5EF4-FFF2-40B4-BE49-F238E27FC236}">
                  <a16:creationId xmlns:a16="http://schemas.microsoft.com/office/drawing/2014/main" id="{D91C459A-FD43-563E-708D-C2760EE784CD}"/>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 name="Freeform: Shape 42">
              <a:extLst>
                <a:ext uri="{FF2B5EF4-FFF2-40B4-BE49-F238E27FC236}">
                  <a16:creationId xmlns:a16="http://schemas.microsoft.com/office/drawing/2014/main" id="{2E0A650B-A098-F42F-3E67-F6021F866FD4}"/>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 name="Freeform: Shape 43">
              <a:extLst>
                <a:ext uri="{FF2B5EF4-FFF2-40B4-BE49-F238E27FC236}">
                  <a16:creationId xmlns:a16="http://schemas.microsoft.com/office/drawing/2014/main" id="{5690012B-1996-3FB6-71D4-BB30A1F4AEC0}"/>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 name="Freeform: Shape 44">
              <a:extLst>
                <a:ext uri="{FF2B5EF4-FFF2-40B4-BE49-F238E27FC236}">
                  <a16:creationId xmlns:a16="http://schemas.microsoft.com/office/drawing/2014/main" id="{304A14D2-DDE0-1EF1-4619-5AA9919C84C5}"/>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 name="Freeform: Shape 45">
              <a:extLst>
                <a:ext uri="{FF2B5EF4-FFF2-40B4-BE49-F238E27FC236}">
                  <a16:creationId xmlns:a16="http://schemas.microsoft.com/office/drawing/2014/main" id="{984F5B82-E889-6A41-84FF-90BAC1B5304E}"/>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Freeform: Shape 46">
              <a:extLst>
                <a:ext uri="{FF2B5EF4-FFF2-40B4-BE49-F238E27FC236}">
                  <a16:creationId xmlns:a16="http://schemas.microsoft.com/office/drawing/2014/main" id="{213BB752-6080-DB10-2198-5F329FE6F7B3}"/>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 name="Freeform: Shape 47">
              <a:extLst>
                <a:ext uri="{FF2B5EF4-FFF2-40B4-BE49-F238E27FC236}">
                  <a16:creationId xmlns:a16="http://schemas.microsoft.com/office/drawing/2014/main" id="{731993E3-C485-6CB4-2702-4BFC69F4C4A0}"/>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 name="Freeform: Shape 48">
              <a:extLst>
                <a:ext uri="{FF2B5EF4-FFF2-40B4-BE49-F238E27FC236}">
                  <a16:creationId xmlns:a16="http://schemas.microsoft.com/office/drawing/2014/main" id="{09AEFD57-4484-8F3E-D83E-270051AD3379}"/>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Freeform: Shape 49">
              <a:extLst>
                <a:ext uri="{FF2B5EF4-FFF2-40B4-BE49-F238E27FC236}">
                  <a16:creationId xmlns:a16="http://schemas.microsoft.com/office/drawing/2014/main" id="{F27B956E-84EC-A0A3-3201-AB3D4878B417}"/>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 name="Freeform: Shape 50">
              <a:extLst>
                <a:ext uri="{FF2B5EF4-FFF2-40B4-BE49-F238E27FC236}">
                  <a16:creationId xmlns:a16="http://schemas.microsoft.com/office/drawing/2014/main" id="{AC49F5F5-1E13-00D8-97EA-079DF14D947A}"/>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 name="Freeform: Shape 51">
              <a:extLst>
                <a:ext uri="{FF2B5EF4-FFF2-40B4-BE49-F238E27FC236}">
                  <a16:creationId xmlns:a16="http://schemas.microsoft.com/office/drawing/2014/main" id="{5B159E9D-EEDC-C1D8-F8DF-49F18CF881C7}"/>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 name="Freeform: Shape 52">
              <a:extLst>
                <a:ext uri="{FF2B5EF4-FFF2-40B4-BE49-F238E27FC236}">
                  <a16:creationId xmlns:a16="http://schemas.microsoft.com/office/drawing/2014/main" id="{E61863C4-BED3-1DB8-4452-3F049886C5E8}"/>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 name="Freeform: Shape 53">
              <a:extLst>
                <a:ext uri="{FF2B5EF4-FFF2-40B4-BE49-F238E27FC236}">
                  <a16:creationId xmlns:a16="http://schemas.microsoft.com/office/drawing/2014/main" id="{EF8258B4-C3C5-A192-8588-8CA8C5DF8613}"/>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 name="Freeform: Shape 54">
              <a:extLst>
                <a:ext uri="{FF2B5EF4-FFF2-40B4-BE49-F238E27FC236}">
                  <a16:creationId xmlns:a16="http://schemas.microsoft.com/office/drawing/2014/main" id="{5113BCFD-8A73-444F-F3F9-0E55F306A4B5}"/>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2" name="Freeform: Shape 55">
              <a:extLst>
                <a:ext uri="{FF2B5EF4-FFF2-40B4-BE49-F238E27FC236}">
                  <a16:creationId xmlns:a16="http://schemas.microsoft.com/office/drawing/2014/main" id="{3A4C2F6D-16E6-FA30-7F4D-9EA088038AA4}"/>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3" name="Freeform: Shape 56">
              <a:extLst>
                <a:ext uri="{FF2B5EF4-FFF2-40B4-BE49-F238E27FC236}">
                  <a16:creationId xmlns:a16="http://schemas.microsoft.com/office/drawing/2014/main" id="{93E3F7E0-F3DC-509F-2BE7-A9EC240B65BA}"/>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4" name="Freeform: Shape 57">
              <a:extLst>
                <a:ext uri="{FF2B5EF4-FFF2-40B4-BE49-F238E27FC236}">
                  <a16:creationId xmlns:a16="http://schemas.microsoft.com/office/drawing/2014/main" id="{C5C0A6A1-528C-8375-05B3-4B86952FEF5A}"/>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5" name="Freeform: Shape 58">
              <a:extLst>
                <a:ext uri="{FF2B5EF4-FFF2-40B4-BE49-F238E27FC236}">
                  <a16:creationId xmlns:a16="http://schemas.microsoft.com/office/drawing/2014/main" id="{91949F53-36A5-4711-A324-CE5389323D9B}"/>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6" name="Freeform: Shape 59">
              <a:extLst>
                <a:ext uri="{FF2B5EF4-FFF2-40B4-BE49-F238E27FC236}">
                  <a16:creationId xmlns:a16="http://schemas.microsoft.com/office/drawing/2014/main" id="{643581B8-6F15-01C5-219F-D48AD3B6D765}"/>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7" name="Freeform: Shape 60">
              <a:extLst>
                <a:ext uri="{FF2B5EF4-FFF2-40B4-BE49-F238E27FC236}">
                  <a16:creationId xmlns:a16="http://schemas.microsoft.com/office/drawing/2014/main" id="{E64FC979-89A4-694D-6242-FFCAABCC4DEB}"/>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8" name="Freeform: Shape 61">
              <a:extLst>
                <a:ext uri="{FF2B5EF4-FFF2-40B4-BE49-F238E27FC236}">
                  <a16:creationId xmlns:a16="http://schemas.microsoft.com/office/drawing/2014/main" id="{30031FA6-95B3-75C7-1EE0-D2245731C401}"/>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9" name="Freeform: Shape 62">
              <a:extLst>
                <a:ext uri="{FF2B5EF4-FFF2-40B4-BE49-F238E27FC236}">
                  <a16:creationId xmlns:a16="http://schemas.microsoft.com/office/drawing/2014/main" id="{731DBBF7-1EDF-9E54-4ACE-FDA54E273D8C}"/>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0" name="Freeform: Shape 63">
              <a:extLst>
                <a:ext uri="{FF2B5EF4-FFF2-40B4-BE49-F238E27FC236}">
                  <a16:creationId xmlns:a16="http://schemas.microsoft.com/office/drawing/2014/main" id="{B05FC917-890B-1327-553F-3FB55B8D6A57}"/>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1" name="Freeform: Shape 64">
              <a:extLst>
                <a:ext uri="{FF2B5EF4-FFF2-40B4-BE49-F238E27FC236}">
                  <a16:creationId xmlns:a16="http://schemas.microsoft.com/office/drawing/2014/main" id="{4FB0D5B1-1DEE-1CE0-A075-08A721DE06B7}"/>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2" name="Freeform: Shape 65">
              <a:extLst>
                <a:ext uri="{FF2B5EF4-FFF2-40B4-BE49-F238E27FC236}">
                  <a16:creationId xmlns:a16="http://schemas.microsoft.com/office/drawing/2014/main" id="{94538D3C-F314-DCA1-6187-0B2566D9FA2B}"/>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3" name="Freeform: Shape 66">
              <a:extLst>
                <a:ext uri="{FF2B5EF4-FFF2-40B4-BE49-F238E27FC236}">
                  <a16:creationId xmlns:a16="http://schemas.microsoft.com/office/drawing/2014/main" id="{A40EE38F-1054-9E30-6786-DE44854957EE}"/>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4" name="Freeform: Shape 67">
              <a:extLst>
                <a:ext uri="{FF2B5EF4-FFF2-40B4-BE49-F238E27FC236}">
                  <a16:creationId xmlns:a16="http://schemas.microsoft.com/office/drawing/2014/main" id="{E09F775A-0398-EFCE-077C-83CF4A8D1770}"/>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5" name="Freeform: Shape 68">
              <a:extLst>
                <a:ext uri="{FF2B5EF4-FFF2-40B4-BE49-F238E27FC236}">
                  <a16:creationId xmlns:a16="http://schemas.microsoft.com/office/drawing/2014/main" id="{874D2C49-4955-A6CE-FDD2-381725B13102}"/>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6" name="Freeform: Shape 69">
              <a:extLst>
                <a:ext uri="{FF2B5EF4-FFF2-40B4-BE49-F238E27FC236}">
                  <a16:creationId xmlns:a16="http://schemas.microsoft.com/office/drawing/2014/main" id="{629E31CB-7FED-7859-1EE2-F77959ADE1BF}"/>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7" name="Freeform: Shape 70">
              <a:extLst>
                <a:ext uri="{FF2B5EF4-FFF2-40B4-BE49-F238E27FC236}">
                  <a16:creationId xmlns:a16="http://schemas.microsoft.com/office/drawing/2014/main" id="{089A26FF-3639-66C1-5090-5AB59125EE5A}"/>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8" name="Freeform: Shape 71">
              <a:extLst>
                <a:ext uri="{FF2B5EF4-FFF2-40B4-BE49-F238E27FC236}">
                  <a16:creationId xmlns:a16="http://schemas.microsoft.com/office/drawing/2014/main" id="{0A645972-DAE1-FB6D-27F5-59710BAE9029}"/>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9" name="Freeform: Shape 72">
              <a:extLst>
                <a:ext uri="{FF2B5EF4-FFF2-40B4-BE49-F238E27FC236}">
                  <a16:creationId xmlns:a16="http://schemas.microsoft.com/office/drawing/2014/main" id="{E15939D3-4B4C-EA58-E3D7-338CFD16F87E}"/>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0" name="Freeform: Shape 73">
              <a:extLst>
                <a:ext uri="{FF2B5EF4-FFF2-40B4-BE49-F238E27FC236}">
                  <a16:creationId xmlns:a16="http://schemas.microsoft.com/office/drawing/2014/main" id="{C3525A2A-6D1F-38F8-FD3C-0CB3B8A871D4}"/>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1" name="Freeform: Shape 74">
              <a:extLst>
                <a:ext uri="{FF2B5EF4-FFF2-40B4-BE49-F238E27FC236}">
                  <a16:creationId xmlns:a16="http://schemas.microsoft.com/office/drawing/2014/main" id="{80B6BA22-0E9F-2BF5-2B16-A23532B66CA4}"/>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2" name="Freeform: Shape 75">
              <a:extLst>
                <a:ext uri="{FF2B5EF4-FFF2-40B4-BE49-F238E27FC236}">
                  <a16:creationId xmlns:a16="http://schemas.microsoft.com/office/drawing/2014/main" id="{870A11A0-5858-3532-7C6B-DDBEC3660642}"/>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3" name="Freeform: Shape 76">
              <a:extLst>
                <a:ext uri="{FF2B5EF4-FFF2-40B4-BE49-F238E27FC236}">
                  <a16:creationId xmlns:a16="http://schemas.microsoft.com/office/drawing/2014/main" id="{08F1BF2E-6F1D-1E84-0528-721C5BC454D5}"/>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4" name="Freeform: Shape 77">
              <a:extLst>
                <a:ext uri="{FF2B5EF4-FFF2-40B4-BE49-F238E27FC236}">
                  <a16:creationId xmlns:a16="http://schemas.microsoft.com/office/drawing/2014/main" id="{754DB92B-D0F0-81FF-44E8-40DF4F761D11}"/>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5" name="Freeform: Shape 78">
              <a:extLst>
                <a:ext uri="{FF2B5EF4-FFF2-40B4-BE49-F238E27FC236}">
                  <a16:creationId xmlns:a16="http://schemas.microsoft.com/office/drawing/2014/main" id="{69485C5A-7075-CC84-8320-A583AF066456}"/>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6" name="Freeform: Shape 79">
              <a:extLst>
                <a:ext uri="{FF2B5EF4-FFF2-40B4-BE49-F238E27FC236}">
                  <a16:creationId xmlns:a16="http://schemas.microsoft.com/office/drawing/2014/main" id="{EA64299D-6676-8A79-9D0F-3CEF90BD2487}"/>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7" name="Freeform: Shape 80">
              <a:extLst>
                <a:ext uri="{FF2B5EF4-FFF2-40B4-BE49-F238E27FC236}">
                  <a16:creationId xmlns:a16="http://schemas.microsoft.com/office/drawing/2014/main" id="{3BF68F0B-4559-91E5-FCA6-BCF6AA1F391A}"/>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8" name="Freeform: Shape 81">
              <a:extLst>
                <a:ext uri="{FF2B5EF4-FFF2-40B4-BE49-F238E27FC236}">
                  <a16:creationId xmlns:a16="http://schemas.microsoft.com/office/drawing/2014/main" id="{E281C57B-FFC1-D69B-A663-6FF19B6F9444}"/>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9" name="Freeform: Shape 82">
              <a:extLst>
                <a:ext uri="{FF2B5EF4-FFF2-40B4-BE49-F238E27FC236}">
                  <a16:creationId xmlns:a16="http://schemas.microsoft.com/office/drawing/2014/main" id="{B975EE8D-0C47-B1B6-AB34-8C44063C75FA}"/>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0" name="Freeform: Shape 83">
              <a:extLst>
                <a:ext uri="{FF2B5EF4-FFF2-40B4-BE49-F238E27FC236}">
                  <a16:creationId xmlns:a16="http://schemas.microsoft.com/office/drawing/2014/main" id="{2FECF672-0883-62C4-153A-64A06470B816}"/>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1" name="Freeform: Shape 84">
              <a:extLst>
                <a:ext uri="{FF2B5EF4-FFF2-40B4-BE49-F238E27FC236}">
                  <a16:creationId xmlns:a16="http://schemas.microsoft.com/office/drawing/2014/main" id="{121651A9-76D5-0D23-E888-BCC8360A144E}"/>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2" name="Freeform: Shape 85">
              <a:extLst>
                <a:ext uri="{FF2B5EF4-FFF2-40B4-BE49-F238E27FC236}">
                  <a16:creationId xmlns:a16="http://schemas.microsoft.com/office/drawing/2014/main" id="{1D6D7A1B-38F6-6D05-9A9F-86CEE45C16AE}"/>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3" name="Freeform: Shape 86">
              <a:extLst>
                <a:ext uri="{FF2B5EF4-FFF2-40B4-BE49-F238E27FC236}">
                  <a16:creationId xmlns:a16="http://schemas.microsoft.com/office/drawing/2014/main" id="{9785F48E-D5F9-3C23-AE12-933ECE322F83}"/>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4" name="Freeform: Shape 87">
              <a:extLst>
                <a:ext uri="{FF2B5EF4-FFF2-40B4-BE49-F238E27FC236}">
                  <a16:creationId xmlns:a16="http://schemas.microsoft.com/office/drawing/2014/main" id="{32AF7D54-21C9-AFB1-2247-A4218AD0B13E}"/>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5" name="Freeform: Shape 88">
              <a:extLst>
                <a:ext uri="{FF2B5EF4-FFF2-40B4-BE49-F238E27FC236}">
                  <a16:creationId xmlns:a16="http://schemas.microsoft.com/office/drawing/2014/main" id="{F4E86041-A327-7152-959F-0604C4DC96AA}"/>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6" name="Freeform: Shape 89">
              <a:extLst>
                <a:ext uri="{FF2B5EF4-FFF2-40B4-BE49-F238E27FC236}">
                  <a16:creationId xmlns:a16="http://schemas.microsoft.com/office/drawing/2014/main" id="{7F59688A-624F-ED47-80A1-D6C37A14DAF8}"/>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7" name="Freeform: Shape 90">
              <a:extLst>
                <a:ext uri="{FF2B5EF4-FFF2-40B4-BE49-F238E27FC236}">
                  <a16:creationId xmlns:a16="http://schemas.microsoft.com/office/drawing/2014/main" id="{7171CAAF-94AF-4548-E0E4-B8EB84309B34}"/>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8" name="Freeform: Shape 91">
              <a:extLst>
                <a:ext uri="{FF2B5EF4-FFF2-40B4-BE49-F238E27FC236}">
                  <a16:creationId xmlns:a16="http://schemas.microsoft.com/office/drawing/2014/main" id="{51884B0B-DED9-A2E1-3A62-9788C0A00747}"/>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9" name="Freeform: Shape 92">
              <a:extLst>
                <a:ext uri="{FF2B5EF4-FFF2-40B4-BE49-F238E27FC236}">
                  <a16:creationId xmlns:a16="http://schemas.microsoft.com/office/drawing/2014/main" id="{003654F6-2C49-63D0-9FA5-CDEB40A9409F}"/>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0" name="Freeform: Shape 93">
              <a:extLst>
                <a:ext uri="{FF2B5EF4-FFF2-40B4-BE49-F238E27FC236}">
                  <a16:creationId xmlns:a16="http://schemas.microsoft.com/office/drawing/2014/main" id="{1A5368F1-2B7D-7DB5-0235-48823BD70EF5}"/>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1" name="Freeform: Shape 94">
              <a:extLst>
                <a:ext uri="{FF2B5EF4-FFF2-40B4-BE49-F238E27FC236}">
                  <a16:creationId xmlns:a16="http://schemas.microsoft.com/office/drawing/2014/main" id="{927FEBA9-FE4D-9F52-D950-A2FD8AA7B901}"/>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2" name="Freeform: Shape 95">
              <a:extLst>
                <a:ext uri="{FF2B5EF4-FFF2-40B4-BE49-F238E27FC236}">
                  <a16:creationId xmlns:a16="http://schemas.microsoft.com/office/drawing/2014/main" id="{9CAA6F5B-0162-3F09-73B6-11AAAF3FF4CA}"/>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3" name="Freeform: Shape 96">
              <a:extLst>
                <a:ext uri="{FF2B5EF4-FFF2-40B4-BE49-F238E27FC236}">
                  <a16:creationId xmlns:a16="http://schemas.microsoft.com/office/drawing/2014/main" id="{F2231053-4D07-05C2-8042-DCEC7DBD0CC4}"/>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4" name="Freeform: Shape 97">
              <a:extLst>
                <a:ext uri="{FF2B5EF4-FFF2-40B4-BE49-F238E27FC236}">
                  <a16:creationId xmlns:a16="http://schemas.microsoft.com/office/drawing/2014/main" id="{532D1D7A-A371-7371-0ED4-9B9A3A7FB1CF}"/>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5" name="Freeform: Shape 98">
              <a:extLst>
                <a:ext uri="{FF2B5EF4-FFF2-40B4-BE49-F238E27FC236}">
                  <a16:creationId xmlns:a16="http://schemas.microsoft.com/office/drawing/2014/main" id="{F75FB158-150E-A840-4C4C-7EBAD26BCE3F}"/>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6" name="Freeform: Shape 99">
              <a:extLst>
                <a:ext uri="{FF2B5EF4-FFF2-40B4-BE49-F238E27FC236}">
                  <a16:creationId xmlns:a16="http://schemas.microsoft.com/office/drawing/2014/main" id="{F5704009-1A86-3E3C-C5B0-16CAE2E68061}"/>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7" name="Freeform: Shape 100">
              <a:extLst>
                <a:ext uri="{FF2B5EF4-FFF2-40B4-BE49-F238E27FC236}">
                  <a16:creationId xmlns:a16="http://schemas.microsoft.com/office/drawing/2014/main" id="{A538A18B-5FB2-82EE-9008-8DE11D5F2BA8}"/>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8" name="Freeform: Shape 101">
              <a:extLst>
                <a:ext uri="{FF2B5EF4-FFF2-40B4-BE49-F238E27FC236}">
                  <a16:creationId xmlns:a16="http://schemas.microsoft.com/office/drawing/2014/main" id="{D4A919FE-C59B-1362-EC66-2E3643A753FD}"/>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69" name="Freeform: Shape 102">
              <a:extLst>
                <a:ext uri="{FF2B5EF4-FFF2-40B4-BE49-F238E27FC236}">
                  <a16:creationId xmlns:a16="http://schemas.microsoft.com/office/drawing/2014/main" id="{EFB824A3-E321-E035-6092-6F96FD12BEB2}"/>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0" name="Freeform: Shape 103">
              <a:extLst>
                <a:ext uri="{FF2B5EF4-FFF2-40B4-BE49-F238E27FC236}">
                  <a16:creationId xmlns:a16="http://schemas.microsoft.com/office/drawing/2014/main" id="{515FB8A1-D4D0-C824-71FA-74EB23E1000C}"/>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1" name="Freeform: Shape 104">
              <a:extLst>
                <a:ext uri="{FF2B5EF4-FFF2-40B4-BE49-F238E27FC236}">
                  <a16:creationId xmlns:a16="http://schemas.microsoft.com/office/drawing/2014/main" id="{80C07881-E9C2-7609-DBC4-236A77016B93}"/>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2" name="Freeform: Shape 105">
              <a:extLst>
                <a:ext uri="{FF2B5EF4-FFF2-40B4-BE49-F238E27FC236}">
                  <a16:creationId xmlns:a16="http://schemas.microsoft.com/office/drawing/2014/main" id="{B5A02ED7-044F-2BFB-BA55-973F5D348746}"/>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3" name="Freeform: Shape 106">
              <a:extLst>
                <a:ext uri="{FF2B5EF4-FFF2-40B4-BE49-F238E27FC236}">
                  <a16:creationId xmlns:a16="http://schemas.microsoft.com/office/drawing/2014/main" id="{8B8FB2B7-59BD-D4CB-5F59-3E4A6B6A423B}"/>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4" name="Freeform: Shape 107">
              <a:extLst>
                <a:ext uri="{FF2B5EF4-FFF2-40B4-BE49-F238E27FC236}">
                  <a16:creationId xmlns:a16="http://schemas.microsoft.com/office/drawing/2014/main" id="{1D4F5A5C-9524-967D-DCD6-5EB2146750C6}"/>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5" name="Freeform: Shape 108">
              <a:extLst>
                <a:ext uri="{FF2B5EF4-FFF2-40B4-BE49-F238E27FC236}">
                  <a16:creationId xmlns:a16="http://schemas.microsoft.com/office/drawing/2014/main" id="{3443E285-E54C-387A-0C52-2DEC1B1BCC75}"/>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6" name="Freeform: Shape 109">
              <a:extLst>
                <a:ext uri="{FF2B5EF4-FFF2-40B4-BE49-F238E27FC236}">
                  <a16:creationId xmlns:a16="http://schemas.microsoft.com/office/drawing/2014/main" id="{0D722F89-E826-A863-3579-3924914CE7D7}"/>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7" name="Freeform: Shape 110">
              <a:extLst>
                <a:ext uri="{FF2B5EF4-FFF2-40B4-BE49-F238E27FC236}">
                  <a16:creationId xmlns:a16="http://schemas.microsoft.com/office/drawing/2014/main" id="{3635763C-C11D-753B-DEB1-58AA956466C9}"/>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8" name="Freeform: Shape 111">
              <a:extLst>
                <a:ext uri="{FF2B5EF4-FFF2-40B4-BE49-F238E27FC236}">
                  <a16:creationId xmlns:a16="http://schemas.microsoft.com/office/drawing/2014/main" id="{53EB74AF-4189-F820-C121-6BEC82329794}"/>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79" name="Freeform: Shape 112">
              <a:extLst>
                <a:ext uri="{FF2B5EF4-FFF2-40B4-BE49-F238E27FC236}">
                  <a16:creationId xmlns:a16="http://schemas.microsoft.com/office/drawing/2014/main" id="{61100DA5-9AE3-6AF9-C405-C257A07FF5B4}"/>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0" name="Freeform: Shape 113">
              <a:extLst>
                <a:ext uri="{FF2B5EF4-FFF2-40B4-BE49-F238E27FC236}">
                  <a16:creationId xmlns:a16="http://schemas.microsoft.com/office/drawing/2014/main" id="{9DABD897-A6E0-85BE-D237-C0B7C40D4D7A}"/>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1" name="Freeform: Shape 114">
              <a:extLst>
                <a:ext uri="{FF2B5EF4-FFF2-40B4-BE49-F238E27FC236}">
                  <a16:creationId xmlns:a16="http://schemas.microsoft.com/office/drawing/2014/main" id="{17D19A4C-EB40-07DF-407D-34BCD23C4617}"/>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2" name="Freeform: Shape 115">
              <a:extLst>
                <a:ext uri="{FF2B5EF4-FFF2-40B4-BE49-F238E27FC236}">
                  <a16:creationId xmlns:a16="http://schemas.microsoft.com/office/drawing/2014/main" id="{9889D765-C3AD-15B1-220C-98A7E35C2C79}"/>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3" name="Freeform: Shape 116">
              <a:extLst>
                <a:ext uri="{FF2B5EF4-FFF2-40B4-BE49-F238E27FC236}">
                  <a16:creationId xmlns:a16="http://schemas.microsoft.com/office/drawing/2014/main" id="{4CDDABAE-FE83-7789-E4A1-4D5A4A418F02}"/>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4" name="Freeform: Shape 117">
              <a:extLst>
                <a:ext uri="{FF2B5EF4-FFF2-40B4-BE49-F238E27FC236}">
                  <a16:creationId xmlns:a16="http://schemas.microsoft.com/office/drawing/2014/main" id="{FC1E6F1D-E0DA-0691-EB5A-E99FC256713E}"/>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5" name="Freeform: Shape 118">
              <a:extLst>
                <a:ext uri="{FF2B5EF4-FFF2-40B4-BE49-F238E27FC236}">
                  <a16:creationId xmlns:a16="http://schemas.microsoft.com/office/drawing/2014/main" id="{FD6DE065-BC10-38EE-B837-478BBE294C2F}"/>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6" name="Freeform: Shape 119">
              <a:extLst>
                <a:ext uri="{FF2B5EF4-FFF2-40B4-BE49-F238E27FC236}">
                  <a16:creationId xmlns:a16="http://schemas.microsoft.com/office/drawing/2014/main" id="{59871A91-A9FB-030F-FD48-93770A8C0496}"/>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7" name="Freeform: Shape 120">
              <a:extLst>
                <a:ext uri="{FF2B5EF4-FFF2-40B4-BE49-F238E27FC236}">
                  <a16:creationId xmlns:a16="http://schemas.microsoft.com/office/drawing/2014/main" id="{957FAA4D-4FD4-D90A-616B-FEAAF08D1844}"/>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8" name="Freeform: Shape 121">
              <a:extLst>
                <a:ext uri="{FF2B5EF4-FFF2-40B4-BE49-F238E27FC236}">
                  <a16:creationId xmlns:a16="http://schemas.microsoft.com/office/drawing/2014/main" id="{598B74B9-995F-612B-05B0-BD28485E0B76}"/>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89" name="Freeform: Shape 122">
              <a:extLst>
                <a:ext uri="{FF2B5EF4-FFF2-40B4-BE49-F238E27FC236}">
                  <a16:creationId xmlns:a16="http://schemas.microsoft.com/office/drawing/2014/main" id="{636557AD-984D-9612-9B78-869895DC9D63}"/>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0" name="Freeform: Shape 123">
              <a:extLst>
                <a:ext uri="{FF2B5EF4-FFF2-40B4-BE49-F238E27FC236}">
                  <a16:creationId xmlns:a16="http://schemas.microsoft.com/office/drawing/2014/main" id="{CB284E3A-BA77-2608-464F-581D1F968D78}"/>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1" name="Freeform: Shape 124">
              <a:extLst>
                <a:ext uri="{FF2B5EF4-FFF2-40B4-BE49-F238E27FC236}">
                  <a16:creationId xmlns:a16="http://schemas.microsoft.com/office/drawing/2014/main" id="{3F74B336-2DAB-39B1-A597-BB395E4E53E3}"/>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2" name="Freeform: Shape 125">
              <a:extLst>
                <a:ext uri="{FF2B5EF4-FFF2-40B4-BE49-F238E27FC236}">
                  <a16:creationId xmlns:a16="http://schemas.microsoft.com/office/drawing/2014/main" id="{0CEF18BB-61EA-507D-1AA6-2407A5D0C25D}"/>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3" name="Freeform: Shape 126">
              <a:extLst>
                <a:ext uri="{FF2B5EF4-FFF2-40B4-BE49-F238E27FC236}">
                  <a16:creationId xmlns:a16="http://schemas.microsoft.com/office/drawing/2014/main" id="{BE6F65E5-057D-7C0B-E9AE-1FA71A8F96E2}"/>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4" name="Freeform: Shape 127">
              <a:extLst>
                <a:ext uri="{FF2B5EF4-FFF2-40B4-BE49-F238E27FC236}">
                  <a16:creationId xmlns:a16="http://schemas.microsoft.com/office/drawing/2014/main" id="{1768446D-4CF7-9FF9-AAC5-32E265E174C5}"/>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5" name="Freeform: Shape 128">
              <a:extLst>
                <a:ext uri="{FF2B5EF4-FFF2-40B4-BE49-F238E27FC236}">
                  <a16:creationId xmlns:a16="http://schemas.microsoft.com/office/drawing/2014/main" id="{269D6F00-89BA-52D7-DFB8-1AEC24526FD6}"/>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6" name="Freeform: Shape 129">
              <a:extLst>
                <a:ext uri="{FF2B5EF4-FFF2-40B4-BE49-F238E27FC236}">
                  <a16:creationId xmlns:a16="http://schemas.microsoft.com/office/drawing/2014/main" id="{C6DE5078-33D2-7429-3547-BAC73C07F702}"/>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7" name="Freeform: Shape 130">
              <a:extLst>
                <a:ext uri="{FF2B5EF4-FFF2-40B4-BE49-F238E27FC236}">
                  <a16:creationId xmlns:a16="http://schemas.microsoft.com/office/drawing/2014/main" id="{EB120E04-096D-2F65-2C09-8456D1639E24}"/>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8" name="Freeform: Shape 131">
              <a:extLst>
                <a:ext uri="{FF2B5EF4-FFF2-40B4-BE49-F238E27FC236}">
                  <a16:creationId xmlns:a16="http://schemas.microsoft.com/office/drawing/2014/main" id="{4C3389CD-6486-AB90-5FCC-D0AB36FF9E6F}"/>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99" name="Freeform: Shape 132">
              <a:extLst>
                <a:ext uri="{FF2B5EF4-FFF2-40B4-BE49-F238E27FC236}">
                  <a16:creationId xmlns:a16="http://schemas.microsoft.com/office/drawing/2014/main" id="{D525780F-705C-3517-2628-A273240632EB}"/>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0" name="Freeform: Shape 133">
              <a:extLst>
                <a:ext uri="{FF2B5EF4-FFF2-40B4-BE49-F238E27FC236}">
                  <a16:creationId xmlns:a16="http://schemas.microsoft.com/office/drawing/2014/main" id="{534CFE79-6BF3-AFAB-C7BA-332CE329402B}"/>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1" name="Freeform: Shape 134">
              <a:extLst>
                <a:ext uri="{FF2B5EF4-FFF2-40B4-BE49-F238E27FC236}">
                  <a16:creationId xmlns:a16="http://schemas.microsoft.com/office/drawing/2014/main" id="{8465E708-1F7D-0C31-01EF-70FA7EBAD1D2}"/>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2" name="Freeform: Shape 135">
              <a:extLst>
                <a:ext uri="{FF2B5EF4-FFF2-40B4-BE49-F238E27FC236}">
                  <a16:creationId xmlns:a16="http://schemas.microsoft.com/office/drawing/2014/main" id="{9B96C397-13A0-00F1-9916-57B7A27FBFFD}"/>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3" name="Freeform: Shape 136">
              <a:extLst>
                <a:ext uri="{FF2B5EF4-FFF2-40B4-BE49-F238E27FC236}">
                  <a16:creationId xmlns:a16="http://schemas.microsoft.com/office/drawing/2014/main" id="{3DDE0C53-2E76-B5EA-8DAA-C1BFC7E8AA63}"/>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4" name="Freeform: Shape 137">
              <a:extLst>
                <a:ext uri="{FF2B5EF4-FFF2-40B4-BE49-F238E27FC236}">
                  <a16:creationId xmlns:a16="http://schemas.microsoft.com/office/drawing/2014/main" id="{05E7EEE6-9CFC-43BE-0B9F-EEFFE261D9BD}"/>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5" name="Freeform: Shape 138">
              <a:extLst>
                <a:ext uri="{FF2B5EF4-FFF2-40B4-BE49-F238E27FC236}">
                  <a16:creationId xmlns:a16="http://schemas.microsoft.com/office/drawing/2014/main" id="{7F6F41BF-0D81-8568-941B-62207BFA1C3D}"/>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6" name="Freeform: Shape 139">
              <a:extLst>
                <a:ext uri="{FF2B5EF4-FFF2-40B4-BE49-F238E27FC236}">
                  <a16:creationId xmlns:a16="http://schemas.microsoft.com/office/drawing/2014/main" id="{A7172141-EB79-CA6B-AA0C-B1FE2E467587}"/>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7" name="Freeform: Shape 140">
              <a:extLst>
                <a:ext uri="{FF2B5EF4-FFF2-40B4-BE49-F238E27FC236}">
                  <a16:creationId xmlns:a16="http://schemas.microsoft.com/office/drawing/2014/main" id="{11BE290B-09DC-A795-62EF-0C1C67813145}"/>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8" name="Freeform: Shape 141">
              <a:extLst>
                <a:ext uri="{FF2B5EF4-FFF2-40B4-BE49-F238E27FC236}">
                  <a16:creationId xmlns:a16="http://schemas.microsoft.com/office/drawing/2014/main" id="{8946010C-2FAD-4FFE-0413-CC70135687D7}"/>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09" name="Freeform: Shape 142">
              <a:extLst>
                <a:ext uri="{FF2B5EF4-FFF2-40B4-BE49-F238E27FC236}">
                  <a16:creationId xmlns:a16="http://schemas.microsoft.com/office/drawing/2014/main" id="{428EDA11-E07C-BF1C-4465-BA1D264A4406}"/>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0" name="Freeform: Shape 143">
              <a:extLst>
                <a:ext uri="{FF2B5EF4-FFF2-40B4-BE49-F238E27FC236}">
                  <a16:creationId xmlns:a16="http://schemas.microsoft.com/office/drawing/2014/main" id="{9F2B0ED8-381C-8DFC-969E-BDABCAB715CC}"/>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1" name="Freeform: Shape 144">
              <a:extLst>
                <a:ext uri="{FF2B5EF4-FFF2-40B4-BE49-F238E27FC236}">
                  <a16:creationId xmlns:a16="http://schemas.microsoft.com/office/drawing/2014/main" id="{4A866C09-D0A2-E71E-CAE5-32737CF9F47F}"/>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2" name="Freeform: Shape 145">
              <a:extLst>
                <a:ext uri="{FF2B5EF4-FFF2-40B4-BE49-F238E27FC236}">
                  <a16:creationId xmlns:a16="http://schemas.microsoft.com/office/drawing/2014/main" id="{7ABFEA65-25EA-2EFE-A2BB-D46A78E6092E}"/>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3" name="Freeform: Shape 146">
              <a:extLst>
                <a:ext uri="{FF2B5EF4-FFF2-40B4-BE49-F238E27FC236}">
                  <a16:creationId xmlns:a16="http://schemas.microsoft.com/office/drawing/2014/main" id="{91C689F8-866C-608F-53BC-195257682FCA}"/>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4" name="Freeform: Shape 147">
              <a:extLst>
                <a:ext uri="{FF2B5EF4-FFF2-40B4-BE49-F238E27FC236}">
                  <a16:creationId xmlns:a16="http://schemas.microsoft.com/office/drawing/2014/main" id="{07684CDF-CE59-BA6C-3497-F49676D344BB}"/>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5" name="Freeform: Shape 148">
              <a:extLst>
                <a:ext uri="{FF2B5EF4-FFF2-40B4-BE49-F238E27FC236}">
                  <a16:creationId xmlns:a16="http://schemas.microsoft.com/office/drawing/2014/main" id="{DDA6D64D-B47E-2E56-7FFE-BF9B284528EE}"/>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6" name="Freeform: Shape 149">
              <a:extLst>
                <a:ext uri="{FF2B5EF4-FFF2-40B4-BE49-F238E27FC236}">
                  <a16:creationId xmlns:a16="http://schemas.microsoft.com/office/drawing/2014/main" id="{0E587D04-4B01-DCE5-9E1A-D6C398E1D58B}"/>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7" name="Freeform: Shape 150">
              <a:extLst>
                <a:ext uri="{FF2B5EF4-FFF2-40B4-BE49-F238E27FC236}">
                  <a16:creationId xmlns:a16="http://schemas.microsoft.com/office/drawing/2014/main" id="{4BAD5EDF-0AB1-B354-70AF-84B1B30E3148}"/>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8" name="Freeform: Shape 151">
              <a:extLst>
                <a:ext uri="{FF2B5EF4-FFF2-40B4-BE49-F238E27FC236}">
                  <a16:creationId xmlns:a16="http://schemas.microsoft.com/office/drawing/2014/main" id="{BD02BA69-212A-1A2B-DCD7-8A4D1581A02B}"/>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19" name="Freeform: Shape 152">
              <a:extLst>
                <a:ext uri="{FF2B5EF4-FFF2-40B4-BE49-F238E27FC236}">
                  <a16:creationId xmlns:a16="http://schemas.microsoft.com/office/drawing/2014/main" id="{0DE0D511-8E4C-4C9F-7ED4-D90048DE673C}"/>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0" name="Freeform: Shape 153">
              <a:extLst>
                <a:ext uri="{FF2B5EF4-FFF2-40B4-BE49-F238E27FC236}">
                  <a16:creationId xmlns:a16="http://schemas.microsoft.com/office/drawing/2014/main" id="{6DD3354A-7164-CA06-F83D-5FFD2F7C1B95}"/>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1" name="Freeform: Shape 154">
              <a:extLst>
                <a:ext uri="{FF2B5EF4-FFF2-40B4-BE49-F238E27FC236}">
                  <a16:creationId xmlns:a16="http://schemas.microsoft.com/office/drawing/2014/main" id="{5B1AD7A2-041A-2024-5F4B-F80ECD72AF91}"/>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2" name="Freeform: Shape 155">
              <a:extLst>
                <a:ext uri="{FF2B5EF4-FFF2-40B4-BE49-F238E27FC236}">
                  <a16:creationId xmlns:a16="http://schemas.microsoft.com/office/drawing/2014/main" id="{E3385F2A-8EE2-A5B1-E583-280AE10FC090}"/>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3" name="Freeform: Shape 156">
              <a:extLst>
                <a:ext uri="{FF2B5EF4-FFF2-40B4-BE49-F238E27FC236}">
                  <a16:creationId xmlns:a16="http://schemas.microsoft.com/office/drawing/2014/main" id="{BE5FEB1B-68A7-2369-41EA-3F5ED3671BBE}"/>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4" name="Freeform: Shape 157">
              <a:extLst>
                <a:ext uri="{FF2B5EF4-FFF2-40B4-BE49-F238E27FC236}">
                  <a16:creationId xmlns:a16="http://schemas.microsoft.com/office/drawing/2014/main" id="{15C62C9E-2C18-6E71-8429-F4446B625F58}"/>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5" name="Freeform: Shape 158">
              <a:extLst>
                <a:ext uri="{FF2B5EF4-FFF2-40B4-BE49-F238E27FC236}">
                  <a16:creationId xmlns:a16="http://schemas.microsoft.com/office/drawing/2014/main" id="{09CBFC0B-BF24-9D34-02B6-5FD6F9DD3292}"/>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6" name="Freeform: Shape 159">
              <a:extLst>
                <a:ext uri="{FF2B5EF4-FFF2-40B4-BE49-F238E27FC236}">
                  <a16:creationId xmlns:a16="http://schemas.microsoft.com/office/drawing/2014/main" id="{D8471115-1428-6DF0-1E34-331D0F52240A}"/>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7" name="Freeform: Shape 160">
              <a:extLst>
                <a:ext uri="{FF2B5EF4-FFF2-40B4-BE49-F238E27FC236}">
                  <a16:creationId xmlns:a16="http://schemas.microsoft.com/office/drawing/2014/main" id="{F742C14C-E06B-3CE5-73D8-CAF6D2B91AE0}"/>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8" name="Freeform: Shape 161">
              <a:extLst>
                <a:ext uri="{FF2B5EF4-FFF2-40B4-BE49-F238E27FC236}">
                  <a16:creationId xmlns:a16="http://schemas.microsoft.com/office/drawing/2014/main" id="{630CDBE7-E01A-1E68-22BA-DA6415196498}"/>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29" name="Freeform: Shape 162">
              <a:extLst>
                <a:ext uri="{FF2B5EF4-FFF2-40B4-BE49-F238E27FC236}">
                  <a16:creationId xmlns:a16="http://schemas.microsoft.com/office/drawing/2014/main" id="{CFD0725D-DB52-D116-05FE-4D3E64790891}"/>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0" name="Freeform: Shape 163">
              <a:extLst>
                <a:ext uri="{FF2B5EF4-FFF2-40B4-BE49-F238E27FC236}">
                  <a16:creationId xmlns:a16="http://schemas.microsoft.com/office/drawing/2014/main" id="{963B1848-9F15-C240-75F5-FFE41290D2A0}"/>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1" name="Freeform: Shape 164">
              <a:extLst>
                <a:ext uri="{FF2B5EF4-FFF2-40B4-BE49-F238E27FC236}">
                  <a16:creationId xmlns:a16="http://schemas.microsoft.com/office/drawing/2014/main" id="{DAA7A16B-47CD-9B75-9537-822689E39B9E}"/>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2" name="Freeform: Shape 165">
              <a:extLst>
                <a:ext uri="{FF2B5EF4-FFF2-40B4-BE49-F238E27FC236}">
                  <a16:creationId xmlns:a16="http://schemas.microsoft.com/office/drawing/2014/main" id="{8C313C9B-E593-500B-AB5F-47DAEE489C15}"/>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3" name="Freeform: Shape 166">
              <a:extLst>
                <a:ext uri="{FF2B5EF4-FFF2-40B4-BE49-F238E27FC236}">
                  <a16:creationId xmlns:a16="http://schemas.microsoft.com/office/drawing/2014/main" id="{CB33B7DA-0A26-7882-1457-5377A0471537}"/>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4" name="Freeform: Shape 167">
              <a:extLst>
                <a:ext uri="{FF2B5EF4-FFF2-40B4-BE49-F238E27FC236}">
                  <a16:creationId xmlns:a16="http://schemas.microsoft.com/office/drawing/2014/main" id="{8C3950BE-437C-8AFB-56E1-E96BC9D05943}"/>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5" name="Freeform: Shape 168">
              <a:extLst>
                <a:ext uri="{FF2B5EF4-FFF2-40B4-BE49-F238E27FC236}">
                  <a16:creationId xmlns:a16="http://schemas.microsoft.com/office/drawing/2014/main" id="{D6F37A25-7CD7-E42D-E170-BA606D5B368E}"/>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6" name="Freeform: Shape 169">
              <a:extLst>
                <a:ext uri="{FF2B5EF4-FFF2-40B4-BE49-F238E27FC236}">
                  <a16:creationId xmlns:a16="http://schemas.microsoft.com/office/drawing/2014/main" id="{D1DD2B6C-4B0D-D35E-9A81-2163EFF233C9}"/>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7" name="Freeform: Shape 170">
              <a:extLst>
                <a:ext uri="{FF2B5EF4-FFF2-40B4-BE49-F238E27FC236}">
                  <a16:creationId xmlns:a16="http://schemas.microsoft.com/office/drawing/2014/main" id="{7ADD9730-4EF3-4031-AF68-1C9B4AF7BF9D}"/>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8" name="Freeform: Shape 171">
              <a:extLst>
                <a:ext uri="{FF2B5EF4-FFF2-40B4-BE49-F238E27FC236}">
                  <a16:creationId xmlns:a16="http://schemas.microsoft.com/office/drawing/2014/main" id="{BDD8ED98-0556-1BA5-BF90-EA5810BE2D1D}"/>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9" name="Freeform: Shape 172">
              <a:extLst>
                <a:ext uri="{FF2B5EF4-FFF2-40B4-BE49-F238E27FC236}">
                  <a16:creationId xmlns:a16="http://schemas.microsoft.com/office/drawing/2014/main" id="{BFB69709-F428-B703-FEA0-B06E7DA9AF3B}"/>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0" name="Freeform: Shape 173">
              <a:extLst>
                <a:ext uri="{FF2B5EF4-FFF2-40B4-BE49-F238E27FC236}">
                  <a16:creationId xmlns:a16="http://schemas.microsoft.com/office/drawing/2014/main" id="{9B9A2424-B6BC-10CB-FA8F-8AEFBB7FFCE7}"/>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1" name="Freeform: Shape 174">
              <a:extLst>
                <a:ext uri="{FF2B5EF4-FFF2-40B4-BE49-F238E27FC236}">
                  <a16:creationId xmlns:a16="http://schemas.microsoft.com/office/drawing/2014/main" id="{00D293EF-D037-F5A0-F4AA-9097C6D72558}"/>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2" name="Freeform: Shape 175">
              <a:extLst>
                <a:ext uri="{FF2B5EF4-FFF2-40B4-BE49-F238E27FC236}">
                  <a16:creationId xmlns:a16="http://schemas.microsoft.com/office/drawing/2014/main" id="{D95C4C4C-3AA3-2FF5-A732-D0AD1E13B9CC}"/>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3" name="Freeform: Shape 176">
              <a:extLst>
                <a:ext uri="{FF2B5EF4-FFF2-40B4-BE49-F238E27FC236}">
                  <a16:creationId xmlns:a16="http://schemas.microsoft.com/office/drawing/2014/main" id="{84B1996C-AC33-B3DF-068E-0E7085F38867}"/>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4" name="Freeform: Shape 177">
              <a:extLst>
                <a:ext uri="{FF2B5EF4-FFF2-40B4-BE49-F238E27FC236}">
                  <a16:creationId xmlns:a16="http://schemas.microsoft.com/office/drawing/2014/main" id="{A38D4852-8B38-806C-5E72-289443CA6760}"/>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5" name="Freeform: Shape 178">
              <a:extLst>
                <a:ext uri="{FF2B5EF4-FFF2-40B4-BE49-F238E27FC236}">
                  <a16:creationId xmlns:a16="http://schemas.microsoft.com/office/drawing/2014/main" id="{1D24740F-E881-999C-5C50-1CE7CAC65E35}"/>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6" name="Freeform: Shape 179">
              <a:extLst>
                <a:ext uri="{FF2B5EF4-FFF2-40B4-BE49-F238E27FC236}">
                  <a16:creationId xmlns:a16="http://schemas.microsoft.com/office/drawing/2014/main" id="{99695B92-D512-0B44-269B-307255CF611B}"/>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7" name="Freeform: Shape 180">
              <a:extLst>
                <a:ext uri="{FF2B5EF4-FFF2-40B4-BE49-F238E27FC236}">
                  <a16:creationId xmlns:a16="http://schemas.microsoft.com/office/drawing/2014/main" id="{5727FCCF-3CCC-EFB8-0948-2FE1B18A510A}"/>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8" name="Freeform: Shape 181">
              <a:extLst>
                <a:ext uri="{FF2B5EF4-FFF2-40B4-BE49-F238E27FC236}">
                  <a16:creationId xmlns:a16="http://schemas.microsoft.com/office/drawing/2014/main" id="{448D05E4-C812-4966-84B6-532A26D7D34C}"/>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49" name="Freeform: Shape 182">
              <a:extLst>
                <a:ext uri="{FF2B5EF4-FFF2-40B4-BE49-F238E27FC236}">
                  <a16:creationId xmlns:a16="http://schemas.microsoft.com/office/drawing/2014/main" id="{D1722564-F483-EE41-6902-CD160FEE2E9E}"/>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0" name="Freeform: Shape 183">
              <a:extLst>
                <a:ext uri="{FF2B5EF4-FFF2-40B4-BE49-F238E27FC236}">
                  <a16:creationId xmlns:a16="http://schemas.microsoft.com/office/drawing/2014/main" id="{25F4E925-C3D1-7EC8-EA69-2DB86E73F55B}"/>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1" name="Freeform: Shape 184">
              <a:extLst>
                <a:ext uri="{FF2B5EF4-FFF2-40B4-BE49-F238E27FC236}">
                  <a16:creationId xmlns:a16="http://schemas.microsoft.com/office/drawing/2014/main" id="{ED491CCA-00A9-E05E-FB02-54D5E36CE4CD}"/>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2" name="Freeform: Shape 185">
              <a:extLst>
                <a:ext uri="{FF2B5EF4-FFF2-40B4-BE49-F238E27FC236}">
                  <a16:creationId xmlns:a16="http://schemas.microsoft.com/office/drawing/2014/main" id="{38FEAEBE-019D-5ECA-09B0-82AE64EF23F7}"/>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3" name="Freeform: Shape 186">
              <a:extLst>
                <a:ext uri="{FF2B5EF4-FFF2-40B4-BE49-F238E27FC236}">
                  <a16:creationId xmlns:a16="http://schemas.microsoft.com/office/drawing/2014/main" id="{6067DEFE-63E6-8EB0-3BDD-2011ABE7421D}"/>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4" name="Freeform: Shape 187">
              <a:extLst>
                <a:ext uri="{FF2B5EF4-FFF2-40B4-BE49-F238E27FC236}">
                  <a16:creationId xmlns:a16="http://schemas.microsoft.com/office/drawing/2014/main" id="{0ACB824C-EC0D-7D82-7FEF-3DDA70AE2BF5}"/>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5" name="Freeform: Shape 188">
              <a:extLst>
                <a:ext uri="{FF2B5EF4-FFF2-40B4-BE49-F238E27FC236}">
                  <a16:creationId xmlns:a16="http://schemas.microsoft.com/office/drawing/2014/main" id="{4C1AB36F-FF77-4853-B290-186972F414D9}"/>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6" name="Freeform: Shape 189">
              <a:extLst>
                <a:ext uri="{FF2B5EF4-FFF2-40B4-BE49-F238E27FC236}">
                  <a16:creationId xmlns:a16="http://schemas.microsoft.com/office/drawing/2014/main" id="{79D65F5B-5721-8665-D70D-960286902CB4}"/>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7" name="Freeform: Shape 190">
              <a:extLst>
                <a:ext uri="{FF2B5EF4-FFF2-40B4-BE49-F238E27FC236}">
                  <a16:creationId xmlns:a16="http://schemas.microsoft.com/office/drawing/2014/main" id="{90A76B90-0AC6-2493-94FF-FEE31971F2F7}"/>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8" name="Freeform: Shape 191">
              <a:extLst>
                <a:ext uri="{FF2B5EF4-FFF2-40B4-BE49-F238E27FC236}">
                  <a16:creationId xmlns:a16="http://schemas.microsoft.com/office/drawing/2014/main" id="{37A59BD2-FB0B-D382-5026-1C809881065C}"/>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59" name="Freeform: Shape 192">
              <a:extLst>
                <a:ext uri="{FF2B5EF4-FFF2-40B4-BE49-F238E27FC236}">
                  <a16:creationId xmlns:a16="http://schemas.microsoft.com/office/drawing/2014/main" id="{C8FA9C6C-CAFB-9703-21B7-2B0574347592}"/>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0" name="Freeform: Shape 193">
              <a:extLst>
                <a:ext uri="{FF2B5EF4-FFF2-40B4-BE49-F238E27FC236}">
                  <a16:creationId xmlns:a16="http://schemas.microsoft.com/office/drawing/2014/main" id="{0754B3BC-DC5C-9822-C721-A2900BEAD901}"/>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1" name="Freeform: Shape 194">
              <a:extLst>
                <a:ext uri="{FF2B5EF4-FFF2-40B4-BE49-F238E27FC236}">
                  <a16:creationId xmlns:a16="http://schemas.microsoft.com/office/drawing/2014/main" id="{1A76494A-9602-9582-245F-6C6114899CA8}"/>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2" name="Freeform: Shape 195">
              <a:extLst>
                <a:ext uri="{FF2B5EF4-FFF2-40B4-BE49-F238E27FC236}">
                  <a16:creationId xmlns:a16="http://schemas.microsoft.com/office/drawing/2014/main" id="{63444813-E5D6-8BF4-1D1B-8190D037FB4C}"/>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3" name="Freeform: Shape 196">
              <a:extLst>
                <a:ext uri="{FF2B5EF4-FFF2-40B4-BE49-F238E27FC236}">
                  <a16:creationId xmlns:a16="http://schemas.microsoft.com/office/drawing/2014/main" id="{2AF27EFC-4E84-C824-BA3C-F75F6DFC83DD}"/>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4" name="Freeform: Shape 197">
              <a:extLst>
                <a:ext uri="{FF2B5EF4-FFF2-40B4-BE49-F238E27FC236}">
                  <a16:creationId xmlns:a16="http://schemas.microsoft.com/office/drawing/2014/main" id="{8E0B3A99-8531-321C-E41C-77B46A26D1F8}"/>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5" name="Freeform: Shape 198">
              <a:extLst>
                <a:ext uri="{FF2B5EF4-FFF2-40B4-BE49-F238E27FC236}">
                  <a16:creationId xmlns:a16="http://schemas.microsoft.com/office/drawing/2014/main" id="{A9D2879F-264E-0C85-119F-AB6914EF713F}"/>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6" name="Freeform: Shape 199">
              <a:extLst>
                <a:ext uri="{FF2B5EF4-FFF2-40B4-BE49-F238E27FC236}">
                  <a16:creationId xmlns:a16="http://schemas.microsoft.com/office/drawing/2014/main" id="{0D8CB643-9E6B-0984-8D25-DA2F1E8E94C3}"/>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7" name="Freeform: Shape 200">
              <a:extLst>
                <a:ext uri="{FF2B5EF4-FFF2-40B4-BE49-F238E27FC236}">
                  <a16:creationId xmlns:a16="http://schemas.microsoft.com/office/drawing/2014/main" id="{D12473FF-9F7A-6378-ADE6-59CC353CDA2A}"/>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8" name="Freeform: Shape 201">
              <a:extLst>
                <a:ext uri="{FF2B5EF4-FFF2-40B4-BE49-F238E27FC236}">
                  <a16:creationId xmlns:a16="http://schemas.microsoft.com/office/drawing/2014/main" id="{F1F7B2B1-0F0F-CA7B-97B5-25AFB8F8777A}"/>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9" name="Freeform: Shape 202">
              <a:extLst>
                <a:ext uri="{FF2B5EF4-FFF2-40B4-BE49-F238E27FC236}">
                  <a16:creationId xmlns:a16="http://schemas.microsoft.com/office/drawing/2014/main" id="{223D15F1-C42E-9A98-E111-8F28E5BF24EE}"/>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0" name="Freeform: Shape 203">
              <a:extLst>
                <a:ext uri="{FF2B5EF4-FFF2-40B4-BE49-F238E27FC236}">
                  <a16:creationId xmlns:a16="http://schemas.microsoft.com/office/drawing/2014/main" id="{BEF95824-59D4-3522-B950-D62E1250D98C}"/>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1" name="Freeform: Shape 204">
              <a:extLst>
                <a:ext uri="{FF2B5EF4-FFF2-40B4-BE49-F238E27FC236}">
                  <a16:creationId xmlns:a16="http://schemas.microsoft.com/office/drawing/2014/main" id="{E7A2B313-3002-2FC8-5A0B-FA450EEFFADA}"/>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2" name="Freeform: Shape 205">
              <a:extLst>
                <a:ext uri="{FF2B5EF4-FFF2-40B4-BE49-F238E27FC236}">
                  <a16:creationId xmlns:a16="http://schemas.microsoft.com/office/drawing/2014/main" id="{85F8D5F1-8C84-5DFB-3DDF-B0C5D0B54DE7}"/>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3" name="Freeform: Shape 206">
              <a:extLst>
                <a:ext uri="{FF2B5EF4-FFF2-40B4-BE49-F238E27FC236}">
                  <a16:creationId xmlns:a16="http://schemas.microsoft.com/office/drawing/2014/main" id="{456ED9B7-460F-226D-0B91-1F7B7489E599}"/>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4" name="Freeform: Shape 207">
              <a:extLst>
                <a:ext uri="{FF2B5EF4-FFF2-40B4-BE49-F238E27FC236}">
                  <a16:creationId xmlns:a16="http://schemas.microsoft.com/office/drawing/2014/main" id="{68D6BEB5-201E-F3E5-5D43-6FDF028DA622}"/>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5" name="Freeform: Shape 208">
              <a:extLst>
                <a:ext uri="{FF2B5EF4-FFF2-40B4-BE49-F238E27FC236}">
                  <a16:creationId xmlns:a16="http://schemas.microsoft.com/office/drawing/2014/main" id="{ACFCD3B6-FEDD-5A2F-305D-02A8E073192F}"/>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6" name="Freeform: Shape 209">
              <a:extLst>
                <a:ext uri="{FF2B5EF4-FFF2-40B4-BE49-F238E27FC236}">
                  <a16:creationId xmlns:a16="http://schemas.microsoft.com/office/drawing/2014/main" id="{D76631C7-85DA-5A6B-FE0C-F06595DFB7B1}"/>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7" name="Freeform: Shape 210">
              <a:extLst>
                <a:ext uri="{FF2B5EF4-FFF2-40B4-BE49-F238E27FC236}">
                  <a16:creationId xmlns:a16="http://schemas.microsoft.com/office/drawing/2014/main" id="{21E8E014-7BA5-D869-BB87-823E5637B30F}"/>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8" name="Freeform: Shape 211">
              <a:extLst>
                <a:ext uri="{FF2B5EF4-FFF2-40B4-BE49-F238E27FC236}">
                  <a16:creationId xmlns:a16="http://schemas.microsoft.com/office/drawing/2014/main" id="{C0A50433-D28B-60FA-2915-2AB9282165A0}"/>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79" name="Freeform: Shape 212">
              <a:extLst>
                <a:ext uri="{FF2B5EF4-FFF2-40B4-BE49-F238E27FC236}">
                  <a16:creationId xmlns:a16="http://schemas.microsoft.com/office/drawing/2014/main" id="{933B4174-81C5-4629-1602-CC6E0E85190D}"/>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0" name="Freeform: Shape 213">
              <a:extLst>
                <a:ext uri="{FF2B5EF4-FFF2-40B4-BE49-F238E27FC236}">
                  <a16:creationId xmlns:a16="http://schemas.microsoft.com/office/drawing/2014/main" id="{239E5657-C14B-FED6-A11A-23F480026942}"/>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1" name="Freeform: Shape 214">
              <a:extLst>
                <a:ext uri="{FF2B5EF4-FFF2-40B4-BE49-F238E27FC236}">
                  <a16:creationId xmlns:a16="http://schemas.microsoft.com/office/drawing/2014/main" id="{714C4349-C03A-CE58-749A-57414719A165}"/>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2" name="Freeform: Shape 215">
              <a:extLst>
                <a:ext uri="{FF2B5EF4-FFF2-40B4-BE49-F238E27FC236}">
                  <a16:creationId xmlns:a16="http://schemas.microsoft.com/office/drawing/2014/main" id="{7BDE37E0-0D6E-C089-457C-E2CEB0FACAFE}"/>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3" name="Freeform: Shape 216">
              <a:extLst>
                <a:ext uri="{FF2B5EF4-FFF2-40B4-BE49-F238E27FC236}">
                  <a16:creationId xmlns:a16="http://schemas.microsoft.com/office/drawing/2014/main" id="{D0BD78FD-23CA-0FD9-990C-48077723045B}"/>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4" name="Freeform: Shape 217">
              <a:extLst>
                <a:ext uri="{FF2B5EF4-FFF2-40B4-BE49-F238E27FC236}">
                  <a16:creationId xmlns:a16="http://schemas.microsoft.com/office/drawing/2014/main" id="{30F14318-214A-642E-6A07-485509A8A62D}"/>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5" name="Freeform: Shape 218">
              <a:extLst>
                <a:ext uri="{FF2B5EF4-FFF2-40B4-BE49-F238E27FC236}">
                  <a16:creationId xmlns:a16="http://schemas.microsoft.com/office/drawing/2014/main" id="{95CE2F10-5538-1794-5EA5-1DB51E71C576}"/>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6" name="Freeform: Shape 219">
              <a:extLst>
                <a:ext uri="{FF2B5EF4-FFF2-40B4-BE49-F238E27FC236}">
                  <a16:creationId xmlns:a16="http://schemas.microsoft.com/office/drawing/2014/main" id="{F9F85210-0DC6-DA49-6E49-D795F21D2570}"/>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7" name="Freeform: Shape 220">
              <a:extLst>
                <a:ext uri="{FF2B5EF4-FFF2-40B4-BE49-F238E27FC236}">
                  <a16:creationId xmlns:a16="http://schemas.microsoft.com/office/drawing/2014/main" id="{B68B373C-C790-B664-9926-AFD04B9570B5}"/>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8" name="Freeform: Shape 221">
              <a:extLst>
                <a:ext uri="{FF2B5EF4-FFF2-40B4-BE49-F238E27FC236}">
                  <a16:creationId xmlns:a16="http://schemas.microsoft.com/office/drawing/2014/main" id="{D15C613B-5A8E-66EB-6365-353FA71A2290}"/>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89" name="Freeform: Shape 222">
              <a:extLst>
                <a:ext uri="{FF2B5EF4-FFF2-40B4-BE49-F238E27FC236}">
                  <a16:creationId xmlns:a16="http://schemas.microsoft.com/office/drawing/2014/main" id="{1743628C-6955-94A7-A1D4-01F9C2A575C1}"/>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0" name="Freeform: Shape 223">
              <a:extLst>
                <a:ext uri="{FF2B5EF4-FFF2-40B4-BE49-F238E27FC236}">
                  <a16:creationId xmlns:a16="http://schemas.microsoft.com/office/drawing/2014/main" id="{ACBA53E1-6000-C85E-EA5A-17A3B1563ED9}"/>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1" name="Freeform: Shape 224">
              <a:extLst>
                <a:ext uri="{FF2B5EF4-FFF2-40B4-BE49-F238E27FC236}">
                  <a16:creationId xmlns:a16="http://schemas.microsoft.com/office/drawing/2014/main" id="{E571181C-FE40-382A-976C-CBE5D87D26DE}"/>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2" name="Freeform: Shape 225">
              <a:extLst>
                <a:ext uri="{FF2B5EF4-FFF2-40B4-BE49-F238E27FC236}">
                  <a16:creationId xmlns:a16="http://schemas.microsoft.com/office/drawing/2014/main" id="{69A01921-A988-2728-5F56-E6D36A55E5D1}"/>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3" name="Freeform: Shape 226">
              <a:extLst>
                <a:ext uri="{FF2B5EF4-FFF2-40B4-BE49-F238E27FC236}">
                  <a16:creationId xmlns:a16="http://schemas.microsoft.com/office/drawing/2014/main" id="{99DC812B-4465-1115-D00F-540F7E5845E8}"/>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4" name="Freeform: Shape 227">
              <a:extLst>
                <a:ext uri="{FF2B5EF4-FFF2-40B4-BE49-F238E27FC236}">
                  <a16:creationId xmlns:a16="http://schemas.microsoft.com/office/drawing/2014/main" id="{3E132D7E-769B-5CDE-08A4-82C51D314F70}"/>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5" name="Freeform: Shape 228">
              <a:extLst>
                <a:ext uri="{FF2B5EF4-FFF2-40B4-BE49-F238E27FC236}">
                  <a16:creationId xmlns:a16="http://schemas.microsoft.com/office/drawing/2014/main" id="{7FB056AD-DF5B-CC89-0DC5-74429DC68090}"/>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6" name="Freeform: Shape 229">
              <a:extLst>
                <a:ext uri="{FF2B5EF4-FFF2-40B4-BE49-F238E27FC236}">
                  <a16:creationId xmlns:a16="http://schemas.microsoft.com/office/drawing/2014/main" id="{9E59BAAA-CAC2-9A00-D4E9-B9F820589D7F}"/>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7" name="Freeform: Shape 230">
              <a:extLst>
                <a:ext uri="{FF2B5EF4-FFF2-40B4-BE49-F238E27FC236}">
                  <a16:creationId xmlns:a16="http://schemas.microsoft.com/office/drawing/2014/main" id="{275AE6F8-CD61-945B-8256-246B55E16B44}"/>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8" name="Freeform: Shape 231">
              <a:extLst>
                <a:ext uri="{FF2B5EF4-FFF2-40B4-BE49-F238E27FC236}">
                  <a16:creationId xmlns:a16="http://schemas.microsoft.com/office/drawing/2014/main" id="{BDED6638-CF92-91F5-6004-5F9851CA4EAE}"/>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99" name="Freeform: Shape 232">
              <a:extLst>
                <a:ext uri="{FF2B5EF4-FFF2-40B4-BE49-F238E27FC236}">
                  <a16:creationId xmlns:a16="http://schemas.microsoft.com/office/drawing/2014/main" id="{EB571A10-F144-389F-968C-B39AB5767048}"/>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0" name="Freeform: Shape 233">
              <a:extLst>
                <a:ext uri="{FF2B5EF4-FFF2-40B4-BE49-F238E27FC236}">
                  <a16:creationId xmlns:a16="http://schemas.microsoft.com/office/drawing/2014/main" id="{87D9B084-83AE-6BBC-3CB8-7A2A340A2407}"/>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1" name="Freeform: Shape 234">
              <a:extLst>
                <a:ext uri="{FF2B5EF4-FFF2-40B4-BE49-F238E27FC236}">
                  <a16:creationId xmlns:a16="http://schemas.microsoft.com/office/drawing/2014/main" id="{CBB1E29E-EE67-8B33-79AC-148CF28DFBCE}"/>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2" name="Freeform: Shape 235">
              <a:extLst>
                <a:ext uri="{FF2B5EF4-FFF2-40B4-BE49-F238E27FC236}">
                  <a16:creationId xmlns:a16="http://schemas.microsoft.com/office/drawing/2014/main" id="{AD516A58-28F6-9549-417A-4CFB9DF3A430}"/>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3" name="Freeform: Shape 236">
              <a:extLst>
                <a:ext uri="{FF2B5EF4-FFF2-40B4-BE49-F238E27FC236}">
                  <a16:creationId xmlns:a16="http://schemas.microsoft.com/office/drawing/2014/main" id="{17A995E9-2446-5BD0-C1E6-7110D9139C94}"/>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4" name="Freeform: Shape 237">
              <a:extLst>
                <a:ext uri="{FF2B5EF4-FFF2-40B4-BE49-F238E27FC236}">
                  <a16:creationId xmlns:a16="http://schemas.microsoft.com/office/drawing/2014/main" id="{568BF485-D469-4ACE-CFB3-F8B8E1E58B9A}"/>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5" name="Freeform: Shape 238">
              <a:extLst>
                <a:ext uri="{FF2B5EF4-FFF2-40B4-BE49-F238E27FC236}">
                  <a16:creationId xmlns:a16="http://schemas.microsoft.com/office/drawing/2014/main" id="{B30C9C1D-3EC6-BA58-5976-C12DA29D8B47}"/>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6" name="Freeform: Shape 239">
              <a:extLst>
                <a:ext uri="{FF2B5EF4-FFF2-40B4-BE49-F238E27FC236}">
                  <a16:creationId xmlns:a16="http://schemas.microsoft.com/office/drawing/2014/main" id="{5C2AD7EE-1AAB-AB1E-BBFC-F5F8302C9B89}"/>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7" name="Freeform: Shape 240">
              <a:extLst>
                <a:ext uri="{FF2B5EF4-FFF2-40B4-BE49-F238E27FC236}">
                  <a16:creationId xmlns:a16="http://schemas.microsoft.com/office/drawing/2014/main" id="{9CFA3E22-2873-49B5-D4D2-4C27A5A376D7}"/>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8" name="Freeform: Shape 241">
              <a:extLst>
                <a:ext uri="{FF2B5EF4-FFF2-40B4-BE49-F238E27FC236}">
                  <a16:creationId xmlns:a16="http://schemas.microsoft.com/office/drawing/2014/main" id="{1841AB94-31A3-1F3A-59F0-E5AE35932FAD}"/>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09" name="Freeform: Shape 242">
              <a:extLst>
                <a:ext uri="{FF2B5EF4-FFF2-40B4-BE49-F238E27FC236}">
                  <a16:creationId xmlns:a16="http://schemas.microsoft.com/office/drawing/2014/main" id="{A7771FDD-9977-9460-6CF1-899A7B9DA219}"/>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0" name="Freeform: Shape 243">
              <a:extLst>
                <a:ext uri="{FF2B5EF4-FFF2-40B4-BE49-F238E27FC236}">
                  <a16:creationId xmlns:a16="http://schemas.microsoft.com/office/drawing/2014/main" id="{6A1BD215-B41B-55D8-9385-1AFDFDC5FD2B}"/>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1" name="Freeform: Shape 244">
              <a:extLst>
                <a:ext uri="{FF2B5EF4-FFF2-40B4-BE49-F238E27FC236}">
                  <a16:creationId xmlns:a16="http://schemas.microsoft.com/office/drawing/2014/main" id="{9D4B5713-A0B1-1B37-1FC7-77AA573A24E7}"/>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2" name="Freeform: Shape 245">
              <a:extLst>
                <a:ext uri="{FF2B5EF4-FFF2-40B4-BE49-F238E27FC236}">
                  <a16:creationId xmlns:a16="http://schemas.microsoft.com/office/drawing/2014/main" id="{D93E3AA7-8763-EF23-68E1-0ED4DA97DD8C}"/>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3" name="Freeform: Shape 246">
              <a:extLst>
                <a:ext uri="{FF2B5EF4-FFF2-40B4-BE49-F238E27FC236}">
                  <a16:creationId xmlns:a16="http://schemas.microsoft.com/office/drawing/2014/main" id="{DCE1F6E2-BDC2-9683-E13A-CC836E41D7A8}"/>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4" name="Freeform: Shape 247">
              <a:extLst>
                <a:ext uri="{FF2B5EF4-FFF2-40B4-BE49-F238E27FC236}">
                  <a16:creationId xmlns:a16="http://schemas.microsoft.com/office/drawing/2014/main" id="{F9507A81-505D-A500-5B9F-648C2161C446}"/>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5" name="Freeform: Shape 248">
              <a:extLst>
                <a:ext uri="{FF2B5EF4-FFF2-40B4-BE49-F238E27FC236}">
                  <a16:creationId xmlns:a16="http://schemas.microsoft.com/office/drawing/2014/main" id="{F90114D7-6830-4F3C-4E96-8A05F1CD2D02}"/>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6" name="Freeform: Shape 249">
              <a:extLst>
                <a:ext uri="{FF2B5EF4-FFF2-40B4-BE49-F238E27FC236}">
                  <a16:creationId xmlns:a16="http://schemas.microsoft.com/office/drawing/2014/main" id="{3F7A1D98-2E42-38BA-F688-9AD19E65C14D}"/>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217" name="Freeform: Shape 250">
              <a:extLst>
                <a:ext uri="{FF2B5EF4-FFF2-40B4-BE49-F238E27FC236}">
                  <a16:creationId xmlns:a16="http://schemas.microsoft.com/office/drawing/2014/main" id="{475A4E67-6734-FBA8-B20F-F7106AC0333D}"/>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grpSp>
      <p:sp>
        <p:nvSpPr>
          <p:cNvPr id="218" name="Text Placeholder 2">
            <a:extLst>
              <a:ext uri="{FF2B5EF4-FFF2-40B4-BE49-F238E27FC236}">
                <a16:creationId xmlns:a16="http://schemas.microsoft.com/office/drawing/2014/main" id="{BD069421-5844-27AC-88AC-809FD468604D}"/>
              </a:ext>
            </a:extLst>
          </p:cNvPr>
          <p:cNvSpPr txBox="1">
            <a:spLocks noGrp="1"/>
          </p:cNvSpPr>
          <p:nvPr>
            <p:ph type="body" idx="4294967295"/>
          </p:nvPr>
        </p:nvSpPr>
        <p:spPr>
          <a:xfrm>
            <a:off x="731840" y="1978816"/>
            <a:ext cx="7116766" cy="1428045"/>
          </a:xfrm>
        </p:spPr>
        <p:txBody>
          <a:bodyPr>
            <a:normAutofit/>
          </a:bodyPr>
          <a:lstStyle>
            <a:lvl1pPr>
              <a:defRPr sz="2250" b="0">
                <a:solidFill>
                  <a:srgbClr val="14123F"/>
                </a:solidFill>
              </a:defRPr>
            </a:lvl1pPr>
          </a:lstStyle>
          <a:p>
            <a:pPr lvl="0"/>
            <a:r>
              <a:rPr lang="en-US"/>
              <a:t>Click to edit Master text styles</a:t>
            </a:r>
          </a:p>
        </p:txBody>
      </p:sp>
      <p:sp>
        <p:nvSpPr>
          <p:cNvPr id="219" name="Date Placeholder 3">
            <a:extLst>
              <a:ext uri="{FF2B5EF4-FFF2-40B4-BE49-F238E27FC236}">
                <a16:creationId xmlns:a16="http://schemas.microsoft.com/office/drawing/2014/main" id="{8E605C9E-D4D2-29C5-DC3B-B4EA4755F4EA}"/>
              </a:ext>
            </a:extLst>
          </p:cNvPr>
          <p:cNvSpPr txBox="1">
            <a:spLocks noGrp="1"/>
          </p:cNvSpPr>
          <p:nvPr>
            <p:ph type="dt" sz="half" idx="7"/>
          </p:nvPr>
        </p:nvSpPr>
        <p:spPr/>
        <p:txBody>
          <a:bodyPr/>
          <a:lstStyle>
            <a:lvl1pPr>
              <a:defRPr>
                <a:solidFill>
                  <a:srgbClr val="FFFFFF"/>
                </a:solidFill>
              </a:defRPr>
            </a:lvl1pPr>
          </a:lstStyle>
          <a:p>
            <a:pPr lvl="0"/>
            <a:fld id="{E0373BC3-E969-4AD4-99AA-986B21135BB3}" type="datetime1">
              <a:rPr lang="en-US"/>
              <a:pPr lvl="0"/>
              <a:t>11/3/2023</a:t>
            </a:fld>
            <a:endParaRPr lang="en-US"/>
          </a:p>
        </p:txBody>
      </p:sp>
      <p:sp>
        <p:nvSpPr>
          <p:cNvPr id="220" name="Footer Placeholder 4">
            <a:extLst>
              <a:ext uri="{FF2B5EF4-FFF2-40B4-BE49-F238E27FC236}">
                <a16:creationId xmlns:a16="http://schemas.microsoft.com/office/drawing/2014/main" id="{BB2078B0-29D1-2331-9438-7E73CBF3CFF1}"/>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221" name="Slide Number Placeholder 5">
            <a:extLst>
              <a:ext uri="{FF2B5EF4-FFF2-40B4-BE49-F238E27FC236}">
                <a16:creationId xmlns:a16="http://schemas.microsoft.com/office/drawing/2014/main" id="{55F7D6E4-1D06-FFCF-88AC-79AFA32D0F26}"/>
              </a:ext>
            </a:extLst>
          </p:cNvPr>
          <p:cNvSpPr txBox="1">
            <a:spLocks noGrp="1"/>
          </p:cNvSpPr>
          <p:nvPr>
            <p:ph type="sldNum" sz="quarter" idx="8"/>
          </p:nvPr>
        </p:nvSpPr>
        <p:spPr/>
        <p:txBody>
          <a:bodyPr/>
          <a:lstStyle>
            <a:lvl1pPr>
              <a:defRPr>
                <a:solidFill>
                  <a:srgbClr val="FFFFFF"/>
                </a:solidFill>
              </a:defRPr>
            </a:lvl1pPr>
          </a:lstStyle>
          <a:p>
            <a:pPr lvl="0"/>
            <a:fld id="{DAFED5CA-6F74-41BA-9CC7-0752C2C07AE3}" type="slidenum">
              <a:t>‹#›</a:t>
            </a:fld>
            <a:endParaRPr lang="en-US"/>
          </a:p>
        </p:txBody>
      </p:sp>
      <p:sp>
        <p:nvSpPr>
          <p:cNvPr id="222" name="Title 6">
            <a:extLst>
              <a:ext uri="{FF2B5EF4-FFF2-40B4-BE49-F238E27FC236}">
                <a16:creationId xmlns:a16="http://schemas.microsoft.com/office/drawing/2014/main" id="{B2B928F7-1C9C-A826-A777-BA6C8D1A18D1}"/>
              </a:ext>
            </a:extLst>
          </p:cNvPr>
          <p:cNvSpPr txBox="1">
            <a:spLocks noGrp="1"/>
          </p:cNvSpPr>
          <p:nvPr>
            <p:ph type="title"/>
          </p:nvPr>
        </p:nvSpPr>
        <p:spPr>
          <a:xfrm>
            <a:off x="731840" y="427033"/>
            <a:ext cx="7116766" cy="1428045"/>
          </a:xfrm>
        </p:spPr>
        <p:txBody>
          <a:bodyPr/>
          <a:lstStyle>
            <a:lvl1pPr>
              <a:defRPr/>
            </a:lvl1pPr>
          </a:lstStyle>
          <a:p>
            <a:pPr lvl="0"/>
            <a:r>
              <a:rPr lang="en-US"/>
              <a:t>Click to edit Master title style</a:t>
            </a:r>
          </a:p>
        </p:txBody>
      </p:sp>
      <p:pic>
        <p:nvPicPr>
          <p:cNvPr id="223" name="Graphic 253">
            <a:extLst>
              <a:ext uri="{FF2B5EF4-FFF2-40B4-BE49-F238E27FC236}">
                <a16:creationId xmlns:a16="http://schemas.microsoft.com/office/drawing/2014/main" id="{17D670F7-93D5-78D0-D74E-CAB1B5D8216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25480581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2_Section Header">
    <p:bg>
      <p:bgPr>
        <a:solidFill>
          <a:srgbClr val="14123F"/>
        </a:solidFill>
        <a:effectLst/>
      </p:bgPr>
    </p:bg>
    <p:spTree>
      <p:nvGrpSpPr>
        <p:cNvPr id="1" name=""/>
        <p:cNvGrpSpPr/>
        <p:nvPr/>
      </p:nvGrpSpPr>
      <p:grpSpPr>
        <a:xfrm>
          <a:off x="0" y="0"/>
          <a:ext cx="0" cy="0"/>
          <a:chOff x="0" y="0"/>
          <a:chExt cx="0" cy="0"/>
        </a:xfrm>
      </p:grpSpPr>
      <p:sp>
        <p:nvSpPr>
          <p:cNvPr id="2" name="Rectangle 122">
            <a:extLst>
              <a:ext uri="{FF2B5EF4-FFF2-40B4-BE49-F238E27FC236}">
                <a16:creationId xmlns:a16="http://schemas.microsoft.com/office/drawing/2014/main" id="{560B8B19-8BBA-AFE4-E321-8449DBC12509}"/>
              </a:ext>
            </a:extLst>
          </p:cNvPr>
          <p:cNvSpPr/>
          <p:nvPr/>
        </p:nvSpPr>
        <p:spPr>
          <a:xfrm>
            <a:off x="11153778" y="0"/>
            <a:ext cx="1038228" cy="6858000"/>
          </a:xfrm>
          <a:prstGeom prst="rect">
            <a:avLst/>
          </a:prstGeom>
          <a:solidFill>
            <a:srgbClr val="91B5C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Freeform: Shape 150">
            <a:extLst>
              <a:ext uri="{FF2B5EF4-FFF2-40B4-BE49-F238E27FC236}">
                <a16:creationId xmlns:a16="http://schemas.microsoft.com/office/drawing/2014/main" id="{787830F8-5D5C-6C97-2D96-6CF03E8BB889}"/>
              </a:ext>
            </a:extLst>
          </p:cNvPr>
          <p:cNvSpPr/>
          <p:nvPr/>
        </p:nvSpPr>
        <p:spPr>
          <a:xfrm>
            <a:off x="10745224" y="0"/>
            <a:ext cx="1793915" cy="6858000"/>
          </a:xfrm>
          <a:custGeom>
            <a:avLst/>
            <a:gdLst>
              <a:gd name="f0" fmla="val 10800000"/>
              <a:gd name="f1" fmla="val 5400000"/>
              <a:gd name="f2" fmla="val 180"/>
              <a:gd name="f3" fmla="val w"/>
              <a:gd name="f4" fmla="val h"/>
              <a:gd name="f5" fmla="val 0"/>
              <a:gd name="f6" fmla="val 1793917"/>
              <a:gd name="f7" fmla="val 6857999"/>
              <a:gd name="f8" fmla="val 1779317"/>
              <a:gd name="f9" fmla="val 6857998"/>
              <a:gd name="f10" fmla="val 1793916"/>
              <a:gd name="f11" fmla="val 1779316"/>
              <a:gd name="f12" fmla="val 14871"/>
              <a:gd name="f13" fmla="val 14872"/>
              <a:gd name="f14" fmla="val 1"/>
              <a:gd name="f15" fmla="val 1437237"/>
              <a:gd name="f16" fmla="val 5489315"/>
              <a:gd name="f17" fmla="val 1348283"/>
              <a:gd name="f18" fmla="val 5511987"/>
              <a:gd name="f19" fmla="val 1330332"/>
              <a:gd name="f20" fmla="val 5514680"/>
              <a:gd name="f21" fmla="val 1411472"/>
              <a:gd name="f22" fmla="val 5575298"/>
              <a:gd name="f23" fmla="val 1424195"/>
              <a:gd name="f24" fmla="val 5540477"/>
              <a:gd name="f25" fmla="val 627174"/>
              <a:gd name="f26" fmla="val 5463316"/>
              <a:gd name="f27" fmla="val 647039"/>
              <a:gd name="f28" fmla="val 5541243"/>
              <a:gd name="f29" fmla="val 660450"/>
              <a:gd name="f30" fmla="val 5584597"/>
              <a:gd name="f31" fmla="val 676076"/>
              <a:gd name="f32" fmla="val 5627376"/>
              <a:gd name="f33" fmla="val 693901"/>
              <a:gd name="f34" fmla="val 5669501"/>
              <a:gd name="f35" fmla="val 762780"/>
              <a:gd name="f36" fmla="val 5832258"/>
              <a:gd name="f37" fmla="val 861252"/>
              <a:gd name="f38" fmla="val 5978306"/>
              <a:gd name="f39" fmla="val 986763"/>
              <a:gd name="f40" fmla="val 6103820"/>
              <a:gd name="f41" fmla="val 1035195"/>
              <a:gd name="f42" fmla="val 6147849"/>
              <a:gd name="f43" fmla="val 1084470"/>
              <a:gd name="f44" fmla="val 6103054"/>
              <a:gd name="f45" fmla="val 1209982"/>
              <a:gd name="f46" fmla="val 5977540"/>
              <a:gd name="f47" fmla="val 1308454"/>
              <a:gd name="f48" fmla="val 5831492"/>
              <a:gd name="f49" fmla="val 1377333"/>
              <a:gd name="f50" fmla="val 5668735"/>
              <a:gd name="f51" fmla="val 1407882"/>
              <a:gd name="f52" fmla="val 5585123"/>
              <a:gd name="f53" fmla="val 1316417"/>
              <a:gd name="f54" fmla="val 5516767"/>
              <a:gd name="f55" fmla="val 1212594"/>
              <a:gd name="f56" fmla="val 5532338"/>
              <a:gd name="f57" fmla="val 1166918"/>
              <a:gd name="f58" fmla="val 5536868"/>
              <a:gd name="f59" fmla="val 1120823"/>
              <a:gd name="f60" fmla="val 5539140"/>
              <a:gd name="f61" fmla="val 1074394"/>
              <a:gd name="f62" fmla="val 935106"/>
              <a:gd name="f63" fmla="val 798830"/>
              <a:gd name="f64" fmla="val 5518692"/>
              <a:gd name="f65" fmla="val 667829"/>
              <a:gd name="f66" fmla="val 5478172"/>
              <a:gd name="f67" fmla="val 820003"/>
              <a:gd name="f68" fmla="val 4620691"/>
              <a:gd name="f69" fmla="val 807934"/>
              <a:gd name="f70" fmla="val 4626496"/>
              <a:gd name="f71" fmla="val 765523"/>
              <a:gd name="f72" fmla="val 4644449"/>
              <a:gd name="f73" fmla="val 722441"/>
              <a:gd name="f74" fmla="val 4660186"/>
              <a:gd name="f75" fmla="val 678774"/>
              <a:gd name="f76" fmla="val 4673692"/>
              <a:gd name="f77" fmla="val 668062"/>
              <a:gd name="f78" fmla="val 4676422"/>
              <a:gd name="f79" fmla="val 4733960"/>
              <a:gd name="f80" fmla="val 606806"/>
              <a:gd name="f81" fmla="val 4864023"/>
              <a:gd name="f82" fmla="val 586500"/>
              <a:gd name="f83" fmla="val 4999269"/>
              <a:gd name="f84" fmla="val 5137601"/>
              <a:gd name="f85" fmla="val 5229823"/>
              <a:gd name="f86" fmla="val 595525"/>
              <a:gd name="f87" fmla="val 5320673"/>
              <a:gd name="f88" fmla="val 613462"/>
              <a:gd name="f89" fmla="val 5409530"/>
              <a:gd name="f90" fmla="val 624185"/>
              <a:gd name="f91" fmla="val 5451592"/>
              <a:gd name="f92" fmla="val 670881"/>
              <a:gd name="f93" fmla="val 5468653"/>
              <a:gd name="f94" fmla="val 800943"/>
              <a:gd name="f95" fmla="val 5508887"/>
              <a:gd name="f96" fmla="val 936190"/>
              <a:gd name="f97" fmla="val 5529192"/>
              <a:gd name="f98" fmla="val 1074522"/>
              <a:gd name="f99" fmla="val 1120633"/>
              <a:gd name="f100" fmla="val 1166400"/>
              <a:gd name="f101" fmla="val 5526936"/>
              <a:gd name="f102" fmla="val 1211748"/>
              <a:gd name="f103" fmla="val 5522438"/>
              <a:gd name="f104" fmla="val 1305970"/>
              <a:gd name="f105" fmla="val 5508303"/>
              <a:gd name="f106" fmla="val 1211384"/>
              <a:gd name="f107" fmla="val 5422301"/>
              <a:gd name="f108" fmla="val 1084979"/>
              <a:gd name="f109" fmla="val 5295895"/>
              <a:gd name="f110" fmla="val 985743"/>
              <a:gd name="f111" fmla="val 5148698"/>
              <a:gd name="f112" fmla="val 916354"/>
              <a:gd name="f113" fmla="val 4984792"/>
              <a:gd name="f114" fmla="val 880448"/>
              <a:gd name="f115" fmla="val 4899969"/>
              <a:gd name="f116" fmla="val 853406"/>
              <a:gd name="f117" fmla="val 4812468"/>
              <a:gd name="f118" fmla="val 835341"/>
              <a:gd name="f119" fmla="val 4722957"/>
              <a:gd name="f120" fmla="val 757995"/>
              <a:gd name="f121" fmla="val 4455974"/>
              <a:gd name="f122" fmla="val 712932"/>
              <a:gd name="f123" fmla="val 4462734"/>
              <a:gd name="f124" fmla="val 703849"/>
              <a:gd name="f125" fmla="val 4487588"/>
              <a:gd name="f126" fmla="val 686534"/>
              <a:gd name="f127" fmla="val 4528565"/>
              <a:gd name="f128" fmla="val 667337"/>
              <a:gd name="f129" fmla="val 4568497"/>
              <a:gd name="f130" fmla="val 646307"/>
              <a:gd name="f131" fmla="val 4607321"/>
              <a:gd name="f132" fmla="val 600126"/>
              <a:gd name="f133" fmla="val 4683510"/>
              <a:gd name="f134" fmla="val 660372"/>
              <a:gd name="f135" fmla="val 4668152"/>
              <a:gd name="f136" fmla="val 684590"/>
              <a:gd name="f137" fmla="val 4601876"/>
              <a:gd name="f138" fmla="val 701906"/>
              <a:gd name="f139" fmla="val 4560900"/>
              <a:gd name="f140" fmla="val 721102"/>
              <a:gd name="f141" fmla="val 4520968"/>
              <a:gd name="f142" fmla="val 742133"/>
              <a:gd name="f143" fmla="val 4482144"/>
              <a:gd name="f144" fmla="val 808397"/>
              <a:gd name="f145" fmla="val 4453304"/>
              <a:gd name="f146" fmla="val 770246"/>
              <a:gd name="f147" fmla="val 4455182"/>
              <a:gd name="f148" fmla="val 751069"/>
              <a:gd name="f149" fmla="val 4486827"/>
              <a:gd name="f150" fmla="val 730190"/>
              <a:gd name="f151" fmla="val 4525368"/>
              <a:gd name="f152" fmla="val 711121"/>
              <a:gd name="f153" fmla="val 4565013"/>
              <a:gd name="f154" fmla="val 4605703"/>
              <a:gd name="f155" fmla="val 672184"/>
              <a:gd name="f156" fmla="val 4665141"/>
              <a:gd name="f157" fmla="val 675979"/>
              <a:gd name="f158" fmla="val 4664173"/>
              <a:gd name="f159" fmla="val 719333"/>
              <a:gd name="f160" fmla="val 4650762"/>
              <a:gd name="f161" fmla="val 762111"/>
              <a:gd name="f162" fmla="val 4635137"/>
              <a:gd name="f163" fmla="val 804235"/>
              <a:gd name="f164" fmla="val 4617311"/>
              <a:gd name="f165" fmla="val 818470"/>
              <a:gd name="f166" fmla="val 4610466"/>
              <a:gd name="f167" fmla="val 814990"/>
              <a:gd name="f168" fmla="val 4587268"/>
              <a:gd name="f169" fmla="val 897094"/>
              <a:gd name="f170" fmla="val 4448939"/>
              <a:gd name="f171" fmla="val 818448"/>
              <a:gd name="f172" fmla="val 4452810"/>
              <a:gd name="f173" fmla="val 825019"/>
              <a:gd name="f174" fmla="val 4586293"/>
              <a:gd name="f175" fmla="val 827960"/>
              <a:gd name="f176" fmla="val 4605902"/>
              <a:gd name="f177" fmla="val 923111"/>
              <a:gd name="f178" fmla="val 4560143"/>
              <a:gd name="f179" fmla="val 961653"/>
              <a:gd name="f180" fmla="val 4539265"/>
              <a:gd name="f181" fmla="val 999090"/>
              <a:gd name="f182" fmla="val 4516576"/>
              <a:gd name="f183" fmla="val 1035363"/>
              <a:gd name="f184" fmla="val 4492118"/>
              <a:gd name="f185" fmla="val 1075791"/>
              <a:gd name="f186" fmla="val 4461914"/>
              <a:gd name="f187" fmla="val 1034320"/>
              <a:gd name="f188" fmla="val 4455693"/>
              <a:gd name="f189" fmla="val 988973"/>
              <a:gd name="f190" fmla="val 4451195"/>
              <a:gd name="f191" fmla="val 943205"/>
              <a:gd name="f192" fmla="val 811214"/>
              <a:gd name="f193" fmla="val 4387580"/>
              <a:gd name="f194" fmla="val 776465"/>
              <a:gd name="f195" fmla="val 4444920"/>
              <a:gd name="f196" fmla="val 808470"/>
              <a:gd name="f197" fmla="val 4443345"/>
              <a:gd name="f198" fmla="val 1230590"/>
              <a:gd name="f199" fmla="val 4344966"/>
              <a:gd name="f200" fmla="val 1146804"/>
              <a:gd name="f201" fmla="val 4421133"/>
              <a:gd name="f202" fmla="val 1100650"/>
              <a:gd name="f203" fmla="val 4455613"/>
              <a:gd name="f204" fmla="val 1170856"/>
              <a:gd name="f205" fmla="val 4466142"/>
              <a:gd name="f206" fmla="val 1215611"/>
              <a:gd name="f207" fmla="val 4475175"/>
              <a:gd name="f208" fmla="val 1259864"/>
              <a:gd name="f209" fmla="val 4486451"/>
              <a:gd name="f210" fmla="val 1303531"/>
              <a:gd name="f211" fmla="val 4499958"/>
              <a:gd name="f212" fmla="val 1331819"/>
              <a:gd name="f213" fmla="val 4510295"/>
              <a:gd name="f214" fmla="val 1320165"/>
              <a:gd name="f215" fmla="val 4486061"/>
              <a:gd name="f216" fmla="val 1299286"/>
              <a:gd name="f217" fmla="val 4447520"/>
              <a:gd name="f218" fmla="val 1276598"/>
              <a:gd name="f219" fmla="val 4410083"/>
              <a:gd name="f220" fmla="val 1252139"/>
              <a:gd name="f221" fmla="val 4373810"/>
              <a:gd name="f222" fmla="val 835611"/>
              <a:gd name="f223" fmla="val 4174120"/>
              <a:gd name="f224" fmla="val 787187"/>
              <a:gd name="f225" fmla="val 4210296"/>
              <a:gd name="f226" fmla="val 784862"/>
              <a:gd name="f227" fmla="val 4225800"/>
              <a:gd name="f228" fmla="val 775830"/>
              <a:gd name="f229" fmla="val 4270548"/>
              <a:gd name="f230" fmla="val 764553"/>
              <a:gd name="f231" fmla="val 4314789"/>
              <a:gd name="f232" fmla="val 751046"/>
              <a:gd name="f233" fmla="val 4358446"/>
              <a:gd name="f234" fmla="val 716826"/>
              <a:gd name="f235" fmla="val 4452082"/>
              <a:gd name="f236" fmla="val 758766"/>
              <a:gd name="f237" fmla="val 4445791"/>
              <a:gd name="f238" fmla="val 764333"/>
              <a:gd name="f239" fmla="val 4445517"/>
              <a:gd name="f240" fmla="val 810676"/>
              <a:gd name="f241" fmla="val 4369059"/>
              <a:gd name="f242" fmla="val 812228"/>
              <a:gd name="f243" fmla="val 4366982"/>
              <a:gd name="f244" fmla="val 4310867"/>
              <a:gd name="f245" fmla="val 819520"/>
              <a:gd name="f246" fmla="val 4265191"/>
              <a:gd name="f247" fmla="val 826309"/>
              <a:gd name="f248" fmla="val 4219933"/>
              <a:gd name="f249" fmla="val 4175178"/>
              <a:gd name="f250" fmla="val 1036038"/>
              <a:gd name="f251" fmla="val 4126587"/>
              <a:gd name="f252" fmla="val 4171383"/>
              <a:gd name="f253" fmla="val 955385"/>
              <a:gd name="f254" fmla="val 4202761"/>
              <a:gd name="f255" fmla="val 925698"/>
              <a:gd name="f256" fmla="val 4235423"/>
              <a:gd name="f257" fmla="val 897740"/>
              <a:gd name="f258" fmla="val 4269308"/>
              <a:gd name="f259" fmla="val 822131"/>
              <a:gd name="f260" fmla="val 4370513"/>
              <a:gd name="f261" fmla="val 818570"/>
              <a:gd name="f262" fmla="val 4442848"/>
              <a:gd name="f263" fmla="val 896966"/>
              <a:gd name="f264" fmla="val 4438989"/>
              <a:gd name="f265" fmla="val 943396"/>
              <a:gd name="f266" fmla="val 989490"/>
              <a:gd name="f267" fmla="val 4441261"/>
              <a:gd name="f268" fmla="val 1035166"/>
              <a:gd name="f269" fmla="val 1086971"/>
              <a:gd name="f270" fmla="val 4453561"/>
              <a:gd name="f271" fmla="val 1140630"/>
              <a:gd name="f272" fmla="val 4413473"/>
              <a:gd name="f273" fmla="val 1224684"/>
              <a:gd name="f274" fmla="val 4337060"/>
              <a:gd name="f275" fmla="val 1173494"/>
              <a:gd name="f276" fmla="val 4268542"/>
              <a:gd name="f277" fmla="val 1145536"/>
              <a:gd name="f278" fmla="val 4234657"/>
              <a:gd name="f279" fmla="val 1115848"/>
              <a:gd name="f280" fmla="val 4201995"/>
              <a:gd name="f281" fmla="val 4170617"/>
              <a:gd name="f282" fmla="val 963031"/>
              <a:gd name="f283" fmla="val 4064026"/>
              <a:gd name="f284" fmla="val 871033"/>
              <a:gd name="f285" fmla="val 4147658"/>
              <a:gd name="f286" fmla="val 848439"/>
              <a:gd name="f287" fmla="val 4164537"/>
              <a:gd name="f288" fmla="val 845226"/>
              <a:gd name="f289" fmla="val 4177139"/>
              <a:gd name="f290" fmla="val 836258"/>
              <a:gd name="f291" fmla="val 4221567"/>
              <a:gd name="f292" fmla="val 829517"/>
              <a:gd name="f293" fmla="val 4266494"/>
              <a:gd name="f294" fmla="val 4311841"/>
              <a:gd name="f295" fmla="val 823015"/>
              <a:gd name="f296" fmla="val 4352549"/>
              <a:gd name="f297" fmla="val 889934"/>
              <a:gd name="f298" fmla="val 4263006"/>
              <a:gd name="f299" fmla="val 918108"/>
              <a:gd name="f300" fmla="val 4228870"/>
              <a:gd name="f301" fmla="val 948019"/>
              <a:gd name="f302" fmla="val 4195969"/>
              <a:gd name="f303" fmla="val 979620"/>
              <a:gd name="f304" fmla="val 4164367"/>
              <a:gd name="f305" fmla="val 1028609"/>
              <a:gd name="f306" fmla="val 4119834"/>
              <a:gd name="f307" fmla="val 986545"/>
              <a:gd name="f308" fmla="val 4081593"/>
              <a:gd name="f309" fmla="val 1132067"/>
              <a:gd name="f310" fmla="val 4046963"/>
              <a:gd name="f311" fmla="val 1084689"/>
              <a:gd name="f312" fmla="val 4082359"/>
              <a:gd name="f313" fmla="val 1043344"/>
              <a:gd name="f314" fmla="val 4119945"/>
              <a:gd name="f315" fmla="val 1091358"/>
              <a:gd name="f316" fmla="val 4163601"/>
              <a:gd name="f317" fmla="val 1122960"/>
              <a:gd name="f318" fmla="val 4195203"/>
              <a:gd name="f319" fmla="val 1152863"/>
              <a:gd name="f320" fmla="val 4228104"/>
              <a:gd name="f321" fmla="val 1181027"/>
              <a:gd name="f322" fmla="val 4262240"/>
              <a:gd name="f323" fmla="val 1231972"/>
              <a:gd name="f324" fmla="val 4330434"/>
              <a:gd name="f325" fmla="val 1238556"/>
              <a:gd name="f326" fmla="val 4324449"/>
              <a:gd name="f327" fmla="val 1269934"/>
              <a:gd name="f328" fmla="val 4293071"/>
              <a:gd name="f329" fmla="val 1299622"/>
              <a:gd name="f330" fmla="val 4260409"/>
              <a:gd name="f331" fmla="val 1327580"/>
              <a:gd name="f332" fmla="val 4226524"/>
              <a:gd name="f333" fmla="val 1406178"/>
              <a:gd name="f334" fmla="val 4121318"/>
              <a:gd name="f335" fmla="val 1218093"/>
              <a:gd name="f336" fmla="val 4078398"/>
              <a:gd name="f337" fmla="val 891526"/>
              <a:gd name="f338" fmla="val 4010605"/>
              <a:gd name="f339" fmla="val 878803"/>
              <a:gd name="f340" fmla="val 4045426"/>
              <a:gd name="f341" fmla="val 852303"/>
              <a:gd name="f342" fmla="val 4149379"/>
              <a:gd name="f343" fmla="val 864859"/>
              <a:gd name="f344" fmla="val 4139998"/>
              <a:gd name="f345" fmla="val 955015"/>
              <a:gd name="f346" fmla="val 4058037"/>
              <a:gd name="f347" fmla="val 1022888"/>
              <a:gd name="f348" fmla="val 3999461"/>
              <a:gd name="f349" fmla="val 970375"/>
              <a:gd name="f350" fmla="val 4057217"/>
              <a:gd name="f351" fmla="val 992719"/>
              <a:gd name="f352" fmla="val 4073916"/>
              <a:gd name="f353" fmla="val 1035916"/>
              <a:gd name="f354" fmla="val 4113191"/>
              <a:gd name="f355" fmla="val 1078259"/>
              <a:gd name="f356" fmla="val 4074700"/>
              <a:gd name="f357" fmla="val 1120865"/>
              <a:gd name="f358" fmla="val 4042870"/>
              <a:gd name="f359" fmla="val 1088933"/>
              <a:gd name="f360" fmla="val 4031202"/>
              <a:gd name="f361" fmla="val 811580"/>
              <a:gd name="f362" fmla="val 3960710"/>
              <a:gd name="f363" fmla="val 805213"/>
              <a:gd name="f364" fmla="val 4090117"/>
              <a:gd name="f365" fmla="val 789260"/>
              <a:gd name="f366" fmla="val 4196478"/>
              <a:gd name="f367" fmla="val 839474"/>
              <a:gd name="f368" fmla="val 4158963"/>
              <a:gd name="f369" fmla="val 869157"/>
              <a:gd name="f370" fmla="val 4042502"/>
              <a:gd name="f371" fmla="val 883110"/>
              <a:gd name="f372" fmla="val 4004317"/>
              <a:gd name="f373" fmla="val 881277"/>
              <a:gd name="f374" fmla="val 4002948"/>
              <a:gd name="f375" fmla="val 917184"/>
              <a:gd name="f376" fmla="val 3940380"/>
              <a:gd name="f377" fmla="val 895060"/>
              <a:gd name="f378" fmla="val 4000931"/>
              <a:gd name="f379" fmla="val 962440"/>
              <a:gd name="f380" fmla="val 4051286"/>
              <a:gd name="f381" fmla="val 962784"/>
              <a:gd name="f382" fmla="val 4050974"/>
              <a:gd name="f383" fmla="val 1013651"/>
              <a:gd name="f384" fmla="val 3995021"/>
              <a:gd name="f385" fmla="val 969200"/>
              <a:gd name="f386" fmla="val 3973659"/>
              <a:gd name="f387" fmla="val 808012"/>
              <a:gd name="f388" fmla="val 3870534"/>
              <a:gd name="f389" fmla="val 811891"/>
              <a:gd name="f390" fmla="val 3949333"/>
              <a:gd name="f391" fmla="val 886645"/>
              <a:gd name="f392" fmla="val 3994644"/>
              <a:gd name="f393" fmla="val 908503"/>
              <a:gd name="f394" fmla="val 3934826"/>
              <a:gd name="f395" fmla="val 649703"/>
              <a:gd name="f396" fmla="val 3734277"/>
              <a:gd name="f397" fmla="val 647981"/>
              <a:gd name="f398" fmla="val 3736170"/>
              <a:gd name="f399" fmla="val 616380"/>
              <a:gd name="f400" fmla="val 3767772"/>
              <a:gd name="f401" fmla="val 583479"/>
              <a:gd name="f402" fmla="val 3797675"/>
              <a:gd name="f403" fmla="val 549342"/>
              <a:gd name="f404" fmla="val 3825839"/>
              <a:gd name="f405" fmla="val 545258"/>
              <a:gd name="f406" fmla="val 3828890"/>
              <a:gd name="f407" fmla="val 653849"/>
              <a:gd name="f408" fmla="val 3868571"/>
              <a:gd name="f409" fmla="val 694826"/>
              <a:gd name="f410" fmla="val 3885886"/>
              <a:gd name="f411" fmla="val 734758"/>
              <a:gd name="f412" fmla="val 3905083"/>
              <a:gd name="f413" fmla="val 773582"/>
              <a:gd name="f414" fmla="val 3926113"/>
              <a:gd name="f415" fmla="val 801767"/>
              <a:gd name="f416" fmla="val 3943197"/>
              <a:gd name="f417" fmla="val 797820"/>
              <a:gd name="f418" fmla="val 3863023"/>
              <a:gd name="f419" fmla="val 651424"/>
              <a:gd name="f420" fmla="val 757356"/>
              <a:gd name="f421" fmla="val 3609812"/>
              <a:gd name="f422" fmla="val 737667"/>
              <a:gd name="f423" fmla="val 3637531"/>
              <a:gd name="f424" fmla="val 656464"/>
              <a:gd name="f425" fmla="val 3726841"/>
              <a:gd name="f426" fmla="val 658567"/>
              <a:gd name="f427" fmla="val 3729155"/>
              <a:gd name="f428" fmla="val 797140"/>
              <a:gd name="f429" fmla="val 3849205"/>
              <a:gd name="f430" fmla="val 795439"/>
              <a:gd name="f431" fmla="val 3814637"/>
              <a:gd name="f432" fmla="val 790941"/>
              <a:gd name="f433" fmla="val 3769290"/>
              <a:gd name="f434" fmla="val 784200"/>
              <a:gd name="f435" fmla="val 3724363"/>
              <a:gd name="f436" fmla="val 775232"/>
              <a:gd name="f437" fmla="val 3679935"/>
              <a:gd name="f438" fmla="val 1329008"/>
              <a:gd name="f439" fmla="val 3384445"/>
              <a:gd name="f440" fmla="val 1316453"/>
              <a:gd name="f441" fmla="val 3393825"/>
              <a:gd name="f442" fmla="val 1282567"/>
              <a:gd name="f443" fmla="val 3421783"/>
              <a:gd name="f444" fmla="val 1249906"/>
              <a:gd name="f445" fmla="val 3451471"/>
              <a:gd name="f446" fmla="val 1218527"/>
              <a:gd name="f447" fmla="val 3482849"/>
              <a:gd name="f448" fmla="val 1093016"/>
              <a:gd name="f449" fmla="val 3608362"/>
              <a:gd name="f450" fmla="val 994544"/>
              <a:gd name="f451" fmla="val 3754412"/>
              <a:gd name="f452" fmla="val 925665"/>
              <a:gd name="f453" fmla="val 3917169"/>
              <a:gd name="f454" fmla="val 920702"/>
              <a:gd name="f455" fmla="val 3930752"/>
              <a:gd name="f456" fmla="val 974012"/>
              <a:gd name="f457" fmla="val 3964849"/>
              <a:gd name="f458" fmla="val 1020678"/>
              <a:gd name="f459" fmla="val 3987291"/>
              <a:gd name="f460" fmla="val 1051808"/>
              <a:gd name="f461" fmla="val 3953049"/>
              <a:gd name="f462" fmla="val 1135682"/>
              <a:gd name="f463" fmla="val 3851393"/>
              <a:gd name="f464" fmla="val 1203988"/>
              <a:gd name="f465" fmla="val 3738722"/>
              <a:gd name="f466" fmla="val 1255647"/>
              <a:gd name="f467" fmla="val 3616653"/>
              <a:gd name="f468" fmla="val 1273473"/>
              <a:gd name="f469" fmla="val 3574529"/>
              <a:gd name="f470" fmla="val 1289098"/>
              <a:gd name="f471" fmla="val 3531751"/>
              <a:gd name="f472" fmla="val 1302509"/>
              <a:gd name="f473" fmla="val 3488396"/>
              <a:gd name="f474" fmla="val 1041042"/>
              <a:gd name="f475" fmla="val 2923414"/>
              <a:gd name="f476" fmla="val 1024024"/>
              <a:gd name="f477" fmla="val 3036873"/>
              <a:gd name="f478" fmla="val 1005959"/>
              <a:gd name="f479" fmla="val 3126368"/>
              <a:gd name="f480" fmla="val 978918"/>
              <a:gd name="f481" fmla="val 3213838"/>
              <a:gd name="f482" fmla="val 943011"/>
              <a:gd name="f483" fmla="val 3298661"/>
              <a:gd name="f484" fmla="val 917038"/>
              <a:gd name="f485" fmla="val 3360126"/>
              <a:gd name="f486" fmla="val 886832"/>
              <a:gd name="f487" fmla="val 3419241"/>
              <a:gd name="f488" fmla="val 852554"/>
              <a:gd name="f489" fmla="val 3475791"/>
              <a:gd name="f490" fmla="val 764813"/>
              <a:gd name="f491" fmla="val 3599314"/>
              <a:gd name="f492" fmla="val 3677974"/>
              <a:gd name="f493" fmla="val 793894"/>
              <a:gd name="f494" fmla="val 3722729"/>
              <a:gd name="f495" fmla="val 800683"/>
              <a:gd name="f496" fmla="val 3767987"/>
              <a:gd name="f497" fmla="val 3813663"/>
              <a:gd name="f498" fmla="val 807400"/>
              <a:gd name="f499" fmla="val 3858093"/>
              <a:gd name="f500" fmla="val 808232"/>
              <a:gd name="f501" fmla="val 3858814"/>
              <a:gd name="f502" fmla="val 912021"/>
              <a:gd name="f503" fmla="val 3925199"/>
              <a:gd name="f504" fmla="val 3913342"/>
              <a:gd name="f505" fmla="val 985615"/>
              <a:gd name="f506" fmla="val 3749436"/>
              <a:gd name="f507" fmla="val 3602239"/>
              <a:gd name="f508" fmla="val 3475835"/>
              <a:gd name="f509" fmla="val 1242986"/>
              <a:gd name="f510" fmla="val 3444233"/>
              <a:gd name="f511" fmla="val 1275886"/>
              <a:gd name="f512" fmla="val 3414330"/>
              <a:gd name="f513" fmla="val 1310023"/>
              <a:gd name="f514" fmla="val 3386166"/>
              <a:gd name="f515" fmla="val 1332932"/>
              <a:gd name="f516" fmla="val 3369052"/>
              <a:gd name="f517" fmla="val 1336085"/>
              <a:gd name="f518" fmla="val 3356683"/>
              <a:gd name="f519" fmla="val 1354022"/>
              <a:gd name="f520" fmla="val 3267827"/>
              <a:gd name="f521" fmla="val 1363046"/>
              <a:gd name="f522" fmla="val 3176976"/>
              <a:gd name="f523" fmla="val 3084755"/>
              <a:gd name="f524" fmla="val 1358561"/>
              <a:gd name="f525" fmla="val 2993627"/>
              <a:gd name="f526" fmla="val 1356226"/>
              <a:gd name="f527" fmla="val 2993512"/>
              <a:gd name="f528" fmla="val 1253455"/>
              <a:gd name="f529" fmla="val 2983319"/>
              <a:gd name="f530" fmla="val 1152803"/>
              <a:gd name="f531" fmla="val 2961695"/>
              <a:gd name="f532" fmla="val 1055223"/>
              <a:gd name="f533" fmla="val 2928799"/>
              <a:gd name="f534" fmla="val 1039632"/>
              <a:gd name="f535" fmla="val 2797948"/>
              <a:gd name="f536" fmla="val 937296"/>
              <a:gd name="f537" fmla="val 2802985"/>
              <a:gd name="f538" fmla="val 832161"/>
              <a:gd name="f539" fmla="val 2818756"/>
              <a:gd name="f540" fmla="val 843781"/>
              <a:gd name="f541" fmla="val 2825798"/>
              <a:gd name="f542" fmla="val 882322"/>
              <a:gd name="f543" fmla="val 2846676"/>
              <a:gd name="f544" fmla="val 921967"/>
              <a:gd name="f545" fmla="val 2865746"/>
              <a:gd name="f546" fmla="val 962657"/>
              <a:gd name="f547" fmla="val 2882965"/>
              <a:gd name="f548" fmla="val 1033593"/>
              <a:gd name="f549" fmla="val 2906884"/>
              <a:gd name="f550" fmla="val 1034601"/>
              <a:gd name="f551" fmla="val 2900162"/>
              <a:gd name="f552" fmla="val 2796230"/>
              <a:gd name="f553" fmla="val 1049478"/>
              <a:gd name="f554" fmla="val 2797463"/>
              <a:gd name="f555" fmla="val 1044375"/>
              <a:gd name="f556" fmla="val 2901190"/>
              <a:gd name="f557" fmla="val 1043043"/>
              <a:gd name="f558" fmla="val 2910071"/>
              <a:gd name="f559" fmla="val 1156367"/>
              <a:gd name="f560" fmla="val 2948282"/>
              <a:gd name="f561" fmla="val 1222233"/>
              <a:gd name="f562" fmla="val 2965072"/>
              <a:gd name="f563" fmla="val 1289308"/>
              <a:gd name="f564" fmla="val 2976865"/>
              <a:gd name="f565" fmla="val 1357329"/>
              <a:gd name="f566" fmla="val 2983611"/>
              <a:gd name="f567" fmla="val 1358070"/>
              <a:gd name="f568" fmla="val 2983648"/>
              <a:gd name="f569" fmla="val 1356292"/>
              <a:gd name="f570" fmla="val 2947530"/>
              <a:gd name="f571" fmla="val 1334108"/>
              <a:gd name="f572" fmla="val 2821341"/>
              <a:gd name="f573" fmla="val 2798486"/>
              <a:gd name="f574" fmla="val 904634"/>
              <a:gd name="f575" fmla="val 2147432"/>
              <a:gd name="f576" fmla="val 2227212"/>
              <a:gd name="f577" fmla="val 1014824"/>
              <a:gd name="f578" fmla="val 2396858"/>
              <a:gd name="f579" fmla="val 1051177"/>
              <a:gd name="f580" fmla="val 2577220"/>
              <a:gd name="f581" fmla="val 2762937"/>
              <a:gd name="f582" fmla="val 1049969"/>
              <a:gd name="f583" fmla="val 2787483"/>
              <a:gd name="f584" fmla="val 2786281"/>
              <a:gd name="f585" fmla="val 2788553"/>
              <a:gd name="f586" fmla="val 2793084"/>
              <a:gd name="f587" fmla="val 1332297"/>
              <a:gd name="f588" fmla="val 2811036"/>
              <a:gd name="f589" fmla="val 1320963"/>
              <a:gd name="f590" fmla="val 2746569"/>
              <a:gd name="f591" fmla="val 1304173"/>
              <a:gd name="f592" fmla="val 2680702"/>
              <a:gd name="f593" fmla="val 1282386"/>
              <a:gd name="f594" fmla="val 2616045"/>
              <a:gd name="f595" fmla="val 2552858"/>
              <a:gd name="f596" fmla="val 1221208"/>
              <a:gd name="f597" fmla="val 2471478"/>
              <a:gd name="f598" fmla="val 1179370"/>
              <a:gd name="f599" fmla="val 2394277"/>
              <a:gd name="f600" fmla="val 1130453"/>
              <a:gd name="f601" fmla="val 2321731"/>
              <a:gd name="f602" fmla="val 1085907"/>
              <a:gd name="f603" fmla="val 2262105"/>
              <a:gd name="f604" fmla="val 1035362"/>
              <a:gd name="f605" fmla="val 2224343"/>
              <a:gd name="f606" fmla="val 999089"/>
              <a:gd name="f607" fmla="val 2199885"/>
              <a:gd name="f608" fmla="val 961652"/>
              <a:gd name="f609" fmla="val 2177197"/>
              <a:gd name="f610" fmla="val 2156318"/>
              <a:gd name="f611" fmla="val 487493"/>
              <a:gd name="f612" fmla="val 2010195"/>
              <a:gd name="f613" fmla="val 455544"/>
              <a:gd name="f614" fmla="val 2055188"/>
              <a:gd name="f615" fmla="val 444380"/>
              <a:gd name="f616" fmla="val 2077039"/>
              <a:gd name="f617" fmla="val 472719"/>
              <a:gd name="f618" fmla="val 2063411"/>
              <a:gd name="f619" fmla="val 545823"/>
              <a:gd name="f620" fmla="val 2019109"/>
              <a:gd name="f621" fmla="val 544266"/>
              <a:gd name="f622" fmla="val 2018712"/>
              <a:gd name="f623" fmla="val 815646"/>
              <a:gd name="f624" fmla="val 1992748"/>
              <a:gd name="f625" fmla="val 816877"/>
              <a:gd name="f626" fmla="val 1994396"/>
              <a:gd name="f627" fmla="val 841519"/>
              <a:gd name="f628" fmla="val 2030940"/>
              <a:gd name="f629" fmla="val 864379"/>
              <a:gd name="f630" fmla="val 2068655"/>
              <a:gd name="f631" fmla="val 885415"/>
              <a:gd name="f632" fmla="val 2107479"/>
              <a:gd name="f633" fmla="val 897756"/>
              <a:gd name="f634" fmla="val 2133134"/>
              <a:gd name="f635" fmla="val 927667"/>
              <a:gd name="f636" fmla="val 2147509"/>
              <a:gd name="f637" fmla="val 966491"/>
              <a:gd name="f638" fmla="val 2168539"/>
              <a:gd name="f639" fmla="val 1004207"/>
              <a:gd name="f640" fmla="val 2191403"/>
              <a:gd name="f641" fmla="val 1040751"/>
              <a:gd name="f642" fmla="val 2216053"/>
              <a:gd name="f643" fmla="val 1065092"/>
              <a:gd name="f644" fmla="val 2234244"/>
              <a:gd name="f645" fmla="val 2216463"/>
              <a:gd name="f646" fmla="val 1023850"/>
              <a:gd name="f647" fmla="val 2182578"/>
              <a:gd name="f648" fmla="val 994162"/>
              <a:gd name="f649" fmla="val 2149915"/>
              <a:gd name="f650" fmla="val 2118537"/>
              <a:gd name="f651" fmla="val 931406"/>
              <a:gd name="f652" fmla="val 2087160"/>
              <a:gd name="f653" fmla="val 898744"/>
              <a:gd name="f654" fmla="val 2057472"/>
              <a:gd name="f655" fmla="val 2029514"/>
              <a:gd name="f656" fmla="val 704213"/>
              <a:gd name="f657" fmla="val 1917309"/>
              <a:gd name="f658" fmla="val 696412"/>
              <a:gd name="f659" fmla="val 1924400"/>
              <a:gd name="f660" fmla="val 662276"/>
              <a:gd name="f661" fmla="val 1952564"/>
              <a:gd name="f662" fmla="val 626903"/>
              <a:gd name="f663" fmla="val 1978987"/>
              <a:gd name="f664" fmla="val 590359"/>
              <a:gd name="f665" fmla="val 2003629"/>
              <a:gd name="f666" fmla="val 571072"/>
              <a:gd name="f667" fmla="val 2015319"/>
              <a:gd name="f668" fmla="val 2042769"/>
              <a:gd name="f669" fmla="val 2056276"/>
              <a:gd name="f670" fmla="val 2072013"/>
              <a:gd name="f671" fmla="val 2089966"/>
              <a:gd name="f672" fmla="val 883602"/>
              <a:gd name="f673" fmla="val 2126331"/>
              <a:gd name="f674" fmla="val 876788"/>
              <a:gd name="f675" fmla="val 2112164"/>
              <a:gd name="f676" fmla="val 855909"/>
              <a:gd name="f677" fmla="val 2073623"/>
              <a:gd name="f678" fmla="val 833221"/>
              <a:gd name="f679" fmla="val 2036186"/>
              <a:gd name="f680" fmla="val 808762"/>
              <a:gd name="f681" fmla="val 1999913"/>
              <a:gd name="f682" fmla="val 787952"/>
              <a:gd name="f683" fmla="val 1972058"/>
              <a:gd name="f684" fmla="val 759591"/>
              <a:gd name="f685" fmla="val 1950869"/>
              <a:gd name="f686" fmla="val 729677"/>
              <a:gd name="f687" fmla="val 1894160"/>
              <a:gd name="f688" fmla="val 711844"/>
              <a:gd name="f689" fmla="val 1910371"/>
              <a:gd name="f690" fmla="val 764980"/>
              <a:gd name="f691" fmla="val 1942579"/>
              <a:gd name="f692" fmla="val 767127"/>
              <a:gd name="f693" fmla="val 1944184"/>
              <a:gd name="f694" fmla="val 730118"/>
              <a:gd name="f695" fmla="val 1894645"/>
              <a:gd name="f696" fmla="val 600674"/>
              <a:gd name="f697" fmla="val 1860402"/>
              <a:gd name="f698" fmla="val 569544"/>
              <a:gd name="f699" fmla="val 493930"/>
              <a:gd name="f700" fmla="val 2001129"/>
              <a:gd name="f701" fmla="val 546099"/>
              <a:gd name="f702" fmla="val 2008954"/>
              <a:gd name="f703" fmla="val 557701"/>
              <a:gd name="f704" fmla="val 2011911"/>
              <a:gd name="f705" fmla="val 584971"/>
              <a:gd name="f706" fmla="val 1995385"/>
              <a:gd name="f707" fmla="val 621244"/>
              <a:gd name="f708" fmla="val 1970926"/>
              <a:gd name="f709" fmla="val 656353"/>
              <a:gd name="f710" fmla="val 1944698"/>
              <a:gd name="f711" fmla="val 690238"/>
              <a:gd name="f712" fmla="val 1916741"/>
              <a:gd name="f713" fmla="val 695452"/>
              <a:gd name="f714" fmla="val 1912000"/>
              <a:gd name="f715" fmla="val 647340"/>
              <a:gd name="f716" fmla="val 1882844"/>
              <a:gd name="f717" fmla="val 649831"/>
              <a:gd name="f718" fmla="val 1806329"/>
              <a:gd name="f719" fmla="val 607623"/>
              <a:gd name="f720" fmla="val 1852758"/>
              <a:gd name="f721" fmla="val 651896"/>
              <a:gd name="f722" fmla="val 1874035"/>
              <a:gd name="f723" fmla="val 703085"/>
              <a:gd name="f724" fmla="val 1905062"/>
              <a:gd name="f725" fmla="val 723071"/>
              <a:gd name="f726" fmla="val 1886893"/>
              <a:gd name="f727" fmla="val 742967"/>
              <a:gd name="f728" fmla="val 1719991"/>
              <a:gd name="f729" fmla="val 1796719"/>
              <a:gd name="f730" fmla="val 656462"/>
              <a:gd name="f731" fmla="val 1799034"/>
              <a:gd name="f732" fmla="val 730331"/>
              <a:gd name="f733" fmla="val 1880293"/>
              <a:gd name="f734" fmla="val 788164"/>
              <a:gd name="f735" fmla="val 1827716"/>
              <a:gd name="f736" fmla="val 799739"/>
              <a:gd name="f737" fmla="val 1814984"/>
              <a:gd name="f738" fmla="val 755069"/>
              <a:gd name="f739" fmla="val 1745149"/>
              <a:gd name="f740" fmla="val 1000290"/>
              <a:gd name="f741" fmla="val 1551163"/>
              <a:gd name="f742" fmla="val 917036"/>
              <a:gd name="f743" fmla="val 1593695"/>
              <a:gd name="f744" fmla="val 860903"/>
              <a:gd name="f745" fmla="val 1627713"/>
              <a:gd name="f746" fmla="val 807322"/>
              <a:gd name="f747" fmla="val 1665758"/>
              <a:gd name="f748" fmla="val 756493"/>
              <a:gd name="f749" fmla="val 1707695"/>
              <a:gd name="f750" fmla="val 750718"/>
              <a:gd name="f751" fmla="val 1712945"/>
              <a:gd name="f752" fmla="val 763952"/>
              <a:gd name="f753" fmla="val 1740465"/>
              <a:gd name="f754" fmla="val 806710"/>
              <a:gd name="f755" fmla="val 1807316"/>
              <a:gd name="f756" fmla="val 877188"/>
              <a:gd name="f757" fmla="val 1729791"/>
              <a:gd name="f758" fmla="val 905146"/>
              <a:gd name="f759" fmla="val 1695905"/>
              <a:gd name="f760" fmla="val 931374"/>
              <a:gd name="f761" fmla="val 1660796"/>
              <a:gd name="f762" fmla="val 955832"/>
              <a:gd name="f763" fmla="val 1624523"/>
              <a:gd name="f764" fmla="val 1049147"/>
              <a:gd name="f765" fmla="val 1515004"/>
              <a:gd name="f766" fmla="val 1032180"/>
              <a:gd name="f767" fmla="val 1517548"/>
              <a:gd name="f768" fmla="val 1026800"/>
              <a:gd name="f769" fmla="val 1526423"/>
              <a:gd name="f770" fmla="val 664548"/>
              <a:gd name="f771" fmla="val 1505993"/>
              <a:gd name="f772" fmla="val 706784"/>
              <a:gd name="f773" fmla="val 1621589"/>
              <a:gd name="f774" fmla="val 746199"/>
              <a:gd name="f775" fmla="val 1703549"/>
              <a:gd name="f776" fmla="val 750063"/>
              <a:gd name="f777" fmla="val 1700037"/>
              <a:gd name="f778" fmla="val 801268"/>
              <a:gd name="f779" fmla="val 1657791"/>
              <a:gd name="f780" fmla="val 855253"/>
              <a:gd name="f781" fmla="val 1619461"/>
              <a:gd name="f782" fmla="val 911803"/>
              <a:gd name="f783" fmla="val 1585186"/>
              <a:gd name="f784" fmla="val 1010115"/>
              <a:gd name="f785" fmla="val 1534949"/>
              <a:gd name="f786" fmla="val 1019860"/>
              <a:gd name="f787" fmla="val 1518869"/>
              <a:gd name="f788" fmla="val 886888"/>
              <a:gd name="f789" fmla="val 1525414"/>
              <a:gd name="f790" fmla="val 840459"/>
              <a:gd name="f791" fmla="val 794364"/>
              <a:gd name="f792" fmla="val 1523142"/>
              <a:gd name="f793" fmla="val 748688"/>
              <a:gd name="f794" fmla="val 1518612"/>
              <a:gd name="f795" fmla="val 1393636"/>
              <a:gd name="f796" fmla="val 1417301"/>
              <a:gd name="f797" fmla="val 1352857"/>
              <a:gd name="f798" fmla="val 1423418"/>
              <a:gd name="f799" fmla="val 1308429"/>
              <a:gd name="f800" fmla="val 1432387"/>
              <a:gd name="f801" fmla="val 1264499"/>
              <a:gd name="f802" fmla="val 1443584"/>
              <a:gd name="f803" fmla="val 1221145"/>
              <a:gd name="f804" fmla="val 1456994"/>
              <a:gd name="f805" fmla="val 1118162"/>
              <a:gd name="f806" fmla="val 1494622"/>
              <a:gd name="f807" fmla="val 1158945"/>
              <a:gd name="f808" fmla="val 1488504"/>
              <a:gd name="f809" fmla="val 1203373"/>
              <a:gd name="f810" fmla="val 1479535"/>
              <a:gd name="f811" fmla="val 1247303"/>
              <a:gd name="f812" fmla="val 1468338"/>
              <a:gd name="f813" fmla="val 1290658"/>
              <a:gd name="f814" fmla="val 1454927"/>
              <a:gd name="f815" fmla="val 1077736"/>
              <a:gd name="f816" fmla="val 322758"/>
              <a:gd name="f817" fmla="val 364805"/>
              <a:gd name="f818" fmla="val 382024"/>
              <a:gd name="f819" fmla="val 401093"/>
              <a:gd name="f820" fmla="val 421972"/>
              <a:gd name="f821" fmla="val 742618"/>
              <a:gd name="f822" fmla="val 483278"/>
              <a:gd name="f823" fmla="val 557793"/>
              <a:gd name="f824" fmla="val 635482"/>
              <a:gd name="f825" fmla="val 726291"/>
              <a:gd name="f826" fmla="val 599383"/>
              <a:gd name="f827" fmla="val 905248"/>
              <a:gd name="f828" fmla="val 1089691"/>
              <a:gd name="f829" fmla="val 1228023"/>
              <a:gd name="f830" fmla="val 619689"/>
              <a:gd name="f831" fmla="val 1363269"/>
              <a:gd name="f832" fmla="val 659922"/>
              <a:gd name="f833" fmla="val 1493332"/>
              <a:gd name="f834" fmla="val 660656"/>
              <a:gd name="f835" fmla="val 1495340"/>
              <a:gd name="f836" fmla="val 749791"/>
              <a:gd name="f837" fmla="val 1508711"/>
              <a:gd name="f838" fmla="val 795138"/>
              <a:gd name="f839" fmla="val 1513210"/>
              <a:gd name="f840" fmla="val 840906"/>
              <a:gd name="f841" fmla="val 1515466"/>
              <a:gd name="f842" fmla="val 887016"/>
              <a:gd name="f843" fmla="val 933127"/>
              <a:gd name="f844" fmla="val 978895"/>
              <a:gd name="f845" fmla="val 1024242"/>
              <a:gd name="f846" fmla="val 1025674"/>
              <a:gd name="f847" fmla="val 1508497"/>
              <a:gd name="f848" fmla="val 1081026"/>
              <a:gd name="f849" fmla="val 1393396"/>
              <a:gd name="f850" fmla="val 1152328"/>
              <a:gd name="f851" fmla="val 1224898"/>
              <a:gd name="f852" fmla="val 1188425"/>
              <a:gd name="f853" fmla="val 1045940"/>
              <a:gd name="f854" fmla="val 861498"/>
              <a:gd name="f855" fmla="val 677055"/>
              <a:gd name="f856" fmla="val 498098"/>
              <a:gd name="f857" fmla="val 329600"/>
              <a:gd name="f858" fmla="val 982780"/>
              <a:gd name="f859" fmla="val 142940"/>
              <a:gd name="f860" fmla="val 869988"/>
              <a:gd name="f861" fmla="val 273136"/>
              <a:gd name="f862" fmla="val 830661"/>
              <a:gd name="f863" fmla="val 325778"/>
              <a:gd name="f864" fmla="val 795271"/>
              <a:gd name="f865" fmla="val 381105"/>
              <a:gd name="f866" fmla="val 438917"/>
              <a:gd name="f867" fmla="val 750536"/>
              <a:gd name="f868" fmla="val 466815"/>
              <a:gd name="f869" fmla="val 838969"/>
              <a:gd name="f870" fmla="val 413218"/>
              <a:gd name="f871" fmla="val 877793"/>
              <a:gd name="f872" fmla="val 392181"/>
              <a:gd name="f873" fmla="val 917726"/>
              <a:gd name="f874" fmla="val 372968"/>
              <a:gd name="f875" fmla="val 958702"/>
              <a:gd name="f876" fmla="val 355621"/>
              <a:gd name="f877" fmla="val 1073387"/>
              <a:gd name="f878" fmla="val 313714"/>
              <a:gd name="f879" fmla="val 1023858"/>
              <a:gd name="f880" fmla="val 210724"/>
              <a:gd name="f881" fmla="val 882264"/>
              <a:gd name="f882" fmla="val 894503"/>
              <a:gd name="f883" fmla="val 963947"/>
              <a:gd name="f884" fmla="val 92956"/>
              <a:gd name="f885" fmla="val 984081"/>
              <a:gd name="f886" fmla="val 126176"/>
              <a:gd name="f887" fmla="val 992503"/>
              <a:gd name="f888" fmla="val 116457"/>
              <a:gd name="f889" fmla="val 1024105"/>
              <a:gd name="f890" fmla="val 84856"/>
              <a:gd name="f891" fmla="val 1057005"/>
              <a:gd name="f892" fmla="val 54953"/>
              <a:gd name="f893" fmla="val 1091142"/>
              <a:gd name="f894" fmla="val 26789"/>
              <a:gd name="f895" fmla="val 1127001"/>
              <a:gd name="f896" fmla="val 1143682"/>
              <a:gd name="f897" fmla="val 1097572"/>
              <a:gd name="f898" fmla="val 34449"/>
              <a:gd name="f899" fmla="val 1063686"/>
              <a:gd name="f900" fmla="val 62407"/>
              <a:gd name="f901" fmla="val 1031024"/>
              <a:gd name="f902" fmla="val 92094"/>
              <a:gd name="f903" fmla="val 999646"/>
              <a:gd name="f904" fmla="val 123472"/>
              <a:gd name="f905" fmla="val 989524"/>
              <a:gd name="f906" fmla="val 135156"/>
              <a:gd name="f907" fmla="val 1032485"/>
              <a:gd name="f908" fmla="val 206040"/>
              <a:gd name="f909" fmla="val 1082652"/>
              <a:gd name="f910" fmla="val 310328"/>
              <a:gd name="f911" fmla="val 1087862"/>
              <a:gd name="f912" fmla="val 308424"/>
              <a:gd name="f913" fmla="val 1153363"/>
              <a:gd name="f914" fmla="val 288164"/>
              <a:gd name="f915" fmla="val 1220182"/>
              <a:gd name="f916" fmla="val 272922"/>
              <a:gd name="f917" fmla="val 1288036"/>
              <a:gd name="f918" fmla="val 262745"/>
              <a:gd name="f919" fmla="val 1446773"/>
              <a:gd name="f920" fmla="val 250986"/>
              <a:gd name="f921" fmla="val 260945"/>
              <a:gd name="f922" fmla="val 1289633"/>
              <a:gd name="f923" fmla="val 272587"/>
              <a:gd name="f924" fmla="val 1222272"/>
              <a:gd name="f925" fmla="val 282692"/>
              <a:gd name="f926" fmla="val 1155945"/>
              <a:gd name="f927" fmla="val 297827"/>
              <a:gd name="f928" fmla="val 1090913"/>
              <a:gd name="f929" fmla="val 317943"/>
              <a:gd name="f930" fmla="val 1087002"/>
              <a:gd name="f931" fmla="val 319372"/>
              <a:gd name="f932" fmla="val 1090081"/>
              <a:gd name="f933" fmla="val 325773"/>
              <a:gd name="f934" fmla="val 1161894"/>
              <a:gd name="f935" fmla="val 495419"/>
              <a:gd name="f936" fmla="val 1198247"/>
              <a:gd name="f937" fmla="val 675780"/>
              <a:gd name="f938" fmla="val 1047343"/>
              <a:gd name="f939" fmla="val 1227576"/>
              <a:gd name="f940" fmla="val 1397223"/>
              <a:gd name="f941" fmla="val 1037454"/>
              <a:gd name="f942" fmla="val 1506730"/>
              <a:gd name="f943" fmla="val 1076928"/>
              <a:gd name="f944" fmla="val 1500808"/>
              <a:gd name="f945" fmla="val 1494673"/>
              <a:gd name="f946" fmla="val 1173756"/>
              <a:gd name="f947" fmla="val 1458767"/>
              <a:gd name="f948" fmla="val 1261258"/>
              <a:gd name="f949" fmla="val 1431725"/>
              <a:gd name="f950" fmla="val 1350769"/>
              <a:gd name="f951" fmla="val 1413661"/>
              <a:gd name="f952" fmla="val 1432890"/>
              <a:gd name="f953" fmla="val 1401344"/>
              <a:gd name="f954" fmla="val 1394668"/>
              <a:gd name="f955" fmla="val 1409330"/>
              <a:gd name="f956" fmla="val 1435590"/>
              <a:gd name="f957" fmla="val 1411007"/>
              <a:gd name="f958" fmla="val 1422613"/>
              <a:gd name="f959" fmla="val 1417250"/>
              <a:gd name="f960" fmla="val 1337790"/>
              <a:gd name="f961" fmla="val 1453156"/>
              <a:gd name="f962" fmla="val 1250288"/>
              <a:gd name="f963" fmla="val 1480197"/>
              <a:gd name="f964" fmla="val 1160778"/>
              <a:gd name="f965" fmla="val 1498261"/>
              <a:gd name="f966" fmla="val 1080178"/>
              <a:gd name="f967" fmla="val 1510350"/>
              <a:gd name="f968" fmla="val 1016970"/>
              <a:gd name="f969" fmla="val 1542641"/>
              <a:gd name="f970" fmla="val 963995"/>
              <a:gd name="f971" fmla="val 1630040"/>
              <a:gd name="f972" fmla="val 939345"/>
              <a:gd name="f973" fmla="val 1666584"/>
              <a:gd name="f974" fmla="val 912910"/>
              <a:gd name="f975" fmla="val 1701956"/>
              <a:gd name="f976" fmla="val 884737"/>
              <a:gd name="f977" fmla="val 1736093"/>
              <a:gd name="f978" fmla="val 812190"/>
              <a:gd name="f979" fmla="val 1815882"/>
              <a:gd name="f980" fmla="val 1906246"/>
              <a:gd name="f981" fmla="val 909315"/>
              <a:gd name="f982" fmla="val 1958887"/>
              <a:gd name="f983" fmla="val 952580"/>
              <a:gd name="f984" fmla="val 2008843"/>
              <a:gd name="f985" fmla="val 2055910"/>
              <a:gd name="f986" fmla="val 1125160"/>
              <a:gd name="f987" fmla="val 2181423"/>
              <a:gd name="f988" fmla="val 1271208"/>
              <a:gd name="f989" fmla="val 2279893"/>
              <a:gd name="f990" fmla="val 1433967"/>
              <a:gd name="f991" fmla="val 2348771"/>
              <a:gd name="f992" fmla="val 2353089"/>
              <a:gd name="f993" fmla="val 2363609"/>
              <a:gd name="f994" fmla="val 1430012"/>
              <a:gd name="f995" fmla="val 2357957"/>
              <a:gd name="f996" fmla="val 1266106"/>
              <a:gd name="f997" fmla="val 2288695"/>
              <a:gd name="f998" fmla="val 1118909"/>
              <a:gd name="f999" fmla="val 2189331"/>
              <a:gd name="f1000" fmla="val 2062925"/>
              <a:gd name="f1001" fmla="val 945101"/>
              <a:gd name="f1002" fmla="val 2015523"/>
              <a:gd name="f1003" fmla="val 901520"/>
              <a:gd name="f1004" fmla="val 1965197"/>
              <a:gd name="f1005" fmla="val 861901"/>
              <a:gd name="f1006" fmla="val 1912162"/>
              <a:gd name="f1007" fmla="val 805219"/>
              <a:gd name="f1008" fmla="val 1823549"/>
              <a:gd name="f1009" fmla="val 795051"/>
              <a:gd name="f1010" fmla="val 1834732"/>
              <a:gd name="f1011" fmla="val 736937"/>
              <a:gd name="f1012" fmla="val 1887560"/>
              <a:gd name="f1013" fmla="val 737649"/>
              <a:gd name="f1014" fmla="val 1888343"/>
              <a:gd name="f1015" fmla="val 794835"/>
              <a:gd name="f1016" fmla="val 1964890"/>
              <a:gd name="f1017" fmla="val 2021837"/>
              <a:gd name="f1018" fmla="val 905170"/>
              <a:gd name="f1019" fmla="val 2050010"/>
              <a:gd name="f1020" fmla="val 938071"/>
              <a:gd name="f1021" fmla="val 2079921"/>
              <a:gd name="f1022" fmla="val 969672"/>
              <a:gd name="f1023" fmla="val 2111522"/>
              <a:gd name="f1024" fmla="val 1001274"/>
              <a:gd name="f1025" fmla="val 2143124"/>
              <a:gd name="f1026" fmla="val 1031177"/>
              <a:gd name="f1027" fmla="val 2176025"/>
              <a:gd name="f1028" fmla="val 1059341"/>
              <a:gd name="f1029" fmla="val 2210162"/>
              <a:gd name="f1030" fmla="val 1092804"/>
              <a:gd name="f1031" fmla="val 2254954"/>
              <a:gd name="f1032" fmla="val 2295311"/>
              <a:gd name="f1033" fmla="val 1180941"/>
              <a:gd name="f1034" fmla="val 2323484"/>
              <a:gd name="f1035" fmla="val 1213842"/>
              <a:gd name="f1036" fmla="val 2353396"/>
              <a:gd name="f1037" fmla="val 1245443"/>
              <a:gd name="f1038" fmla="val 2384997"/>
              <a:gd name="f1039" fmla="val 1308646"/>
              <a:gd name="f1040" fmla="val 2448200"/>
              <a:gd name="f1041" fmla="val 1365056"/>
              <a:gd name="f1042" fmla="val 2516601"/>
              <a:gd name="f1043" fmla="val 1414339"/>
              <a:gd name="f1044" fmla="val 2589689"/>
              <a:gd name="f1045" fmla="val 2643203"/>
              <a:gd name="f1046" fmla="val 2662116"/>
              <a:gd name="f1047" fmla="val 1406224"/>
              <a:gd name="f1048" fmla="val 2595205"/>
              <a:gd name="f1049" fmla="val 1357307"/>
              <a:gd name="f1050" fmla="val 2522659"/>
              <a:gd name="f1051" fmla="val 1301312"/>
              <a:gd name="f1052" fmla="val 2454769"/>
              <a:gd name="f1053" fmla="val 2392012"/>
              <a:gd name="f1054" fmla="val 1207178"/>
              <a:gd name="f1055" fmla="val 2360634"/>
              <a:gd name="f1056" fmla="val 1174516"/>
              <a:gd name="f1057" fmla="val 2330947"/>
              <a:gd name="f1058" fmla="val 2302988"/>
              <a:gd name="f1059" fmla="val 1113605"/>
              <a:gd name="f1060" fmla="val 2282798"/>
              <a:gd name="f1061" fmla="val 1138569"/>
              <a:gd name="f1062" fmla="val 2316214"/>
              <a:gd name="f1063" fmla="val 1187853"/>
              <a:gd name="f1064" fmla="val 2389302"/>
              <a:gd name="f1065" fmla="val 1230010"/>
              <a:gd name="f1066" fmla="val 2467078"/>
              <a:gd name="f1067" fmla="val 1264704"/>
              <a:gd name="f1068" fmla="val 2549030"/>
              <a:gd name="f1069" fmla="val 1291633"/>
              <a:gd name="f1070" fmla="val 2612648"/>
              <a:gd name="f1071" fmla="val 1313576"/>
              <a:gd name="f1072" fmla="val 2677773"/>
              <a:gd name="f1073" fmla="val 1330485"/>
              <a:gd name="f1074" fmla="val 2744120"/>
              <a:gd name="f1075" fmla="val 1342516"/>
              <a:gd name="f1076" fmla="val 2812570"/>
              <a:gd name="f1077" fmla="val 2813434"/>
              <a:gd name="f1078" fmla="val 2838536"/>
              <a:gd name="f1079" fmla="val 2848766"/>
              <a:gd name="f1080" fmla="val 1346450"/>
              <a:gd name="f1081" fmla="val 2823192"/>
              <a:gd name="f1082" fmla="val 1344327"/>
              <a:gd name="f1083" fmla="val 2822873"/>
              <a:gd name="f1084" fmla="val 1366066"/>
              <a:gd name="f1085" fmla="val 2946556"/>
              <a:gd name="f1086" fmla="val 1367915"/>
              <a:gd name="f1087" fmla="val 2984133"/>
              <a:gd name="f1088" fmla="val 2988015"/>
              <a:gd name="f1089" fmla="val 2997969"/>
              <a:gd name="f1090" fmla="val 1368407"/>
              <a:gd name="f1091" fmla="val 2994111"/>
              <a:gd name="f1092" fmla="val 1372868"/>
              <a:gd name="f1093" fmla="val 3177678"/>
              <a:gd name="f1094" fmla="val 1363780"/>
              <a:gd name="f1095" fmla="val 3269198"/>
              <a:gd name="f1096" fmla="val 1345715"/>
              <a:gd name="f1097" fmla="val 3358692"/>
              <a:gd name="f1098" fmla="val 1345460"/>
              <a:gd name="f1099" fmla="val 3359692"/>
              <a:gd name="f1100" fmla="val 1416076"/>
              <a:gd name="f1101" fmla="val 3306937"/>
              <a:gd name="f1102" fmla="val 3288332"/>
              <a:gd name="f1103" fmla="val 3299998"/>
              <a:gd name="f1104" fmla="val 1421721"/>
              <a:gd name="f1105" fmla="val 3315180"/>
              <a:gd name="f1106" fmla="val 1341536"/>
              <a:gd name="f1107" fmla="val 3375085"/>
              <a:gd name="f1108" fmla="val 1311900"/>
              <a:gd name="f1109" fmla="val 3491338"/>
              <a:gd name="f1110" fmla="val 1298393"/>
              <a:gd name="f1111" fmla="val 3534995"/>
              <a:gd name="f1112" fmla="val 1282657"/>
              <a:gd name="f1113" fmla="val 3578068"/>
              <a:gd name="f1114" fmla="val 3620480"/>
              <a:gd name="f1115" fmla="val 1212757"/>
              <a:gd name="f1116" fmla="val 3743410"/>
              <a:gd name="f1117" fmla="val 1143878"/>
              <a:gd name="f1118" fmla="val 3856940"/>
              <a:gd name="f1119" fmla="val 1059358"/>
              <a:gd name="f1120" fmla="val 3959350"/>
              <a:gd name="f1121" fmla="val 1029915"/>
              <a:gd name="f1122" fmla="val 3991733"/>
              <a:gd name="f1123" fmla="val 1092888"/>
              <a:gd name="f1124" fmla="val 4022017"/>
              <a:gd name="f1125" fmla="val 1130422"/>
              <a:gd name="f1126" fmla="val 4035731"/>
              <a:gd name="f1127" fmla="val 1184312"/>
              <a:gd name="f1128" fmla="val 3995471"/>
              <a:gd name="f1129" fmla="val 1257400"/>
              <a:gd name="f1130" fmla="val 3946188"/>
              <a:gd name="f1131" fmla="val 1335176"/>
              <a:gd name="f1132" fmla="val 3904031"/>
              <a:gd name="f1133" fmla="val 1417129"/>
              <a:gd name="f1134" fmla="val 3869337"/>
              <a:gd name="f1135" fmla="val 3859341"/>
              <a:gd name="f1136" fmla="val 3869858"/>
              <a:gd name="f1137" fmla="val 1421084"/>
              <a:gd name="f1138" fmla="val 3878520"/>
              <a:gd name="f1139" fmla="val 1339704"/>
              <a:gd name="f1140" fmla="val 3912960"/>
              <a:gd name="f1141" fmla="val 1262503"/>
              <a:gd name="f1142" fmla="val 3954797"/>
              <a:gd name="f1143" fmla="val 1189957"/>
              <a:gd name="f1144" fmla="val 4003714"/>
              <a:gd name="f1145" fmla="val 1141623"/>
              <a:gd name="f1146" fmla="val 4039824"/>
              <a:gd name="f1147" fmla="val 1221144"/>
              <a:gd name="f1148" fmla="val 4068879"/>
              <a:gd name="f1149" fmla="val 1411619"/>
              <a:gd name="f1150" fmla="val 4112354"/>
              <a:gd name="f1151" fmla="val 4054346"/>
              <a:gd name="f1152" fmla="val 4073343"/>
              <a:gd name="f1153" fmla="val 1421895"/>
              <a:gd name="f1154" fmla="val 4114387"/>
              <a:gd name="f1155" fmla="val 4116230"/>
              <a:gd name="f1156" fmla="val 4126189"/>
              <a:gd name="f1157" fmla="val 1418267"/>
              <a:gd name="f1158" fmla="val 4124077"/>
              <a:gd name="f1159" fmla="val 1416294"/>
              <a:gd name="f1160" fmla="val 4123627"/>
              <a:gd name="f1161" fmla="val 1414387"/>
              <a:gd name="f1162" fmla="val 4126772"/>
              <a:gd name="f1163" fmla="val 1365088"/>
              <a:gd name="f1164" fmla="val 4199860"/>
              <a:gd name="f1165" fmla="val 4268261"/>
              <a:gd name="f1166" fmla="val 4331464"/>
              <a:gd name="f1167" fmla="val 1237879"/>
              <a:gd name="f1168" fmla="val 4338341"/>
              <a:gd name="f1169" fmla="val 1260255"/>
              <a:gd name="f1170" fmla="val 4368293"/>
              <a:gd name="f1171" fmla="val 1284897"/>
              <a:gd name="f1172" fmla="val 4404837"/>
              <a:gd name="f1173" fmla="val 1307757"/>
              <a:gd name="f1174" fmla="val 4442553"/>
              <a:gd name="f1175" fmla="val 1328794"/>
              <a:gd name="f1176" fmla="val 4481378"/>
              <a:gd name="f1177" fmla="val 1345026"/>
              <a:gd name="f1178" fmla="val 4515121"/>
              <a:gd name="f1179" fmla="val 1432691"/>
              <a:gd name="f1180" fmla="val 4547155"/>
              <a:gd name="f1181" fmla="val 4553923"/>
              <a:gd name="f1182" fmla="val 4564889"/>
              <a:gd name="f1183" fmla="val 1428992"/>
              <a:gd name="f1184" fmla="val 4556338"/>
              <a:gd name="f1185" fmla="val 1351176"/>
              <a:gd name="f1186" fmla="val 4527906"/>
              <a:gd name="f1187" fmla="val 1386390"/>
              <a:gd name="f1188" fmla="val 4601110"/>
              <a:gd name="f1189" fmla="val 1404343"/>
              <a:gd name="f1190" fmla="val 4643522"/>
              <a:gd name="f1191" fmla="val 1420079"/>
              <a:gd name="f1192" fmla="val 4686603"/>
              <a:gd name="f1193" fmla="val 1433586"/>
              <a:gd name="f1194" fmla="val 4730271"/>
              <a:gd name="f1195" fmla="val 4782011"/>
              <a:gd name="f1196" fmla="val 4821763"/>
              <a:gd name="f1197" fmla="val 4733194"/>
              <a:gd name="f1198" fmla="val 1410784"/>
              <a:gd name="f1199" fmla="val 4689840"/>
              <a:gd name="f1200" fmla="val 1395159"/>
              <a:gd name="f1201" fmla="val 4647062"/>
              <a:gd name="f1202" fmla="val 4604937"/>
              <a:gd name="f1203" fmla="val 1337968"/>
              <a:gd name="f1204" fmla="val 4523080"/>
              <a:gd name="f1205" fmla="val 1300736"/>
              <a:gd name="f1206" fmla="val 4509476"/>
              <a:gd name="f1207" fmla="val 1257381"/>
              <a:gd name="f1208" fmla="val 4496065"/>
              <a:gd name="f1209" fmla="val 1213451"/>
              <a:gd name="f1210" fmla="val 4484869"/>
              <a:gd name="f1211" fmla="val 1169023"/>
              <a:gd name="f1212" fmla="val 4475900"/>
              <a:gd name="f1213" fmla="val 1089469"/>
              <a:gd name="f1214" fmla="val 4463966"/>
              <a:gd name="f1215" fmla="val 4500362"/>
              <a:gd name="f1216" fmla="val 4525003"/>
              <a:gd name="f1217" fmla="val 4547863"/>
              <a:gd name="f1218" fmla="val 4568900"/>
              <a:gd name="f1219" fmla="val 829494"/>
              <a:gd name="f1220" fmla="val 4616125"/>
              <a:gd name="f1221" fmla="val 4720995"/>
              <a:gd name="f1222" fmla="val 863164"/>
              <a:gd name="f1223" fmla="val 4809852"/>
              <a:gd name="f1224" fmla="val 890014"/>
              <a:gd name="f1225" fmla="val 4896716"/>
              <a:gd name="f1226" fmla="val 4980965"/>
              <a:gd name="f1227" fmla="val 5143724"/>
              <a:gd name="f1228" fmla="val 5289774"/>
              <a:gd name="f1229" fmla="val 5415286"/>
              <a:gd name="f1230" fmla="val 5446664"/>
              <a:gd name="f1231" fmla="val 5476352"/>
              <a:gd name="f1232" fmla="val 5504310"/>
              <a:gd name="f1233" fmla="val 1319150"/>
              <a:gd name="f1234" fmla="val 5506326"/>
              <a:gd name="f1235" fmla="val 5502230"/>
              <a:gd name="f1236" fmla="val 1440026"/>
              <a:gd name="f1237" fmla="val 5478375"/>
              <a:gd name="f1238" fmla="val 5451908"/>
              <a:gd name="f1239" fmla="val 5491690"/>
              <a:gd name="f1240" fmla="val 5543418"/>
              <a:gd name="f1241" fmla="val 1419691"/>
              <a:gd name="f1242" fmla="val 5581438"/>
              <a:gd name="f1243" fmla="val 5582955"/>
              <a:gd name="f1244" fmla="val 5598137"/>
              <a:gd name="f1245" fmla="val 5609854"/>
              <a:gd name="f1246" fmla="val 1416101"/>
              <a:gd name="f1247" fmla="val 5591262"/>
              <a:gd name="f1248" fmla="val 5672560"/>
              <a:gd name="f1249" fmla="val 1317127"/>
              <a:gd name="f1250" fmla="val 5836466"/>
              <a:gd name="f1251" fmla="val 1217764"/>
              <a:gd name="f1252" fmla="val 5983663"/>
              <a:gd name="f1253" fmla="val 6110069"/>
              <a:gd name="f1254" fmla="val 1042497"/>
              <a:gd name="f1255" fmla="val 6154487"/>
              <a:gd name="f1256" fmla="val 6192844"/>
              <a:gd name="f1257" fmla="val 1186345"/>
              <a:gd name="f1258" fmla="val 6276718"/>
              <a:gd name="f1259" fmla="val 1299015"/>
              <a:gd name="f1260" fmla="val 6345023"/>
              <a:gd name="f1261" fmla="val 6396682"/>
              <a:gd name="f1262" fmla="val 6406068"/>
              <a:gd name="f1263" fmla="val 6416699"/>
              <a:gd name="f1264" fmla="val 6405867"/>
              <a:gd name="f1265" fmla="val 1294200"/>
              <a:gd name="f1266" fmla="val 6353920"/>
              <a:gd name="f1267" fmla="val 1180669"/>
              <a:gd name="f1268" fmla="val 6285041"/>
              <a:gd name="f1269" fmla="val 6200521"/>
              <a:gd name="f1270" fmla="val 1035062"/>
              <a:gd name="f1271" fmla="val 6161245"/>
              <a:gd name="f1272" fmla="val 6199737"/>
              <a:gd name="f1273" fmla="val 890309"/>
              <a:gd name="f1274" fmla="val 6284227"/>
              <a:gd name="f1275" fmla="val 776779"/>
              <a:gd name="f1276" fmla="val 6353060"/>
              <a:gd name="f1277" fmla="val 6405101"/>
              <a:gd name="f1278" fmla="val 611437"/>
              <a:gd name="f1279" fmla="val 6423054"/>
              <a:gd name="f1280" fmla="val 568356"/>
              <a:gd name="f1281" fmla="val 6438791"/>
              <a:gd name="f1282" fmla="val 524689"/>
              <a:gd name="f1283" fmla="val 6452297"/>
              <a:gd name="f1284" fmla="val 410453"/>
              <a:gd name="f1285" fmla="val 6481413"/>
              <a:gd name="f1286" fmla="val 6471188"/>
              <a:gd name="f1287" fmla="val 521894"/>
              <a:gd name="f1288" fmla="val 6442779"/>
              <a:gd name="f1289" fmla="val 565248"/>
              <a:gd name="f1290" fmla="val 6429367"/>
              <a:gd name="f1291" fmla="val 608026"/>
              <a:gd name="f1292" fmla="val 6413742"/>
              <a:gd name="f1293" fmla="val 650150"/>
              <a:gd name="f1294" fmla="val 6395916"/>
              <a:gd name="f1295" fmla="val 772219"/>
              <a:gd name="f1296" fmla="val 6344257"/>
              <a:gd name="f1297" fmla="val 884889"/>
              <a:gd name="f1298" fmla="val 6275952"/>
              <a:gd name="f1299" fmla="val 6192078"/>
              <a:gd name="f1300" fmla="val 1027762"/>
              <a:gd name="f1301" fmla="val 6154607"/>
              <a:gd name="f1302" fmla="val 6110835"/>
              <a:gd name="f1303" fmla="val 853215"/>
              <a:gd name="f1304" fmla="val 5984429"/>
              <a:gd name="f1305" fmla="val 753979"/>
              <a:gd name="f1306" fmla="val 5837232"/>
              <a:gd name="f1307" fmla="val 5673326"/>
              <a:gd name="f1308" fmla="val 666637"/>
              <a:gd name="f1309" fmla="val 5630915"/>
              <a:gd name="f1310" fmla="val 650900"/>
              <a:gd name="f1311" fmla="val 5587833"/>
              <a:gd name="f1312" fmla="val 637393"/>
              <a:gd name="f1313" fmla="val 5544166"/>
              <a:gd name="f1314" fmla="val 615720"/>
              <a:gd name="f1315" fmla="val 5459131"/>
              <a:gd name="f1316" fmla="val 538669"/>
              <a:gd name="f1317" fmla="val 5430976"/>
              <a:gd name="f1318" fmla="val 5365498"/>
              <a:gd name="f1319" fmla="val 5354268"/>
              <a:gd name="f1320" fmla="val 542624"/>
              <a:gd name="f1321" fmla="val 5421791"/>
              <a:gd name="f1322" fmla="val 612731"/>
              <a:gd name="f1323" fmla="val 5447407"/>
              <a:gd name="f1324" fmla="val 603577"/>
              <a:gd name="f1325" fmla="val 5411491"/>
              <a:gd name="f1326" fmla="val 585512"/>
              <a:gd name="f1327" fmla="val 5321980"/>
              <a:gd name="f1328" fmla="val 576424"/>
              <a:gd name="f1329" fmla="val 5230461"/>
              <a:gd name="f1330" fmla="val 4998313"/>
              <a:gd name="f1331" fmla="val 596873"/>
              <a:gd name="f1332" fmla="val 4862038"/>
              <a:gd name="f1333" fmla="val 4731036"/>
              <a:gd name="f1334" fmla="val 656250"/>
              <a:gd name="f1335" fmla="val 4679433"/>
              <a:gd name="f1336" fmla="val 592795"/>
              <a:gd name="f1337" fmla="val 4695606"/>
              <a:gd name="f1338" fmla="val 577763"/>
              <a:gd name="f1339" fmla="val 4720405"/>
              <a:gd name="f1340" fmla="val 553113"/>
              <a:gd name="f1341" fmla="val 4756949"/>
              <a:gd name="f1342" fmla="val 526678"/>
              <a:gd name="f1343" fmla="val 4792321"/>
              <a:gd name="f1344" fmla="val 498505"/>
              <a:gd name="f1345" fmla="val 4826458"/>
              <a:gd name="f1346" fmla="val 4923300"/>
              <a:gd name="f1347" fmla="val 4908709"/>
              <a:gd name="f1348" fmla="val 490956"/>
              <a:gd name="f1349" fmla="val 4820157"/>
              <a:gd name="f1350" fmla="val 518914"/>
              <a:gd name="f1351" fmla="val 4786272"/>
              <a:gd name="f1352" fmla="val 545141"/>
              <a:gd name="f1353" fmla="val 4751162"/>
              <a:gd name="f1354" fmla="val 569600"/>
              <a:gd name="f1355" fmla="val 4714889"/>
              <a:gd name="f1356" fmla="val 579184"/>
              <a:gd name="f1357" fmla="val 4699075"/>
              <a:gd name="f1358" fmla="val 4707507"/>
              <a:gd name="f1359" fmla="val 4727852"/>
              <a:gd name="f1360" fmla="val 4717825"/>
              <a:gd name="f1361" fmla="val 4697750"/>
              <a:gd name="f1362" fmla="val 586513"/>
              <a:gd name="f1363" fmla="val 4686980"/>
              <a:gd name="f1364" fmla="val 637626"/>
              <a:gd name="f1365" fmla="val 4602638"/>
              <a:gd name="f1366" fmla="val 658505"/>
              <a:gd name="f1367" fmla="val 4564096"/>
              <a:gd name="f1368" fmla="val 677574"/>
              <a:gd name="f1369" fmla="val 4524451"/>
              <a:gd name="f1370" fmla="val 694794"/>
              <a:gd name="f1371" fmla="val 4483761"/>
              <a:gd name="f1372" fmla="val 701871"/>
              <a:gd name="f1373" fmla="val 4464393"/>
              <a:gd name="f1374" fmla="val 625166"/>
              <a:gd name="f1375" fmla="val 580738"/>
              <a:gd name="f1376" fmla="val 536808"/>
              <a:gd name="f1377" fmla="val 493454"/>
              <a:gd name="f1378" fmla="val 4509477"/>
              <a:gd name="f1379" fmla="val 4539803"/>
              <a:gd name="f1380" fmla="val 4529173"/>
              <a:gd name="f1381" fmla="val 490402"/>
              <a:gd name="f1382" fmla="val 534069"/>
              <a:gd name="f1383" fmla="val 578322"/>
              <a:gd name="f1384" fmla="val 623077"/>
              <a:gd name="f1385" fmla="val 705763"/>
              <a:gd name="f1386" fmla="val 4453741"/>
              <a:gd name="f1387" fmla="val 741656"/>
              <a:gd name="f1388" fmla="val 4355504"/>
              <a:gd name="f1389" fmla="val 755067"/>
              <a:gd name="f1390" fmla="val 4312150"/>
              <a:gd name="f1391" fmla="val 766264"/>
              <a:gd name="f1392" fmla="val 4268220"/>
              <a:gd name="f1393" fmla="val 4223791"/>
              <a:gd name="f1394" fmla="val 776003"/>
              <a:gd name="f1395" fmla="val 4218652"/>
              <a:gd name="f1396" fmla="val 4226887"/>
              <a:gd name="f1397" fmla="val 691892"/>
              <a:gd name="f1398" fmla="val 4276170"/>
              <a:gd name="f1399" fmla="val 614116"/>
              <a:gd name="f1400" fmla="val 4318327"/>
              <a:gd name="f1401" fmla="val 532163"/>
              <a:gd name="f1402" fmla="val 4353021"/>
              <a:gd name="f1403" fmla="val 4397495"/>
              <a:gd name="f1404" fmla="val 4386955"/>
              <a:gd name="f1405" fmla="val 528464"/>
              <a:gd name="f1406" fmla="val 4343836"/>
              <a:gd name="f1407" fmla="val 609844"/>
              <a:gd name="f1408" fmla="val 4309397"/>
              <a:gd name="f1409" fmla="val 687045"/>
              <a:gd name="f1410" fmla="val 4267559"/>
              <a:gd name="f1411" fmla="val 4218643"/>
              <a:gd name="f1412" fmla="val 778076"/>
              <a:gd name="f1413" fmla="val 4204833"/>
              <a:gd name="f1414" fmla="val 4089089"/>
              <a:gd name="f1415" fmla="val 802042"/>
              <a:gd name="f1416" fmla="val 3954930"/>
              <a:gd name="f1417" fmla="val 769026"/>
              <a:gd name="f1418" fmla="val 3934922"/>
              <a:gd name="f1419" fmla="val 730485"/>
              <a:gd name="f1420" fmla="val 3914043"/>
              <a:gd name="f1421" fmla="val 690840"/>
              <a:gd name="f1422" fmla="val 3894974"/>
              <a:gd name="f1423" fmla="val 3877754"/>
              <a:gd name="f1424" fmla="val 535784"/>
              <a:gd name="f1425" fmla="val 3835968"/>
              <a:gd name="f1426" fmla="val 443289"/>
              <a:gd name="f1427" fmla="val 3905067"/>
              <a:gd name="f1428" fmla="val 3924968"/>
              <a:gd name="f1429" fmla="val 3913457"/>
              <a:gd name="f1430" fmla="val 437900"/>
              <a:gd name="f1431" fmla="val 3896824"/>
              <a:gd name="f1432" fmla="val 524753"/>
              <a:gd name="f1433" fmla="val 3831937"/>
              <a:gd name="f1434" fmla="val 3830892"/>
              <a:gd name="f1435" fmla="val 489378"/>
              <a:gd name="f1436" fmla="val 3820834"/>
              <a:gd name="f1437" fmla="val 456539"/>
              <a:gd name="f1438" fmla="val 3812021"/>
              <a:gd name="f1439" fmla="val 423408"/>
              <a:gd name="f1440" fmla="val 3804460"/>
              <a:gd name="f1441" fmla="val 3802014"/>
              <a:gd name="f1442" fmla="val 3791916"/>
              <a:gd name="f1443" fmla="val 425485"/>
              <a:gd name="f1444" fmla="val 3794753"/>
              <a:gd name="f1445" fmla="val 458859"/>
              <a:gd name="f1446" fmla="val 3802369"/>
              <a:gd name="f1447" fmla="val 491939"/>
              <a:gd name="f1448" fmla="val 3811244"/>
              <a:gd name="f1449" fmla="val 3821374"/>
              <a:gd name="f1450" fmla="val 534227"/>
              <a:gd name="f1451" fmla="val 3824859"/>
              <a:gd name="f1452" fmla="val 543168"/>
              <a:gd name="f1453" fmla="val 3818179"/>
              <a:gd name="f1454" fmla="val 577054"/>
              <a:gd name="f1455" fmla="val 3790221"/>
              <a:gd name="f1456" fmla="val 609716"/>
              <a:gd name="f1457" fmla="val 3760533"/>
              <a:gd name="f1458" fmla="val 641094"/>
              <a:gd name="f1459" fmla="val 643070"/>
              <a:gd name="f1460" fmla="val 3726981"/>
              <a:gd name="f1461" fmla="val 561756"/>
              <a:gd name="f1462" fmla="val 519511"/>
              <a:gd name="f1463" fmla="val 3586326"/>
              <a:gd name="f1464" fmla="val 481182"/>
              <a:gd name="f1465" fmla="val 3532341"/>
              <a:gd name="f1466" fmla="val 446907"/>
              <a:gd name="f1467" fmla="val 3404452"/>
              <a:gd name="f1468" fmla="val 3382426"/>
              <a:gd name="f1469" fmla="val 3470688"/>
              <a:gd name="f1470" fmla="val 489562"/>
              <a:gd name="f1471" fmla="val 3526821"/>
              <a:gd name="f1472" fmla="val 527607"/>
              <a:gd name="f1473" fmla="val 3580402"/>
              <a:gd name="f1474" fmla="val 3631230"/>
              <a:gd name="f1475" fmla="val 3719545"/>
              <a:gd name="f1476" fmla="val 754178"/>
              <a:gd name="f1477" fmla="val 3597346"/>
              <a:gd name="f1478" fmla="val 3548222"/>
              <a:gd name="f1479" fmla="val 728245"/>
              <a:gd name="f1480" fmla="val 3504868"/>
              <a:gd name="f1481" fmla="val 712620"/>
              <a:gd name="f1482" fmla="val 3462090"/>
              <a:gd name="f1483" fmla="val 3419965"/>
              <a:gd name="f1484" fmla="val 643135"/>
              <a:gd name="f1485" fmla="val 3297896"/>
              <a:gd name="f1486" fmla="val 574829"/>
              <a:gd name="f1487" fmla="val 3185227"/>
              <a:gd name="f1488" fmla="val 3083571"/>
              <a:gd name="f1489" fmla="val 2995018"/>
              <a:gd name="f1490" fmla="val 2980427"/>
              <a:gd name="f1491" fmla="val 498487"/>
              <a:gd name="f1492" fmla="val 3077268"/>
              <a:gd name="f1493" fmla="val 582977"/>
              <a:gd name="f1494" fmla="val 3179678"/>
              <a:gd name="f1495" fmla="val 651807"/>
              <a:gd name="f1496" fmla="val 3293209"/>
              <a:gd name="f1497" fmla="val 3416138"/>
              <a:gd name="f1498" fmla="val 721802"/>
              <a:gd name="f1499" fmla="val 3458550"/>
              <a:gd name="f1500" fmla="val 737539"/>
              <a:gd name="f1501" fmla="val 3501631"/>
              <a:gd name="f1502" fmla="val 3545298"/>
              <a:gd name="f1503" fmla="val 761635"/>
              <a:gd name="f1504" fmla="val 3586845"/>
              <a:gd name="f1505" fmla="val 844118"/>
              <a:gd name="f1506" fmla="val 3470687"/>
              <a:gd name="f1507" fmla="val 878136"/>
              <a:gd name="f1508" fmla="val 3414554"/>
              <a:gd name="f1509" fmla="val 908127"/>
              <a:gd name="f1510" fmla="val 3355870"/>
              <a:gd name="f1511" fmla="val 933956"/>
              <a:gd name="f1512" fmla="val 3294836"/>
              <a:gd name="f1513" fmla="val 969607"/>
              <a:gd name="f1514" fmla="val 3210586"/>
              <a:gd name="f1515" fmla="val 996457"/>
              <a:gd name="f1516" fmla="val 3123722"/>
              <a:gd name="f1517" fmla="val 1014394"/>
              <a:gd name="f1518" fmla="val 3034865"/>
              <a:gd name="f1519" fmla="val 1031648"/>
              <a:gd name="f1520" fmla="val 2919847"/>
              <a:gd name="f1521" fmla="val 2892150"/>
              <a:gd name="f1522" fmla="val 2874835"/>
              <a:gd name="f1523" fmla="val 2855638"/>
              <a:gd name="f1524" fmla="val 2834607"/>
              <a:gd name="f1525" fmla="val 816655"/>
              <a:gd name="f1526" fmla="val 2821082"/>
              <a:gd name="f1527" fmla="val 802593"/>
              <a:gd name="f1528" fmla="val 713736"/>
              <a:gd name="f1529" fmla="val 2841129"/>
              <a:gd name="f1530" fmla="val 626873"/>
              <a:gd name="f1531" fmla="val 2867979"/>
              <a:gd name="f1532" fmla="val 2903630"/>
              <a:gd name="f1533" fmla="val 501935"/>
              <a:gd name="f1534" fmla="val 2920849"/>
              <a:gd name="f1535" fmla="val 462289"/>
              <a:gd name="f1536" fmla="val 2939919"/>
              <a:gd name="f1537" fmla="val 423748"/>
              <a:gd name="f1538" fmla="val 2960797"/>
              <a:gd name="f1539" fmla="val 2968854"/>
              <a:gd name="f1540" fmla="val 2957185"/>
              <a:gd name="f1541" fmla="val 418936"/>
              <a:gd name="f1542" fmla="val 2952043"/>
              <a:gd name="f1543" fmla="val 457760"/>
              <a:gd name="f1544" fmla="val 2931007"/>
              <a:gd name="f1545" fmla="val 497693"/>
              <a:gd name="f1546" fmla="val 2911793"/>
              <a:gd name="f1547" fmla="val 2894447"/>
              <a:gd name="f1548" fmla="val 623492"/>
              <a:gd name="f1549" fmla="val 2858540"/>
              <a:gd name="f1550" fmla="val 710994"/>
              <a:gd name="f1551" fmla="val 2831498"/>
              <a:gd name="f1552" fmla="val 800505"/>
              <a:gd name="f1553" fmla="val 803336"/>
              <a:gd name="f1554" fmla="val 2813009"/>
              <a:gd name="f1555" fmla="val 725885"/>
              <a:gd name="f1556" fmla="val 2766063"/>
              <a:gd name="f1557" fmla="val 652797"/>
              <a:gd name="f1558" fmla="val 2716764"/>
              <a:gd name="f1559" fmla="val 584396"/>
              <a:gd name="f1560" fmla="val 2660322"/>
              <a:gd name="f1561" fmla="val 521193"/>
              <a:gd name="f1562" fmla="val 2597119"/>
              <a:gd name="f1563" fmla="val 489592"/>
              <a:gd name="f1564" fmla="val 2565518"/>
              <a:gd name="f1565" fmla="val 459689"/>
              <a:gd name="f1566" fmla="val 2532617"/>
              <a:gd name="f1567" fmla="val 431525"/>
              <a:gd name="f1568" fmla="val 2498481"/>
              <a:gd name="f1569" fmla="val 2470274"/>
              <a:gd name="f1570" fmla="val 2453549"/>
              <a:gd name="f1571" fmla="val 439313"/>
              <a:gd name="f1572" fmla="val 2492178"/>
              <a:gd name="f1573" fmla="val 467271"/>
              <a:gd name="f1574" fmla="val 2526064"/>
              <a:gd name="f1575" fmla="val 496959"/>
              <a:gd name="f1576" fmla="val 2558725"/>
              <a:gd name="f1577" fmla="val 528336"/>
              <a:gd name="f1578" fmla="val 2590103"/>
              <a:gd name="f1579" fmla="val 591093"/>
              <a:gd name="f1580" fmla="val 2652860"/>
              <a:gd name="f1581" fmla="val 658984"/>
              <a:gd name="f1582" fmla="val 2708856"/>
              <a:gd name="f1583" fmla="val 731530"/>
              <a:gd name="f1584" fmla="val 2757773"/>
              <a:gd name="f1585" fmla="val 818840"/>
              <a:gd name="f1586" fmla="val 2810683"/>
              <a:gd name="f1587" fmla="val 936194"/>
              <a:gd name="f1588" fmla="val 1040123"/>
              <a:gd name="f1589" fmla="val 2787968"/>
              <a:gd name="f1590" fmla="val 1041355"/>
              <a:gd name="f1591" fmla="val 2578494"/>
              <a:gd name="f1592" fmla="val 1005258"/>
              <a:gd name="f1593" fmla="val 2399537"/>
              <a:gd name="f1594" fmla="val 2231039"/>
              <a:gd name="f1595" fmla="val 890474"/>
              <a:gd name="f1596" fmla="val 2140622"/>
              <a:gd name="f1597" fmla="val 2099150"/>
              <a:gd name="f1598" fmla="val 2081324"/>
              <a:gd name="f1599" fmla="val 2065699"/>
              <a:gd name="f1600" fmla="val 2052288"/>
              <a:gd name="f1601" fmla="val 559195"/>
              <a:gd name="f1602" fmla="val 2022517"/>
              <a:gd name="f1603" fmla="val 477275"/>
              <a:gd name="f1604" fmla="val 2072167"/>
              <a:gd name="f1605" fmla="val 436962"/>
              <a:gd name="f1606" fmla="val 2091559"/>
              <a:gd name="f1607" fmla="val 2143449"/>
              <a:gd name="f1608" fmla="val 2121356"/>
              <a:gd name="f1609" fmla="val 421992"/>
              <a:gd name="f1610" fmla="val 2098761"/>
              <a:gd name="f1611" fmla="val 2104312"/>
              <a:gd name="f1612" fmla="val 2093355"/>
              <a:gd name="f1613" fmla="val 429408"/>
              <a:gd name="f1614" fmla="val 2084239"/>
              <a:gd name="f1615" fmla="val 446851"/>
              <a:gd name="f1616" fmla="val 2050082"/>
              <a:gd name="f1617" fmla="val 476369"/>
              <a:gd name="f1618" fmla="val 2008526"/>
              <a:gd name="f1619" fmla="val 1998639"/>
              <a:gd name="f1620" fmla="val 1988610"/>
              <a:gd name="f1621" fmla="val 482808"/>
              <a:gd name="f1622" fmla="val 1999461"/>
              <a:gd name="f1623" fmla="val 561738"/>
              <a:gd name="f1624" fmla="val 591260"/>
              <a:gd name="f1625" fmla="val 1855875"/>
              <a:gd name="f1626" fmla="val 1825676"/>
              <a:gd name="f1627" fmla="val 1785885"/>
              <a:gd name="f1628" fmla="val 1772398"/>
              <a:gd name="f1629" fmla="val 435643"/>
              <a:gd name="f1630" fmla="val 1779844"/>
              <a:gd name="f1631" fmla="val 468169"/>
              <a:gd name="f1632" fmla="val 1790809"/>
              <a:gd name="f1633" fmla="val 500355"/>
              <a:gd name="f1634" fmla="val 1803027"/>
              <a:gd name="f1635" fmla="val 1816492"/>
              <a:gd name="f1636" fmla="val 598208"/>
              <a:gd name="f1637" fmla="val 1848233"/>
              <a:gd name="f1638" fmla="val 1798893"/>
              <a:gd name="f1639" fmla="val 578337"/>
              <a:gd name="f1640" fmla="val 1733963"/>
              <a:gd name="f1641" fmla="val 510447"/>
              <a:gd name="f1642" fmla="val 1677967"/>
              <a:gd name="f1643" fmla="val 1629050"/>
              <a:gd name="f1644" fmla="val 1612417"/>
              <a:gd name="f1645" fmla="val 1600857"/>
              <a:gd name="f1646" fmla="val 1620760"/>
              <a:gd name="f1647" fmla="val 516377"/>
              <a:gd name="f1648" fmla="val 1670059"/>
              <a:gd name="f1649" fmla="val 584778"/>
              <a:gd name="f1650" fmla="val 1726502"/>
              <a:gd name="f1651" fmla="val 1789705"/>
              <a:gd name="f1652" fmla="val 649702"/>
              <a:gd name="f1653" fmla="val 1791599"/>
              <a:gd name="f1654" fmla="val 738448"/>
              <a:gd name="f1655" fmla="val 1710595"/>
              <a:gd name="f1656" fmla="val 697473"/>
              <a:gd name="f1657" fmla="val 1625416"/>
              <a:gd name="f1658" fmla="val 653213"/>
              <a:gd name="f1659" fmla="val 1504293"/>
              <a:gd name="f1660" fmla="val 612999"/>
              <a:gd name="f1661" fmla="val 568244"/>
              <a:gd name="f1662" fmla="val 1489229"/>
              <a:gd name="f1663" fmla="val 523991"/>
              <a:gd name="f1664" fmla="val 1477953"/>
              <a:gd name="f1665" fmla="val 480324"/>
              <a:gd name="f1666" fmla="val 1464446"/>
              <a:gd name="f1667" fmla="val 1438915"/>
              <a:gd name="f1668" fmla="val 1428283"/>
              <a:gd name="f1669" fmla="val 483376"/>
              <a:gd name="f1670" fmla="val 526730"/>
              <a:gd name="f1671" fmla="val 1468339"/>
              <a:gd name="f1672" fmla="val 570659"/>
              <a:gd name="f1673" fmla="val 1479536"/>
              <a:gd name="f1674" fmla="val 615088"/>
              <a:gd name="f1675" fmla="val 649621"/>
              <a:gd name="f1676" fmla="val 1493684"/>
              <a:gd name="f1677" fmla="val 616460"/>
              <a:gd name="f1678" fmla="val 1363581"/>
              <a:gd name="f1679" fmla="val 598395"/>
              <a:gd name="f1680" fmla="val 1274070"/>
              <a:gd name="f1681" fmla="val 589307"/>
              <a:gd name="f1682" fmla="val 1182550"/>
              <a:gd name="f1683" fmla="val 903973"/>
              <a:gd name="f1684" fmla="val 625660"/>
              <a:gd name="f1685" fmla="val 723612"/>
              <a:gd name="f1686" fmla="val 553966"/>
              <a:gd name="f1687" fmla="val 726358"/>
              <a:gd name="f1688" fmla="val 493862"/>
              <a:gd name="f1689" fmla="val 626262"/>
              <a:gd name="f1690" fmla="val 568643"/>
              <a:gd name="f1691" fmla="val 592376"/>
              <a:gd name="f1692" fmla="val 596601"/>
              <a:gd name="f1693" fmla="val 559715"/>
              <a:gd name="f1694" fmla="val 626289"/>
              <a:gd name="f1695" fmla="val 657667"/>
              <a:gd name="f1696" fmla="val 496958"/>
              <a:gd name="f1697" fmla="val 689045"/>
              <a:gd name="f1698" fmla="val 467270"/>
              <a:gd name="f1699" fmla="val 721707"/>
              <a:gd name="f1700" fmla="val 439312"/>
              <a:gd name="f1701" fmla="val 755592"/>
              <a:gd name="f1702" fmla="val 794221"/>
              <a:gd name="f1703" fmla="val 777462"/>
              <a:gd name="f1704" fmla="val 431507"/>
              <a:gd name="f1705" fmla="val 749290"/>
              <a:gd name="f1706" fmla="val 459681"/>
              <a:gd name="f1707" fmla="val 715154"/>
              <a:gd name="f1708" fmla="val 682253"/>
              <a:gd name="f1709" fmla="val 650651"/>
              <a:gd name="f1710" fmla="val 587449"/>
              <a:gd name="f1711" fmla="val 531039"/>
              <a:gd name="f1712" fmla="val 481755"/>
              <a:gd name="f1713" fmla="val 734762"/>
              <a:gd name="f1714" fmla="val 476375"/>
              <a:gd name="f1715" fmla="val 755015"/>
              <a:gd name="f1716" fmla="val 434233"/>
              <a:gd name="f1717" fmla="val 786561"/>
              <a:gd name="f1718" fmla="val 375997"/>
              <a:gd name="f1719" fmla="val 822232"/>
              <a:gd name="f1720" fmla="val 320254"/>
              <a:gd name="f1721" fmla="val 861867"/>
              <a:gd name="f1722" fmla="val 267220"/>
              <a:gd name="f1723" fmla="val 977338"/>
              <a:gd name="f1724" fmla="val 133959"/>
              <a:gd name="f1725" fmla="val 98473"/>
              <a:gd name="f1726" fmla="+- 0 0 -90"/>
              <a:gd name="f1727" fmla="*/ f3 1 1793917"/>
              <a:gd name="f1728" fmla="*/ f4 1 6857999"/>
              <a:gd name="f1729" fmla="+- f7 0 f5"/>
              <a:gd name="f1730" fmla="+- f6 0 f5"/>
              <a:gd name="f1731" fmla="*/ f1726 f0 1"/>
              <a:gd name="f1732" fmla="*/ f1730 1 1793917"/>
              <a:gd name="f1733" fmla="*/ f1729 1 6857999"/>
              <a:gd name="f1734" fmla="*/ 1779317 f1730 1"/>
              <a:gd name="f1735" fmla="*/ 6857998 f1729 1"/>
              <a:gd name="f1736" fmla="*/ 1793917 f1730 1"/>
              <a:gd name="f1737" fmla="*/ 1793916 f1730 1"/>
              <a:gd name="f1738" fmla="*/ 6857999 f1729 1"/>
              <a:gd name="f1739" fmla="*/ 1779316 f1730 1"/>
              <a:gd name="f1740" fmla="*/ 0 f1730 1"/>
              <a:gd name="f1741" fmla="*/ 14871 f1730 1"/>
              <a:gd name="f1742" fmla="*/ 14872 f1730 1"/>
              <a:gd name="f1743" fmla="*/ 1 f1730 1"/>
              <a:gd name="f1744" fmla="*/ 1437237 f1730 1"/>
              <a:gd name="f1745" fmla="*/ 5489315 f1729 1"/>
              <a:gd name="f1746" fmla="*/ 1348283 f1730 1"/>
              <a:gd name="f1747" fmla="*/ 5511987 f1729 1"/>
              <a:gd name="f1748" fmla="*/ 1330332 f1730 1"/>
              <a:gd name="f1749" fmla="*/ 5514680 f1729 1"/>
              <a:gd name="f1750" fmla="*/ 1411472 f1730 1"/>
              <a:gd name="f1751" fmla="*/ 5575298 f1729 1"/>
              <a:gd name="f1752" fmla="*/ 1424195 f1730 1"/>
              <a:gd name="f1753" fmla="*/ 5540477 f1729 1"/>
              <a:gd name="f1754" fmla="*/ 627174 f1730 1"/>
              <a:gd name="f1755" fmla="*/ 5463316 f1729 1"/>
              <a:gd name="f1756" fmla="*/ 647039 f1730 1"/>
              <a:gd name="f1757" fmla="*/ 5541243 f1729 1"/>
              <a:gd name="f1758" fmla="*/ 693901 f1730 1"/>
              <a:gd name="f1759" fmla="*/ 5669501 f1729 1"/>
              <a:gd name="f1760" fmla="*/ 986763 f1730 1"/>
              <a:gd name="f1761" fmla="*/ 6103820 f1729 1"/>
              <a:gd name="f1762" fmla="*/ 1035195 f1730 1"/>
              <a:gd name="f1763" fmla="*/ 6147849 f1729 1"/>
              <a:gd name="f1764" fmla="*/ 1084470 f1730 1"/>
              <a:gd name="f1765" fmla="*/ 6103054 f1729 1"/>
              <a:gd name="f1766" fmla="*/ 1377333 f1730 1"/>
              <a:gd name="f1767" fmla="*/ 5668735 f1729 1"/>
              <a:gd name="f1768" fmla="*/ 1407882 f1730 1"/>
              <a:gd name="f1769" fmla="*/ 5585123 f1729 1"/>
              <a:gd name="f1770" fmla="*/ 1316417 f1730 1"/>
              <a:gd name="f1771" fmla="*/ 5516767 f1729 1"/>
              <a:gd name="f1772" fmla="*/ 1212594 f1730 1"/>
              <a:gd name="f1773" fmla="*/ 5532338 f1729 1"/>
              <a:gd name="f1774" fmla="*/ 1074394 f1730 1"/>
              <a:gd name="f1775" fmla="*/ 5539140 f1729 1"/>
              <a:gd name="f1776" fmla="*/ 667829 f1730 1"/>
              <a:gd name="f1777" fmla="*/ 5478172 f1729 1"/>
              <a:gd name="f1778" fmla="*/ 820003 f1730 1"/>
              <a:gd name="f1779" fmla="*/ 4620691 f1729 1"/>
              <a:gd name="f1780" fmla="*/ 807934 f1730 1"/>
              <a:gd name="f1781" fmla="*/ 4626496 f1729 1"/>
              <a:gd name="f1782" fmla="*/ 678774 f1730 1"/>
              <a:gd name="f1783" fmla="*/ 4673692 f1729 1"/>
              <a:gd name="f1784" fmla="*/ 668062 f1730 1"/>
              <a:gd name="f1785" fmla="*/ 4676422 f1729 1"/>
              <a:gd name="f1786" fmla="*/ 4733960 f1729 1"/>
              <a:gd name="f1787" fmla="*/ 586500 f1730 1"/>
              <a:gd name="f1788" fmla="*/ 5137601 f1729 1"/>
              <a:gd name="f1789" fmla="*/ 613462 f1730 1"/>
              <a:gd name="f1790" fmla="*/ 5409530 f1729 1"/>
              <a:gd name="f1791" fmla="*/ 624185 f1730 1"/>
              <a:gd name="f1792" fmla="*/ 5451592 f1729 1"/>
              <a:gd name="f1793" fmla="*/ 670881 f1730 1"/>
              <a:gd name="f1794" fmla="*/ 5468653 f1729 1"/>
              <a:gd name="f1795" fmla="*/ 1074522 f1730 1"/>
              <a:gd name="f1796" fmla="*/ 5529192 f1729 1"/>
              <a:gd name="f1797" fmla="*/ 1211748 f1730 1"/>
              <a:gd name="f1798" fmla="*/ 5522438 f1729 1"/>
              <a:gd name="f1799" fmla="*/ 1305970 f1730 1"/>
              <a:gd name="f1800" fmla="*/ 5508303 f1729 1"/>
              <a:gd name="f1801" fmla="*/ 1211384 f1730 1"/>
              <a:gd name="f1802" fmla="*/ 5422301 f1729 1"/>
              <a:gd name="f1803" fmla="*/ 916354 f1730 1"/>
              <a:gd name="f1804" fmla="*/ 4984792 f1729 1"/>
              <a:gd name="f1805" fmla="*/ 835341 f1730 1"/>
              <a:gd name="f1806" fmla="*/ 4722957 f1729 1"/>
              <a:gd name="f1807" fmla="*/ 757995 f1730 1"/>
              <a:gd name="f1808" fmla="*/ 4455974 f1729 1"/>
              <a:gd name="f1809" fmla="*/ 712932 f1730 1"/>
              <a:gd name="f1810" fmla="*/ 4462734 f1729 1"/>
              <a:gd name="f1811" fmla="*/ 703849 f1730 1"/>
              <a:gd name="f1812" fmla="*/ 4487588 f1729 1"/>
              <a:gd name="f1813" fmla="*/ 646307 f1730 1"/>
              <a:gd name="f1814" fmla="*/ 4607321 f1729 1"/>
              <a:gd name="f1815" fmla="*/ 600126 f1730 1"/>
              <a:gd name="f1816" fmla="*/ 4683510 f1729 1"/>
              <a:gd name="f1817" fmla="*/ 660372 f1730 1"/>
              <a:gd name="f1818" fmla="*/ 4668152 f1729 1"/>
              <a:gd name="f1819" fmla="*/ 684590 f1730 1"/>
              <a:gd name="f1820" fmla="*/ 4601876 f1729 1"/>
              <a:gd name="f1821" fmla="*/ 742133 f1730 1"/>
              <a:gd name="f1822" fmla="*/ 4482144 f1729 1"/>
              <a:gd name="f1823" fmla="*/ 808397 f1730 1"/>
              <a:gd name="f1824" fmla="*/ 4453304 f1729 1"/>
              <a:gd name="f1825" fmla="*/ 770246 f1730 1"/>
              <a:gd name="f1826" fmla="*/ 4455182 f1729 1"/>
              <a:gd name="f1827" fmla="*/ 751069 f1730 1"/>
              <a:gd name="f1828" fmla="*/ 4486827 f1729 1"/>
              <a:gd name="f1829" fmla="*/ 4605703 f1729 1"/>
              <a:gd name="f1830" fmla="*/ 672184 f1730 1"/>
              <a:gd name="f1831" fmla="*/ 4665141 f1729 1"/>
              <a:gd name="f1832" fmla="*/ 675979 f1730 1"/>
              <a:gd name="f1833" fmla="*/ 4664173 f1729 1"/>
              <a:gd name="f1834" fmla="*/ 804235 f1730 1"/>
              <a:gd name="f1835" fmla="*/ 4617311 f1729 1"/>
              <a:gd name="f1836" fmla="*/ 818470 f1730 1"/>
              <a:gd name="f1837" fmla="*/ 4610466 f1729 1"/>
              <a:gd name="f1838" fmla="*/ 814990 f1730 1"/>
              <a:gd name="f1839" fmla="*/ 4587268 f1729 1"/>
              <a:gd name="f1840" fmla="*/ 897094 f1730 1"/>
              <a:gd name="f1841" fmla="*/ 4448939 f1729 1"/>
              <a:gd name="f1842" fmla="*/ 818448 f1730 1"/>
              <a:gd name="f1843" fmla="*/ 4452810 f1729 1"/>
              <a:gd name="f1844" fmla="*/ 825019 f1730 1"/>
              <a:gd name="f1845" fmla="*/ 4586293 f1729 1"/>
              <a:gd name="f1846" fmla="*/ 827960 f1730 1"/>
              <a:gd name="f1847" fmla="*/ 4605902 f1729 1"/>
              <a:gd name="f1848" fmla="*/ 923111 f1730 1"/>
              <a:gd name="f1849" fmla="*/ 4560143 f1729 1"/>
              <a:gd name="f1850" fmla="*/ 1035363 f1730 1"/>
              <a:gd name="f1851" fmla="*/ 4492118 f1729 1"/>
              <a:gd name="f1852" fmla="*/ 1075791 f1730 1"/>
              <a:gd name="f1853" fmla="*/ 4461914 f1729 1"/>
              <a:gd name="f1854" fmla="*/ 1034320 f1730 1"/>
              <a:gd name="f1855" fmla="*/ 4455693 f1729 1"/>
              <a:gd name="f1856" fmla="*/ 811214 f1730 1"/>
              <a:gd name="f1857" fmla="*/ 4387580 f1729 1"/>
              <a:gd name="f1858" fmla="*/ 776465 f1730 1"/>
              <a:gd name="f1859" fmla="*/ 4444920 f1729 1"/>
              <a:gd name="f1860" fmla="*/ 808470 f1730 1"/>
              <a:gd name="f1861" fmla="*/ 4443345 f1729 1"/>
              <a:gd name="f1862" fmla="*/ 1230590 f1730 1"/>
              <a:gd name="f1863" fmla="*/ 4344966 f1729 1"/>
              <a:gd name="f1864" fmla="*/ 1146804 f1730 1"/>
              <a:gd name="f1865" fmla="*/ 4421133 f1729 1"/>
              <a:gd name="f1866" fmla="*/ 1100650 f1730 1"/>
              <a:gd name="f1867" fmla="*/ 4455613 f1729 1"/>
              <a:gd name="f1868" fmla="*/ 1170856 f1730 1"/>
              <a:gd name="f1869" fmla="*/ 4466142 f1729 1"/>
              <a:gd name="f1870" fmla="*/ 1303531 f1730 1"/>
              <a:gd name="f1871" fmla="*/ 4499958 f1729 1"/>
              <a:gd name="f1872" fmla="*/ 1331819 f1730 1"/>
              <a:gd name="f1873" fmla="*/ 4510295 f1729 1"/>
              <a:gd name="f1874" fmla="*/ 1320165 f1730 1"/>
              <a:gd name="f1875" fmla="*/ 4486061 f1729 1"/>
              <a:gd name="f1876" fmla="*/ 1252139 f1730 1"/>
              <a:gd name="f1877" fmla="*/ 4373810 f1729 1"/>
              <a:gd name="f1878" fmla="*/ 835611 f1730 1"/>
              <a:gd name="f1879" fmla="*/ 4174120 f1729 1"/>
              <a:gd name="f1880" fmla="*/ 787187 f1730 1"/>
              <a:gd name="f1881" fmla="*/ 4210296 f1729 1"/>
              <a:gd name="f1882" fmla="*/ 784862 f1730 1"/>
              <a:gd name="f1883" fmla="*/ 4225800 f1729 1"/>
              <a:gd name="f1884" fmla="*/ 751046 f1730 1"/>
              <a:gd name="f1885" fmla="*/ 4358446 f1729 1"/>
              <a:gd name="f1886" fmla="*/ 716826 f1730 1"/>
              <a:gd name="f1887" fmla="*/ 4452082 f1729 1"/>
              <a:gd name="f1888" fmla="*/ 758766 f1730 1"/>
              <a:gd name="f1889" fmla="*/ 4445791 f1729 1"/>
              <a:gd name="f1890" fmla="*/ 764333 f1730 1"/>
              <a:gd name="f1891" fmla="*/ 4445517 f1729 1"/>
              <a:gd name="f1892" fmla="*/ 810676 f1730 1"/>
              <a:gd name="f1893" fmla="*/ 4369059 f1729 1"/>
              <a:gd name="f1894" fmla="*/ 812228 f1730 1"/>
              <a:gd name="f1895" fmla="*/ 4366982 f1729 1"/>
              <a:gd name="f1896" fmla="*/ 4310867 f1729 1"/>
              <a:gd name="f1897" fmla="*/ 4175178 f1729 1"/>
              <a:gd name="f1898" fmla="*/ 1036038 f1730 1"/>
              <a:gd name="f1899" fmla="*/ 4126587 f1729 1"/>
              <a:gd name="f1900" fmla="*/ 4171383 f1729 1"/>
              <a:gd name="f1901" fmla="*/ 897740 f1730 1"/>
              <a:gd name="f1902" fmla="*/ 4269308 f1729 1"/>
              <a:gd name="f1903" fmla="*/ 822131 f1730 1"/>
              <a:gd name="f1904" fmla="*/ 4370513 f1729 1"/>
              <a:gd name="f1905" fmla="*/ 818570 f1730 1"/>
              <a:gd name="f1906" fmla="*/ 4442848 f1729 1"/>
              <a:gd name="f1907" fmla="*/ 896966 f1730 1"/>
              <a:gd name="f1908" fmla="*/ 4438989 f1729 1"/>
              <a:gd name="f1909" fmla="*/ 1035166 f1730 1"/>
              <a:gd name="f1910" fmla="*/ 1086971 f1730 1"/>
              <a:gd name="f1911" fmla="*/ 4453561 f1729 1"/>
              <a:gd name="f1912" fmla="*/ 1140630 f1730 1"/>
              <a:gd name="f1913" fmla="*/ 4413473 f1729 1"/>
              <a:gd name="f1914" fmla="*/ 1224684 f1730 1"/>
              <a:gd name="f1915" fmla="*/ 4337060 f1729 1"/>
              <a:gd name="f1916" fmla="*/ 1173494 f1730 1"/>
              <a:gd name="f1917" fmla="*/ 4268542 f1729 1"/>
              <a:gd name="f1918" fmla="*/ 4170617 f1729 1"/>
              <a:gd name="f1919" fmla="*/ 963031 f1730 1"/>
              <a:gd name="f1920" fmla="*/ 4064026 f1729 1"/>
              <a:gd name="f1921" fmla="*/ 871033 f1730 1"/>
              <a:gd name="f1922" fmla="*/ 4147658 f1729 1"/>
              <a:gd name="f1923" fmla="*/ 848439 f1730 1"/>
              <a:gd name="f1924" fmla="*/ 4164537 f1729 1"/>
              <a:gd name="f1925" fmla="*/ 845226 f1730 1"/>
              <a:gd name="f1926" fmla="*/ 4177139 f1729 1"/>
              <a:gd name="f1927" fmla="*/ 4311841 f1729 1"/>
              <a:gd name="f1928" fmla="*/ 823015 f1730 1"/>
              <a:gd name="f1929" fmla="*/ 4352549 f1729 1"/>
              <a:gd name="f1930" fmla="*/ 889934 f1730 1"/>
              <a:gd name="f1931" fmla="*/ 4263006 f1729 1"/>
              <a:gd name="f1932" fmla="*/ 979620 f1730 1"/>
              <a:gd name="f1933" fmla="*/ 4164367 f1729 1"/>
              <a:gd name="f1934" fmla="*/ 1028609 f1730 1"/>
              <a:gd name="f1935" fmla="*/ 4119834 f1729 1"/>
              <a:gd name="f1936" fmla="*/ 986545 f1730 1"/>
              <a:gd name="f1937" fmla="*/ 4081593 f1729 1"/>
              <a:gd name="f1938" fmla="*/ 1132067 f1730 1"/>
              <a:gd name="f1939" fmla="*/ 4046963 f1729 1"/>
              <a:gd name="f1940" fmla="*/ 1084689 f1730 1"/>
              <a:gd name="f1941" fmla="*/ 4082359 f1729 1"/>
              <a:gd name="f1942" fmla="*/ 1043344 f1730 1"/>
              <a:gd name="f1943" fmla="*/ 4119945 f1729 1"/>
              <a:gd name="f1944" fmla="*/ 1091358 f1730 1"/>
              <a:gd name="f1945" fmla="*/ 4163601 f1729 1"/>
              <a:gd name="f1946" fmla="*/ 1181027 f1730 1"/>
              <a:gd name="f1947" fmla="*/ 4262240 f1729 1"/>
              <a:gd name="f1948" fmla="*/ 1231972 f1730 1"/>
              <a:gd name="f1949" fmla="*/ 4330434 f1729 1"/>
              <a:gd name="f1950" fmla="*/ 1238556 f1730 1"/>
              <a:gd name="f1951" fmla="*/ 4324449 f1729 1"/>
              <a:gd name="f1952" fmla="*/ 1327580 f1730 1"/>
              <a:gd name="f1953" fmla="*/ 4226524 f1729 1"/>
              <a:gd name="f1954" fmla="*/ 1406178 f1730 1"/>
              <a:gd name="f1955" fmla="*/ 4121318 f1729 1"/>
              <a:gd name="f1956" fmla="*/ 1218093 f1730 1"/>
              <a:gd name="f1957" fmla="*/ 4078398 f1729 1"/>
              <a:gd name="f1958" fmla="*/ 891526 f1730 1"/>
              <a:gd name="f1959" fmla="*/ 4010605 f1729 1"/>
              <a:gd name="f1960" fmla="*/ 878803 f1730 1"/>
              <a:gd name="f1961" fmla="*/ 4045426 f1729 1"/>
              <a:gd name="f1962" fmla="*/ 852303 f1730 1"/>
              <a:gd name="f1963" fmla="*/ 4149379 f1729 1"/>
              <a:gd name="f1964" fmla="*/ 864859 f1730 1"/>
              <a:gd name="f1965" fmla="*/ 4139998 f1729 1"/>
              <a:gd name="f1966" fmla="*/ 955015 f1730 1"/>
              <a:gd name="f1967" fmla="*/ 4058037 f1729 1"/>
              <a:gd name="f1968" fmla="*/ 1022888 f1730 1"/>
              <a:gd name="f1969" fmla="*/ 3999461 f1729 1"/>
              <a:gd name="f1970" fmla="*/ 970375 f1730 1"/>
              <a:gd name="f1971" fmla="*/ 4057217 f1729 1"/>
              <a:gd name="f1972" fmla="*/ 992719 f1730 1"/>
              <a:gd name="f1973" fmla="*/ 4073916 f1729 1"/>
              <a:gd name="f1974" fmla="*/ 1035916 f1730 1"/>
              <a:gd name="f1975" fmla="*/ 4113191 f1729 1"/>
              <a:gd name="f1976" fmla="*/ 1078259 f1730 1"/>
              <a:gd name="f1977" fmla="*/ 4074700 f1729 1"/>
              <a:gd name="f1978" fmla="*/ 1120865 f1730 1"/>
              <a:gd name="f1979" fmla="*/ 4042870 f1729 1"/>
              <a:gd name="f1980" fmla="*/ 1088933 f1730 1"/>
              <a:gd name="f1981" fmla="*/ 4031202 f1729 1"/>
              <a:gd name="f1982" fmla="*/ 811580 f1730 1"/>
              <a:gd name="f1983" fmla="*/ 3960710 f1729 1"/>
              <a:gd name="f1984" fmla="*/ 805213 f1730 1"/>
              <a:gd name="f1985" fmla="*/ 4090117 f1729 1"/>
              <a:gd name="f1986" fmla="*/ 789260 f1730 1"/>
              <a:gd name="f1987" fmla="*/ 4196478 f1729 1"/>
              <a:gd name="f1988" fmla="*/ 839474 f1730 1"/>
              <a:gd name="f1989" fmla="*/ 4158963 f1729 1"/>
              <a:gd name="f1990" fmla="*/ 869157 f1730 1"/>
              <a:gd name="f1991" fmla="*/ 4042502 f1729 1"/>
              <a:gd name="f1992" fmla="*/ 883110 f1730 1"/>
              <a:gd name="f1993" fmla="*/ 4004317 f1729 1"/>
              <a:gd name="f1994" fmla="*/ 881277 f1730 1"/>
              <a:gd name="f1995" fmla="*/ 4002948 f1729 1"/>
              <a:gd name="f1996" fmla="*/ 917184 f1730 1"/>
              <a:gd name="f1997" fmla="*/ 3940380 f1729 1"/>
              <a:gd name="f1998" fmla="*/ 895060 f1730 1"/>
              <a:gd name="f1999" fmla="*/ 4000931 f1729 1"/>
              <a:gd name="f2000" fmla="*/ 962440 f1730 1"/>
              <a:gd name="f2001" fmla="*/ 4051286 f1729 1"/>
              <a:gd name="f2002" fmla="*/ 962784 f1730 1"/>
              <a:gd name="f2003" fmla="*/ 4050974 f1729 1"/>
              <a:gd name="f2004" fmla="*/ 1013651 f1730 1"/>
              <a:gd name="f2005" fmla="*/ 3995021 f1729 1"/>
              <a:gd name="f2006" fmla="*/ 969200 f1730 1"/>
              <a:gd name="f2007" fmla="*/ 3973659 f1729 1"/>
              <a:gd name="f2008" fmla="*/ 808012 f1730 1"/>
              <a:gd name="f2009" fmla="*/ 3870534 f1729 1"/>
              <a:gd name="f2010" fmla="*/ 811891 f1730 1"/>
              <a:gd name="f2011" fmla="*/ 3949333 f1729 1"/>
              <a:gd name="f2012" fmla="*/ 886645 f1730 1"/>
              <a:gd name="f2013" fmla="*/ 3994644 f1729 1"/>
              <a:gd name="f2014" fmla="*/ 908503 f1730 1"/>
              <a:gd name="f2015" fmla="*/ 3934826 f1729 1"/>
              <a:gd name="f2016" fmla="*/ 649703 f1730 1"/>
              <a:gd name="f2017" fmla="*/ 3734277 f1729 1"/>
              <a:gd name="f2018" fmla="*/ 647981 f1730 1"/>
              <a:gd name="f2019" fmla="*/ 3736170 f1729 1"/>
              <a:gd name="f2020" fmla="*/ 549342 f1730 1"/>
              <a:gd name="f2021" fmla="*/ 3825839 f1729 1"/>
              <a:gd name="f2022" fmla="*/ 545258 f1730 1"/>
              <a:gd name="f2023" fmla="*/ 3828890 f1729 1"/>
              <a:gd name="f2024" fmla="*/ 653849 f1730 1"/>
              <a:gd name="f2025" fmla="*/ 3868571 f1729 1"/>
              <a:gd name="f2026" fmla="*/ 773582 f1730 1"/>
              <a:gd name="f2027" fmla="*/ 3926113 f1729 1"/>
              <a:gd name="f2028" fmla="*/ 801767 f1730 1"/>
              <a:gd name="f2029" fmla="*/ 3943197 f1729 1"/>
              <a:gd name="f2030" fmla="*/ 797820 f1730 1"/>
              <a:gd name="f2031" fmla="*/ 3863023 f1729 1"/>
              <a:gd name="f2032" fmla="*/ 651424 f1730 1"/>
              <a:gd name="f2033" fmla="*/ 757356 f1730 1"/>
              <a:gd name="f2034" fmla="*/ 3609812 f1729 1"/>
              <a:gd name="f2035" fmla="*/ 737667 f1730 1"/>
              <a:gd name="f2036" fmla="*/ 3637531 f1729 1"/>
              <a:gd name="f2037" fmla="*/ 656464 f1730 1"/>
              <a:gd name="f2038" fmla="*/ 3726841 f1729 1"/>
              <a:gd name="f2039" fmla="*/ 658567 f1730 1"/>
              <a:gd name="f2040" fmla="*/ 3729155 f1729 1"/>
              <a:gd name="f2041" fmla="*/ 797140 f1730 1"/>
              <a:gd name="f2042" fmla="*/ 3849205 f1729 1"/>
              <a:gd name="f2043" fmla="*/ 795439 f1730 1"/>
              <a:gd name="f2044" fmla="*/ 3814637 f1729 1"/>
              <a:gd name="f2045" fmla="*/ 775232 f1730 1"/>
              <a:gd name="f2046" fmla="*/ 3679935 f1729 1"/>
              <a:gd name="f2047" fmla="*/ 1329008 f1730 1"/>
              <a:gd name="f2048" fmla="*/ 3384445 f1729 1"/>
              <a:gd name="f2049" fmla="*/ 1316453 f1730 1"/>
              <a:gd name="f2050" fmla="*/ 3393825 f1729 1"/>
              <a:gd name="f2051" fmla="*/ 1218527 f1730 1"/>
              <a:gd name="f2052" fmla="*/ 3482849 f1729 1"/>
              <a:gd name="f2053" fmla="*/ 925665 f1730 1"/>
              <a:gd name="f2054" fmla="*/ 3917169 f1729 1"/>
              <a:gd name="f2055" fmla="*/ 920702 f1730 1"/>
              <a:gd name="f2056" fmla="*/ 3930752 f1729 1"/>
              <a:gd name="f2057" fmla="*/ 974012 f1730 1"/>
              <a:gd name="f2058" fmla="*/ 3964849 f1729 1"/>
              <a:gd name="f2059" fmla="*/ 1020678 f1730 1"/>
              <a:gd name="f2060" fmla="*/ 3987291 f1729 1"/>
              <a:gd name="f2061" fmla="*/ 1051808 f1730 1"/>
              <a:gd name="f2062" fmla="*/ 3953049 f1729 1"/>
              <a:gd name="f2063" fmla="*/ 1255647 f1730 1"/>
              <a:gd name="f2064" fmla="*/ 3616653 f1729 1"/>
              <a:gd name="f2065" fmla="*/ 1302509 f1730 1"/>
              <a:gd name="f2066" fmla="*/ 3488396 f1729 1"/>
              <a:gd name="f2067" fmla="*/ 1041042 f1730 1"/>
              <a:gd name="f2068" fmla="*/ 2923414 f1729 1"/>
              <a:gd name="f2069" fmla="*/ 1024024 f1730 1"/>
              <a:gd name="f2070" fmla="*/ 3036873 f1729 1"/>
              <a:gd name="f2071" fmla="*/ 943011 f1730 1"/>
              <a:gd name="f2072" fmla="*/ 3298661 f1729 1"/>
              <a:gd name="f2073" fmla="*/ 852554 f1730 1"/>
              <a:gd name="f2074" fmla="*/ 3475791 f1729 1"/>
              <a:gd name="f2075" fmla="*/ 764813 f1730 1"/>
              <a:gd name="f2076" fmla="*/ 3599314 f1729 1"/>
              <a:gd name="f2077" fmla="*/ 3677974 f1729 1"/>
              <a:gd name="f2078" fmla="*/ 3813663 f1729 1"/>
              <a:gd name="f2079" fmla="*/ 807400 f1730 1"/>
              <a:gd name="f2080" fmla="*/ 3858093 f1729 1"/>
              <a:gd name="f2081" fmla="*/ 808232 f1730 1"/>
              <a:gd name="f2082" fmla="*/ 3858814 f1729 1"/>
              <a:gd name="f2083" fmla="*/ 912021 f1730 1"/>
              <a:gd name="f2084" fmla="*/ 3925199 f1729 1"/>
              <a:gd name="f2085" fmla="*/ 3913342 f1729 1"/>
              <a:gd name="f2086" fmla="*/ 3475835 f1729 1"/>
              <a:gd name="f2087" fmla="*/ 1310023 f1730 1"/>
              <a:gd name="f2088" fmla="*/ 3386166 f1729 1"/>
              <a:gd name="f2089" fmla="*/ 1332932 f1730 1"/>
              <a:gd name="f2090" fmla="*/ 3369052 f1729 1"/>
              <a:gd name="f2091" fmla="*/ 1336085 f1730 1"/>
              <a:gd name="f2092" fmla="*/ 3356683 f1729 1"/>
              <a:gd name="f2093" fmla="*/ 1363046 f1730 1"/>
              <a:gd name="f2094" fmla="*/ 3084755 f1729 1"/>
              <a:gd name="f2095" fmla="*/ 1358561 f1730 1"/>
              <a:gd name="f2096" fmla="*/ 2993627 f1729 1"/>
              <a:gd name="f2097" fmla="*/ 1356226 f1730 1"/>
              <a:gd name="f2098" fmla="*/ 2993512 f1729 1"/>
              <a:gd name="f2099" fmla="*/ 1055223 f1730 1"/>
              <a:gd name="f2100" fmla="*/ 2928799 f1729 1"/>
              <a:gd name="f2101" fmla="*/ 1039632 f1730 1"/>
              <a:gd name="f2102" fmla="*/ 2797948 f1729 1"/>
              <a:gd name="f2103" fmla="*/ 937296 f1730 1"/>
              <a:gd name="f2104" fmla="*/ 2802985 f1729 1"/>
              <a:gd name="f2105" fmla="*/ 832161 f1730 1"/>
              <a:gd name="f2106" fmla="*/ 2818756 f1729 1"/>
              <a:gd name="f2107" fmla="*/ 843781 f1730 1"/>
              <a:gd name="f2108" fmla="*/ 2825798 f1729 1"/>
              <a:gd name="f2109" fmla="*/ 962657 f1730 1"/>
              <a:gd name="f2110" fmla="*/ 2882965 f1729 1"/>
              <a:gd name="f2111" fmla="*/ 1033593 f1730 1"/>
              <a:gd name="f2112" fmla="*/ 2906884 f1729 1"/>
              <a:gd name="f2113" fmla="*/ 1034601 f1730 1"/>
              <a:gd name="f2114" fmla="*/ 2900162 f1729 1"/>
              <a:gd name="f2115" fmla="*/ 2796230 f1729 1"/>
              <a:gd name="f2116" fmla="*/ 1049478 f1730 1"/>
              <a:gd name="f2117" fmla="*/ 2797463 f1729 1"/>
              <a:gd name="f2118" fmla="*/ 1044375 f1730 1"/>
              <a:gd name="f2119" fmla="*/ 2901190 f1729 1"/>
              <a:gd name="f2120" fmla="*/ 1043043 f1730 1"/>
              <a:gd name="f2121" fmla="*/ 2910071 f1729 1"/>
              <a:gd name="f2122" fmla="*/ 1156367 f1730 1"/>
              <a:gd name="f2123" fmla="*/ 2948282 f1729 1"/>
              <a:gd name="f2124" fmla="*/ 1357329 f1730 1"/>
              <a:gd name="f2125" fmla="*/ 2983611 f1729 1"/>
              <a:gd name="f2126" fmla="*/ 1358070 f1730 1"/>
              <a:gd name="f2127" fmla="*/ 2983648 f1729 1"/>
              <a:gd name="f2128" fmla="*/ 1356292 f1730 1"/>
              <a:gd name="f2129" fmla="*/ 2947530 f1729 1"/>
              <a:gd name="f2130" fmla="*/ 1334108 f1730 1"/>
              <a:gd name="f2131" fmla="*/ 2821341 f1729 1"/>
              <a:gd name="f2132" fmla="*/ 904634 f1730 1"/>
              <a:gd name="f2133" fmla="*/ 2147432 f1729 1"/>
              <a:gd name="f2134" fmla="*/ 2227212 f1729 1"/>
              <a:gd name="f2135" fmla="*/ 1051177 f1730 1"/>
              <a:gd name="f2136" fmla="*/ 2762937 f1729 1"/>
              <a:gd name="f2137" fmla="*/ 1049969 f1730 1"/>
              <a:gd name="f2138" fmla="*/ 2787483 f1729 1"/>
              <a:gd name="f2139" fmla="*/ 2786281 f1729 1"/>
              <a:gd name="f2140" fmla="*/ 2793084 f1729 1"/>
              <a:gd name="f2141" fmla="*/ 1332297 f1730 1"/>
              <a:gd name="f2142" fmla="*/ 2811036 f1729 1"/>
              <a:gd name="f2143" fmla="*/ 1320963 f1730 1"/>
              <a:gd name="f2144" fmla="*/ 2746569 f1729 1"/>
              <a:gd name="f2145" fmla="*/ 2552858 f1729 1"/>
              <a:gd name="f2146" fmla="*/ 1130453 f1730 1"/>
              <a:gd name="f2147" fmla="*/ 2321731 f1729 1"/>
              <a:gd name="f2148" fmla="*/ 1085907 f1730 1"/>
              <a:gd name="f2149" fmla="*/ 2262105 f1729 1"/>
              <a:gd name="f2150" fmla="*/ 1035362 f1730 1"/>
              <a:gd name="f2151" fmla="*/ 2224343 f1729 1"/>
              <a:gd name="f2152" fmla="*/ 2156318 f1729 1"/>
              <a:gd name="f2153" fmla="*/ 487493 f1730 1"/>
              <a:gd name="f2154" fmla="*/ 2010195 f1729 1"/>
              <a:gd name="f2155" fmla="*/ 455544 f1730 1"/>
              <a:gd name="f2156" fmla="*/ 2055188 f1729 1"/>
              <a:gd name="f2157" fmla="*/ 444380 f1730 1"/>
              <a:gd name="f2158" fmla="*/ 2077039 f1729 1"/>
              <a:gd name="f2159" fmla="*/ 472719 f1730 1"/>
              <a:gd name="f2160" fmla="*/ 2063411 f1729 1"/>
              <a:gd name="f2161" fmla="*/ 545823 f1730 1"/>
              <a:gd name="f2162" fmla="*/ 2019109 f1729 1"/>
              <a:gd name="f2163" fmla="*/ 544266 f1730 1"/>
              <a:gd name="f2164" fmla="*/ 2018712 f1729 1"/>
              <a:gd name="f2165" fmla="*/ 815646 f1730 1"/>
              <a:gd name="f2166" fmla="*/ 1992748 f1729 1"/>
              <a:gd name="f2167" fmla="*/ 816877 f1730 1"/>
              <a:gd name="f2168" fmla="*/ 1994396 f1729 1"/>
              <a:gd name="f2169" fmla="*/ 885415 f1730 1"/>
              <a:gd name="f2170" fmla="*/ 2107479 f1729 1"/>
              <a:gd name="f2171" fmla="*/ 897756 f1730 1"/>
              <a:gd name="f2172" fmla="*/ 2133134 f1729 1"/>
              <a:gd name="f2173" fmla="*/ 927667 f1730 1"/>
              <a:gd name="f2174" fmla="*/ 2147509 f1729 1"/>
              <a:gd name="f2175" fmla="*/ 1040751 f1730 1"/>
              <a:gd name="f2176" fmla="*/ 2216053 f1729 1"/>
              <a:gd name="f2177" fmla="*/ 1065092 f1730 1"/>
              <a:gd name="f2178" fmla="*/ 2234244 f1729 1"/>
              <a:gd name="f2179" fmla="*/ 2216463 f1729 1"/>
              <a:gd name="f2180" fmla="*/ 2118537 f1729 1"/>
              <a:gd name="f2181" fmla="*/ 2029514 f1729 1"/>
              <a:gd name="f2182" fmla="*/ 704213 f1730 1"/>
              <a:gd name="f2183" fmla="*/ 1917309 f1729 1"/>
              <a:gd name="f2184" fmla="*/ 696412 f1730 1"/>
              <a:gd name="f2185" fmla="*/ 1924400 f1729 1"/>
              <a:gd name="f2186" fmla="*/ 590359 f1730 1"/>
              <a:gd name="f2187" fmla="*/ 2003629 f1729 1"/>
              <a:gd name="f2188" fmla="*/ 571072 f1730 1"/>
              <a:gd name="f2189" fmla="*/ 2015319 f1729 1"/>
              <a:gd name="f2190" fmla="*/ 2042769 f1729 1"/>
              <a:gd name="f2191" fmla="*/ 2089966 f1729 1"/>
              <a:gd name="f2192" fmla="*/ 883602 f1730 1"/>
              <a:gd name="f2193" fmla="*/ 2126331 f1729 1"/>
              <a:gd name="f2194" fmla="*/ 876788 f1730 1"/>
              <a:gd name="f2195" fmla="*/ 2112164 f1729 1"/>
              <a:gd name="f2196" fmla="*/ 808762 f1730 1"/>
              <a:gd name="f2197" fmla="*/ 1999913 f1729 1"/>
              <a:gd name="f2198" fmla="*/ 787952 f1730 1"/>
              <a:gd name="f2199" fmla="*/ 1972058 f1729 1"/>
              <a:gd name="f2200" fmla="*/ 759591 f1730 1"/>
              <a:gd name="f2201" fmla="*/ 1950869 f1729 1"/>
              <a:gd name="f2202" fmla="*/ 729677 f1730 1"/>
              <a:gd name="f2203" fmla="*/ 1894160 f1729 1"/>
              <a:gd name="f2204" fmla="*/ 711844 f1730 1"/>
              <a:gd name="f2205" fmla="*/ 1910371 f1729 1"/>
              <a:gd name="f2206" fmla="*/ 764980 f1730 1"/>
              <a:gd name="f2207" fmla="*/ 1942579 f1729 1"/>
              <a:gd name="f2208" fmla="*/ 767127 f1730 1"/>
              <a:gd name="f2209" fmla="*/ 1944184 f1729 1"/>
              <a:gd name="f2210" fmla="*/ 730118 f1730 1"/>
              <a:gd name="f2211" fmla="*/ 1894645 f1729 1"/>
              <a:gd name="f2212" fmla="*/ 600674 f1730 1"/>
              <a:gd name="f2213" fmla="*/ 1860402 f1729 1"/>
              <a:gd name="f2214" fmla="*/ 569544 f1730 1"/>
              <a:gd name="f2215" fmla="*/ 493930 f1730 1"/>
              <a:gd name="f2216" fmla="*/ 2001129 f1729 1"/>
              <a:gd name="f2217" fmla="*/ 546099 f1730 1"/>
              <a:gd name="f2218" fmla="*/ 2008954 f1729 1"/>
              <a:gd name="f2219" fmla="*/ 557701 f1730 1"/>
              <a:gd name="f2220" fmla="*/ 2011911 f1729 1"/>
              <a:gd name="f2221" fmla="*/ 584971 f1730 1"/>
              <a:gd name="f2222" fmla="*/ 1995385 f1729 1"/>
              <a:gd name="f2223" fmla="*/ 690238 f1730 1"/>
              <a:gd name="f2224" fmla="*/ 1916741 f1729 1"/>
              <a:gd name="f2225" fmla="*/ 695452 f1730 1"/>
              <a:gd name="f2226" fmla="*/ 1912000 f1729 1"/>
              <a:gd name="f2227" fmla="*/ 647340 f1730 1"/>
              <a:gd name="f2228" fmla="*/ 1882844 f1729 1"/>
              <a:gd name="f2229" fmla="*/ 649831 f1730 1"/>
              <a:gd name="f2230" fmla="*/ 1806329 f1729 1"/>
              <a:gd name="f2231" fmla="*/ 607623 f1730 1"/>
              <a:gd name="f2232" fmla="*/ 1852758 f1729 1"/>
              <a:gd name="f2233" fmla="*/ 651896 f1730 1"/>
              <a:gd name="f2234" fmla="*/ 1874035 f1729 1"/>
              <a:gd name="f2235" fmla="*/ 703085 f1730 1"/>
              <a:gd name="f2236" fmla="*/ 1905062 f1729 1"/>
              <a:gd name="f2237" fmla="*/ 723071 f1730 1"/>
              <a:gd name="f2238" fmla="*/ 1886893 f1729 1"/>
              <a:gd name="f2239" fmla="*/ 742967 f1730 1"/>
              <a:gd name="f2240" fmla="*/ 1719991 f1729 1"/>
              <a:gd name="f2241" fmla="*/ 1796719 f1729 1"/>
              <a:gd name="f2242" fmla="*/ 656462 f1730 1"/>
              <a:gd name="f2243" fmla="*/ 1799034 f1729 1"/>
              <a:gd name="f2244" fmla="*/ 730331 f1730 1"/>
              <a:gd name="f2245" fmla="*/ 1880293 f1729 1"/>
              <a:gd name="f2246" fmla="*/ 788164 f1730 1"/>
              <a:gd name="f2247" fmla="*/ 1827716 f1729 1"/>
              <a:gd name="f2248" fmla="*/ 799739 f1730 1"/>
              <a:gd name="f2249" fmla="*/ 1814984 f1729 1"/>
              <a:gd name="f2250" fmla="*/ 755069 f1730 1"/>
              <a:gd name="f2251" fmla="*/ 1745149 f1729 1"/>
              <a:gd name="f2252" fmla="*/ 1000290 f1730 1"/>
              <a:gd name="f2253" fmla="*/ 1551163 f1729 1"/>
              <a:gd name="f2254" fmla="*/ 917036 f1730 1"/>
              <a:gd name="f2255" fmla="*/ 1593695 f1729 1"/>
              <a:gd name="f2256" fmla="*/ 756493 f1730 1"/>
              <a:gd name="f2257" fmla="*/ 1707695 f1729 1"/>
              <a:gd name="f2258" fmla="*/ 750718 f1730 1"/>
              <a:gd name="f2259" fmla="*/ 1712945 f1729 1"/>
              <a:gd name="f2260" fmla="*/ 763952 f1730 1"/>
              <a:gd name="f2261" fmla="*/ 1740465 f1729 1"/>
              <a:gd name="f2262" fmla="*/ 806710 f1730 1"/>
              <a:gd name="f2263" fmla="*/ 1807316 f1729 1"/>
              <a:gd name="f2264" fmla="*/ 877188 f1730 1"/>
              <a:gd name="f2265" fmla="*/ 1729791 f1729 1"/>
              <a:gd name="f2266" fmla="*/ 955832 f1730 1"/>
              <a:gd name="f2267" fmla="*/ 1624523 f1729 1"/>
              <a:gd name="f2268" fmla="*/ 1049147 f1730 1"/>
              <a:gd name="f2269" fmla="*/ 1515004 f1729 1"/>
              <a:gd name="f2270" fmla="*/ 1032180 f1730 1"/>
              <a:gd name="f2271" fmla="*/ 1517548 f1729 1"/>
              <a:gd name="f2272" fmla="*/ 1026800 f1730 1"/>
              <a:gd name="f2273" fmla="*/ 1526423 f1729 1"/>
              <a:gd name="f2274" fmla="*/ 664548 f1730 1"/>
              <a:gd name="f2275" fmla="*/ 1505993 f1729 1"/>
              <a:gd name="f2276" fmla="*/ 706784 f1730 1"/>
              <a:gd name="f2277" fmla="*/ 1621589 f1729 1"/>
              <a:gd name="f2278" fmla="*/ 746199 f1730 1"/>
              <a:gd name="f2279" fmla="*/ 1703549 f1729 1"/>
              <a:gd name="f2280" fmla="*/ 750063 f1730 1"/>
              <a:gd name="f2281" fmla="*/ 1700037 f1729 1"/>
              <a:gd name="f2282" fmla="*/ 911803 f1730 1"/>
              <a:gd name="f2283" fmla="*/ 1585186 f1729 1"/>
              <a:gd name="f2284" fmla="*/ 1010115 f1730 1"/>
              <a:gd name="f2285" fmla="*/ 1534949 f1729 1"/>
              <a:gd name="f2286" fmla="*/ 1019860 f1730 1"/>
              <a:gd name="f2287" fmla="*/ 1518869 f1729 1"/>
              <a:gd name="f2288" fmla="*/ 886888 f1730 1"/>
              <a:gd name="f2289" fmla="*/ 1525414 f1729 1"/>
              <a:gd name="f2290" fmla="*/ 748688 f1730 1"/>
              <a:gd name="f2291" fmla="*/ 1518612 f1729 1"/>
              <a:gd name="f2292" fmla="*/ 1393636 f1730 1"/>
              <a:gd name="f2293" fmla="*/ 1417301 f1729 1"/>
              <a:gd name="f2294" fmla="*/ 1352857 f1730 1"/>
              <a:gd name="f2295" fmla="*/ 1423418 f1729 1"/>
              <a:gd name="f2296" fmla="*/ 1221145 f1730 1"/>
              <a:gd name="f2297" fmla="*/ 1456994 f1729 1"/>
              <a:gd name="f2298" fmla="*/ 1118162 f1730 1"/>
              <a:gd name="f2299" fmla="*/ 1494622 f1729 1"/>
              <a:gd name="f2300" fmla="*/ 1158945 f1730 1"/>
              <a:gd name="f2301" fmla="*/ 1488504 f1729 1"/>
              <a:gd name="f2302" fmla="*/ 1290658 f1730 1"/>
              <a:gd name="f2303" fmla="*/ 1454927 f1729 1"/>
              <a:gd name="f2304" fmla="*/ 1077736 f1730 1"/>
              <a:gd name="f2305" fmla="*/ 322758 f1729 1"/>
              <a:gd name="f2306" fmla="*/ 364805 f1729 1"/>
              <a:gd name="f2307" fmla="*/ 421972 f1729 1"/>
              <a:gd name="f2308" fmla="*/ 742618 f1730 1"/>
              <a:gd name="f2309" fmla="*/ 483278 f1729 1"/>
              <a:gd name="f2310" fmla="*/ 557793 f1729 1"/>
              <a:gd name="f2311" fmla="*/ 599383 f1730 1"/>
              <a:gd name="f2312" fmla="*/ 1089691 f1729 1"/>
              <a:gd name="f2313" fmla="*/ 659922 f1730 1"/>
              <a:gd name="f2314" fmla="*/ 1493332 f1729 1"/>
              <a:gd name="f2315" fmla="*/ 660656 f1730 1"/>
              <a:gd name="f2316" fmla="*/ 1495340 f1729 1"/>
              <a:gd name="f2317" fmla="*/ 749791 f1730 1"/>
              <a:gd name="f2318" fmla="*/ 1508711 f1729 1"/>
              <a:gd name="f2319" fmla="*/ 887016 f1730 1"/>
              <a:gd name="f2320" fmla="*/ 1515466 f1729 1"/>
              <a:gd name="f2321" fmla="*/ 1024242 f1730 1"/>
              <a:gd name="f2322" fmla="*/ 1025674 f1730 1"/>
              <a:gd name="f2323" fmla="*/ 1508497 f1729 1"/>
              <a:gd name="f2324" fmla="*/ 1081026 f1730 1"/>
              <a:gd name="f2325" fmla="*/ 1393396 f1729 1"/>
              <a:gd name="f2326" fmla="*/ 1188425 f1730 1"/>
              <a:gd name="f2327" fmla="*/ 861498 f1729 1"/>
              <a:gd name="f2328" fmla="*/ 329600 f1729 1"/>
              <a:gd name="f2329" fmla="*/ 982780 f1730 1"/>
              <a:gd name="f2330" fmla="*/ 142940 f1729 1"/>
              <a:gd name="f2331" fmla="*/ 869988 f1730 1"/>
              <a:gd name="f2332" fmla="*/ 273136 f1729 1"/>
              <a:gd name="f2333" fmla="*/ 438917 f1729 1"/>
              <a:gd name="f2334" fmla="*/ 750536 f1730 1"/>
              <a:gd name="f2335" fmla="*/ 466815 f1729 1"/>
              <a:gd name="f2336" fmla="*/ 838969 f1730 1"/>
              <a:gd name="f2337" fmla="*/ 413218 f1729 1"/>
              <a:gd name="f2338" fmla="*/ 958702 f1730 1"/>
              <a:gd name="f2339" fmla="*/ 355621 f1729 1"/>
              <a:gd name="f2340" fmla="*/ 1073387 f1730 1"/>
              <a:gd name="f2341" fmla="*/ 313714 f1729 1"/>
              <a:gd name="f2342" fmla="*/ 1023858 f1730 1"/>
              <a:gd name="f2343" fmla="*/ 210724 f1729 1"/>
              <a:gd name="f2344" fmla="*/ 882264 f1730 1"/>
              <a:gd name="f2345" fmla="*/ 0 f1729 1"/>
              <a:gd name="f2346" fmla="*/ 894503 f1730 1"/>
              <a:gd name="f2347" fmla="*/ 963947 f1730 1"/>
              <a:gd name="f2348" fmla="*/ 92956 f1729 1"/>
              <a:gd name="f2349" fmla="*/ 984081 f1730 1"/>
              <a:gd name="f2350" fmla="*/ 126176 f1729 1"/>
              <a:gd name="f2351" fmla="*/ 992503 f1730 1"/>
              <a:gd name="f2352" fmla="*/ 116457 f1729 1"/>
              <a:gd name="f2353" fmla="*/ 1091142 f1730 1"/>
              <a:gd name="f2354" fmla="*/ 26789 f1729 1"/>
              <a:gd name="f2355" fmla="*/ 1127001 f1730 1"/>
              <a:gd name="f2356" fmla="*/ 1143682 f1730 1"/>
              <a:gd name="f2357" fmla="*/ 1097572 f1730 1"/>
              <a:gd name="f2358" fmla="*/ 34449 f1729 1"/>
              <a:gd name="f2359" fmla="*/ 999646 f1730 1"/>
              <a:gd name="f2360" fmla="*/ 123472 f1729 1"/>
              <a:gd name="f2361" fmla="*/ 989524 f1730 1"/>
              <a:gd name="f2362" fmla="*/ 135156 f1729 1"/>
              <a:gd name="f2363" fmla="*/ 1032485 f1730 1"/>
              <a:gd name="f2364" fmla="*/ 206040 f1729 1"/>
              <a:gd name="f2365" fmla="*/ 1082652 f1730 1"/>
              <a:gd name="f2366" fmla="*/ 310328 f1729 1"/>
              <a:gd name="f2367" fmla="*/ 1087862 f1730 1"/>
              <a:gd name="f2368" fmla="*/ 308424 f1729 1"/>
              <a:gd name="f2369" fmla="*/ 1288036 f1730 1"/>
              <a:gd name="f2370" fmla="*/ 262745 f1729 1"/>
              <a:gd name="f2371" fmla="*/ 1446773 f1730 1"/>
              <a:gd name="f2372" fmla="*/ 250986 f1729 1"/>
              <a:gd name="f2373" fmla="*/ 260945 f1729 1"/>
              <a:gd name="f2374" fmla="*/ 1289633 f1730 1"/>
              <a:gd name="f2375" fmla="*/ 272587 f1729 1"/>
              <a:gd name="f2376" fmla="*/ 1090913 f1730 1"/>
              <a:gd name="f2377" fmla="*/ 317943 f1729 1"/>
              <a:gd name="f2378" fmla="*/ 1087002 f1730 1"/>
              <a:gd name="f2379" fmla="*/ 319372 f1729 1"/>
              <a:gd name="f2380" fmla="*/ 1090081 f1730 1"/>
              <a:gd name="f2381" fmla="*/ 325773 f1729 1"/>
              <a:gd name="f2382" fmla="*/ 1198247 f1730 1"/>
              <a:gd name="f2383" fmla="*/ 1397223 f1729 1"/>
              <a:gd name="f2384" fmla="*/ 1037454 f1730 1"/>
              <a:gd name="f2385" fmla="*/ 1506730 f1729 1"/>
              <a:gd name="f2386" fmla="*/ 1076928 f1730 1"/>
              <a:gd name="f2387" fmla="*/ 1500808 f1729 1"/>
              <a:gd name="f2388" fmla="*/ 1494673 f1729 1"/>
              <a:gd name="f2389" fmla="*/ 1350769 f1730 1"/>
              <a:gd name="f2390" fmla="*/ 1413661 f1729 1"/>
              <a:gd name="f2391" fmla="*/ 1432890 f1730 1"/>
              <a:gd name="f2392" fmla="*/ 1401344 f1729 1"/>
              <a:gd name="f2393" fmla="*/ 1394668 f1729 1"/>
              <a:gd name="f2394" fmla="*/ 1409330 f1729 1"/>
              <a:gd name="f2395" fmla="*/ 1435590 f1730 1"/>
              <a:gd name="f2396" fmla="*/ 1411007 f1729 1"/>
              <a:gd name="f2397" fmla="*/ 1422613 f1730 1"/>
              <a:gd name="f2398" fmla="*/ 1417250 f1729 1"/>
              <a:gd name="f2399" fmla="*/ 1160778 f1730 1"/>
              <a:gd name="f2400" fmla="*/ 1498261 f1729 1"/>
              <a:gd name="f2401" fmla="*/ 1080178 f1730 1"/>
              <a:gd name="f2402" fmla="*/ 1510350 f1729 1"/>
              <a:gd name="f2403" fmla="*/ 1016970 f1730 1"/>
              <a:gd name="f2404" fmla="*/ 1542641 f1729 1"/>
              <a:gd name="f2405" fmla="*/ 963995 f1730 1"/>
              <a:gd name="f2406" fmla="*/ 1630040 f1729 1"/>
              <a:gd name="f2407" fmla="*/ 884737 f1730 1"/>
              <a:gd name="f2408" fmla="*/ 1736093 f1729 1"/>
              <a:gd name="f2409" fmla="*/ 812190 f1730 1"/>
              <a:gd name="f2410" fmla="*/ 1815882 f1729 1"/>
              <a:gd name="f2411" fmla="*/ 1906246 f1729 1"/>
              <a:gd name="f2412" fmla="*/ 2055910 f1729 1"/>
              <a:gd name="f2413" fmla="*/ 1433967 f1730 1"/>
              <a:gd name="f2414" fmla="*/ 2348771 f1729 1"/>
              <a:gd name="f2415" fmla="*/ 2353089 f1729 1"/>
              <a:gd name="f2416" fmla="*/ 2363609 f1729 1"/>
              <a:gd name="f2417" fmla="*/ 1430012 f1730 1"/>
              <a:gd name="f2418" fmla="*/ 2357957 f1729 1"/>
              <a:gd name="f2419" fmla="*/ 2062925 f1729 1"/>
              <a:gd name="f2420" fmla="*/ 861901 f1730 1"/>
              <a:gd name="f2421" fmla="*/ 1912162 f1729 1"/>
              <a:gd name="f2422" fmla="*/ 805219 f1730 1"/>
              <a:gd name="f2423" fmla="*/ 1823549 f1729 1"/>
              <a:gd name="f2424" fmla="*/ 795051 f1730 1"/>
              <a:gd name="f2425" fmla="*/ 1834732 f1729 1"/>
              <a:gd name="f2426" fmla="*/ 736937 f1730 1"/>
              <a:gd name="f2427" fmla="*/ 1887560 f1729 1"/>
              <a:gd name="f2428" fmla="*/ 737649 f1730 1"/>
              <a:gd name="f2429" fmla="*/ 1888343 f1729 1"/>
              <a:gd name="f2430" fmla="*/ 794835 f1730 1"/>
              <a:gd name="f2431" fmla="*/ 1964890 f1729 1"/>
              <a:gd name="f2432" fmla="*/ 2021837 f1729 1"/>
              <a:gd name="f2433" fmla="*/ 969672 f1730 1"/>
              <a:gd name="f2434" fmla="*/ 2111522 f1729 1"/>
              <a:gd name="f2435" fmla="*/ 1059341 f1730 1"/>
              <a:gd name="f2436" fmla="*/ 2210162 f1729 1"/>
              <a:gd name="f2437" fmla="*/ 1092804 f1730 1"/>
              <a:gd name="f2438" fmla="*/ 2254954 f1729 1"/>
              <a:gd name="f2439" fmla="*/ 2295311 f1729 1"/>
              <a:gd name="f2440" fmla="*/ 1245443 f1730 1"/>
              <a:gd name="f2441" fmla="*/ 2384997 f1729 1"/>
              <a:gd name="f2442" fmla="*/ 1414339 f1730 1"/>
              <a:gd name="f2443" fmla="*/ 2589689 f1729 1"/>
              <a:gd name="f2444" fmla="*/ 2643203 f1729 1"/>
              <a:gd name="f2445" fmla="*/ 2662116 f1729 1"/>
              <a:gd name="f2446" fmla="*/ 1406224 f1730 1"/>
              <a:gd name="f2447" fmla="*/ 2595205 f1729 1"/>
              <a:gd name="f2448" fmla="*/ 2392012 f1729 1"/>
              <a:gd name="f2449" fmla="*/ 2302988 f1729 1"/>
              <a:gd name="f2450" fmla="*/ 1113605 f1730 1"/>
              <a:gd name="f2451" fmla="*/ 2282798 f1729 1"/>
              <a:gd name="f2452" fmla="*/ 1138569 f1730 1"/>
              <a:gd name="f2453" fmla="*/ 2316214 f1729 1"/>
              <a:gd name="f2454" fmla="*/ 1264704 f1730 1"/>
              <a:gd name="f2455" fmla="*/ 2549030 f1729 1"/>
              <a:gd name="f2456" fmla="*/ 1330485 f1730 1"/>
              <a:gd name="f2457" fmla="*/ 2744120 f1729 1"/>
              <a:gd name="f2458" fmla="*/ 1342516 f1730 1"/>
              <a:gd name="f2459" fmla="*/ 2812570 f1729 1"/>
              <a:gd name="f2460" fmla="*/ 2813434 f1729 1"/>
              <a:gd name="f2461" fmla="*/ 2838536 f1729 1"/>
              <a:gd name="f2462" fmla="*/ 2848766 f1729 1"/>
              <a:gd name="f2463" fmla="*/ 1346450 f1730 1"/>
              <a:gd name="f2464" fmla="*/ 2823192 f1729 1"/>
              <a:gd name="f2465" fmla="*/ 1344327 f1730 1"/>
              <a:gd name="f2466" fmla="*/ 2822873 f1729 1"/>
              <a:gd name="f2467" fmla="*/ 1366066 f1730 1"/>
              <a:gd name="f2468" fmla="*/ 2946556 f1729 1"/>
              <a:gd name="f2469" fmla="*/ 1367915 f1730 1"/>
              <a:gd name="f2470" fmla="*/ 2984133 f1729 1"/>
              <a:gd name="f2471" fmla="*/ 2988015 f1729 1"/>
              <a:gd name="f2472" fmla="*/ 2997969 f1729 1"/>
              <a:gd name="f2473" fmla="*/ 1368407 f1730 1"/>
              <a:gd name="f2474" fmla="*/ 2994111 f1729 1"/>
              <a:gd name="f2475" fmla="*/ 1372868 f1730 1"/>
              <a:gd name="f2476" fmla="*/ 1345715 f1730 1"/>
              <a:gd name="f2477" fmla="*/ 3358692 f1729 1"/>
              <a:gd name="f2478" fmla="*/ 1345460 f1730 1"/>
              <a:gd name="f2479" fmla="*/ 3359692 f1729 1"/>
              <a:gd name="f2480" fmla="*/ 1416076 f1730 1"/>
              <a:gd name="f2481" fmla="*/ 3306937 f1729 1"/>
              <a:gd name="f2482" fmla="*/ 3288332 f1729 1"/>
              <a:gd name="f2483" fmla="*/ 3299998 f1729 1"/>
              <a:gd name="f2484" fmla="*/ 1421721 f1730 1"/>
              <a:gd name="f2485" fmla="*/ 3315180 f1729 1"/>
              <a:gd name="f2486" fmla="*/ 1341536 f1730 1"/>
              <a:gd name="f2487" fmla="*/ 3375085 f1729 1"/>
              <a:gd name="f2488" fmla="*/ 1311900 f1730 1"/>
              <a:gd name="f2489" fmla="*/ 3491338 f1729 1"/>
              <a:gd name="f2490" fmla="*/ 3620480 f1729 1"/>
              <a:gd name="f2491" fmla="*/ 1059358 f1730 1"/>
              <a:gd name="f2492" fmla="*/ 3959350 f1729 1"/>
              <a:gd name="f2493" fmla="*/ 1029915 f1730 1"/>
              <a:gd name="f2494" fmla="*/ 3991733 f1729 1"/>
              <a:gd name="f2495" fmla="*/ 1092888 f1730 1"/>
              <a:gd name="f2496" fmla="*/ 4022017 f1729 1"/>
              <a:gd name="f2497" fmla="*/ 1130422 f1730 1"/>
              <a:gd name="f2498" fmla="*/ 4035731 f1729 1"/>
              <a:gd name="f2499" fmla="*/ 1184312 f1730 1"/>
              <a:gd name="f2500" fmla="*/ 3995471 f1729 1"/>
              <a:gd name="f2501" fmla="*/ 1417129 f1730 1"/>
              <a:gd name="f2502" fmla="*/ 3869337 f1729 1"/>
              <a:gd name="f2503" fmla="*/ 3859341 f1729 1"/>
              <a:gd name="f2504" fmla="*/ 3869858 f1729 1"/>
              <a:gd name="f2505" fmla="*/ 1421084 f1730 1"/>
              <a:gd name="f2506" fmla="*/ 3878520 f1729 1"/>
              <a:gd name="f2507" fmla="*/ 1189957 f1730 1"/>
              <a:gd name="f2508" fmla="*/ 4003714 f1729 1"/>
              <a:gd name="f2509" fmla="*/ 1141623 f1730 1"/>
              <a:gd name="f2510" fmla="*/ 4039824 f1729 1"/>
              <a:gd name="f2511" fmla="*/ 1221144 f1730 1"/>
              <a:gd name="f2512" fmla="*/ 4068879 f1729 1"/>
              <a:gd name="f2513" fmla="*/ 1411619 f1730 1"/>
              <a:gd name="f2514" fmla="*/ 4112354 f1729 1"/>
              <a:gd name="f2515" fmla="*/ 4054346 f1729 1"/>
              <a:gd name="f2516" fmla="*/ 4073343 f1729 1"/>
              <a:gd name="f2517" fmla="*/ 1421895 f1730 1"/>
              <a:gd name="f2518" fmla="*/ 4114387 f1729 1"/>
              <a:gd name="f2519" fmla="*/ 4116230 f1729 1"/>
              <a:gd name="f2520" fmla="*/ 4126189 f1729 1"/>
              <a:gd name="f2521" fmla="*/ 1418267 f1730 1"/>
              <a:gd name="f2522" fmla="*/ 4124077 f1729 1"/>
              <a:gd name="f2523" fmla="*/ 1416294 f1730 1"/>
              <a:gd name="f2524" fmla="*/ 4123627 f1729 1"/>
              <a:gd name="f2525" fmla="*/ 1414387 f1730 1"/>
              <a:gd name="f2526" fmla="*/ 4126772 f1729 1"/>
              <a:gd name="f2527" fmla="*/ 4331464 f1729 1"/>
              <a:gd name="f2528" fmla="*/ 1237879 f1730 1"/>
              <a:gd name="f2529" fmla="*/ 4338341 f1729 1"/>
              <a:gd name="f2530" fmla="*/ 1260255 f1730 1"/>
              <a:gd name="f2531" fmla="*/ 4368293 f1729 1"/>
              <a:gd name="f2532" fmla="*/ 1328794 f1730 1"/>
              <a:gd name="f2533" fmla="*/ 4481378 f1729 1"/>
              <a:gd name="f2534" fmla="*/ 1345026 f1730 1"/>
              <a:gd name="f2535" fmla="*/ 4515121 f1729 1"/>
              <a:gd name="f2536" fmla="*/ 1432691 f1730 1"/>
              <a:gd name="f2537" fmla="*/ 4547155 f1729 1"/>
              <a:gd name="f2538" fmla="*/ 4553923 f1729 1"/>
              <a:gd name="f2539" fmla="*/ 4564889 f1729 1"/>
              <a:gd name="f2540" fmla="*/ 1428992 f1730 1"/>
              <a:gd name="f2541" fmla="*/ 4556338 f1729 1"/>
              <a:gd name="f2542" fmla="*/ 1351176 f1730 1"/>
              <a:gd name="f2543" fmla="*/ 4527906 f1729 1"/>
              <a:gd name="f2544" fmla="*/ 1386390 f1730 1"/>
              <a:gd name="f2545" fmla="*/ 4601110 f1729 1"/>
              <a:gd name="f2546" fmla="*/ 1433586 f1730 1"/>
              <a:gd name="f2547" fmla="*/ 4730271 f1729 1"/>
              <a:gd name="f2548" fmla="*/ 4782011 f1729 1"/>
              <a:gd name="f2549" fmla="*/ 4821763 f1729 1"/>
              <a:gd name="f2550" fmla="*/ 4733194 f1729 1"/>
              <a:gd name="f2551" fmla="*/ 4604937 f1729 1"/>
              <a:gd name="f2552" fmla="*/ 1337968 f1730 1"/>
              <a:gd name="f2553" fmla="*/ 4523080 f1729 1"/>
              <a:gd name="f2554" fmla="*/ 1300736 f1730 1"/>
              <a:gd name="f2555" fmla="*/ 4509476 f1729 1"/>
              <a:gd name="f2556" fmla="*/ 1169023 f1730 1"/>
              <a:gd name="f2557" fmla="*/ 4475900 f1729 1"/>
              <a:gd name="f2558" fmla="*/ 1089469 f1730 1"/>
              <a:gd name="f2559" fmla="*/ 4463966 f1729 1"/>
              <a:gd name="f2560" fmla="*/ 4500362 f1729 1"/>
              <a:gd name="f2561" fmla="*/ 4568900 f1729 1"/>
              <a:gd name="f2562" fmla="*/ 829494 f1730 1"/>
              <a:gd name="f2563" fmla="*/ 4616125 f1729 1"/>
              <a:gd name="f2564" fmla="*/ 4720995 f1729 1"/>
              <a:gd name="f2565" fmla="*/ 4980965 f1729 1"/>
              <a:gd name="f2566" fmla="*/ 5415286 f1729 1"/>
              <a:gd name="f2567" fmla="*/ 5504310 f1729 1"/>
              <a:gd name="f2568" fmla="*/ 1319150 f1730 1"/>
              <a:gd name="f2569" fmla="*/ 5506326 f1729 1"/>
              <a:gd name="f2570" fmla="*/ 5502230 f1729 1"/>
              <a:gd name="f2571" fmla="*/ 1440026 f1730 1"/>
              <a:gd name="f2572" fmla="*/ 5478375 f1729 1"/>
              <a:gd name="f2573" fmla="*/ 5451908 f1729 1"/>
              <a:gd name="f2574" fmla="*/ 5491690 f1729 1"/>
              <a:gd name="f2575" fmla="*/ 5543418 f1729 1"/>
              <a:gd name="f2576" fmla="*/ 1419691 f1730 1"/>
              <a:gd name="f2577" fmla="*/ 5581438 f1729 1"/>
              <a:gd name="f2578" fmla="*/ 5582955 f1729 1"/>
              <a:gd name="f2579" fmla="*/ 5598137 f1729 1"/>
              <a:gd name="f2580" fmla="*/ 5609854 f1729 1"/>
              <a:gd name="f2581" fmla="*/ 1416101 f1730 1"/>
              <a:gd name="f2582" fmla="*/ 5591262 f1729 1"/>
              <a:gd name="f2583" fmla="*/ 5672560 f1729 1"/>
              <a:gd name="f2584" fmla="*/ 6110069 f1729 1"/>
              <a:gd name="f2585" fmla="*/ 1042497 f1730 1"/>
              <a:gd name="f2586" fmla="*/ 6154487 f1729 1"/>
              <a:gd name="f2587" fmla="*/ 6192844 f1729 1"/>
              <a:gd name="f2588" fmla="*/ 6396682 f1729 1"/>
              <a:gd name="f2589" fmla="*/ 6406068 f1729 1"/>
              <a:gd name="f2590" fmla="*/ 6416699 f1729 1"/>
              <a:gd name="f2591" fmla="*/ 6405867 f1729 1"/>
              <a:gd name="f2592" fmla="*/ 6200521 f1729 1"/>
              <a:gd name="f2593" fmla="*/ 1035062 f1730 1"/>
              <a:gd name="f2594" fmla="*/ 6161245 f1729 1"/>
              <a:gd name="f2595" fmla="*/ 6199737 f1729 1"/>
              <a:gd name="f2596" fmla="*/ 6405101 f1729 1"/>
              <a:gd name="f2597" fmla="*/ 524689 f1730 1"/>
              <a:gd name="f2598" fmla="*/ 6452297 f1729 1"/>
              <a:gd name="f2599" fmla="*/ 410453 f1730 1"/>
              <a:gd name="f2600" fmla="*/ 6481413 f1729 1"/>
              <a:gd name="f2601" fmla="*/ 6471188 f1729 1"/>
              <a:gd name="f2602" fmla="*/ 521894 f1730 1"/>
              <a:gd name="f2603" fmla="*/ 6442779 f1729 1"/>
              <a:gd name="f2604" fmla="*/ 650150 f1730 1"/>
              <a:gd name="f2605" fmla="*/ 6395916 f1729 1"/>
              <a:gd name="f2606" fmla="*/ 6192078 f1729 1"/>
              <a:gd name="f2607" fmla="*/ 1027762 f1730 1"/>
              <a:gd name="f2608" fmla="*/ 6154607 f1729 1"/>
              <a:gd name="f2609" fmla="*/ 6110835 f1729 1"/>
              <a:gd name="f2610" fmla="*/ 5673326 f1729 1"/>
              <a:gd name="f2611" fmla="*/ 637393 f1730 1"/>
              <a:gd name="f2612" fmla="*/ 5544166 f1729 1"/>
              <a:gd name="f2613" fmla="*/ 615720 f1730 1"/>
              <a:gd name="f2614" fmla="*/ 5459131 f1729 1"/>
              <a:gd name="f2615" fmla="*/ 538669 f1730 1"/>
              <a:gd name="f2616" fmla="*/ 5430976 f1729 1"/>
              <a:gd name="f2617" fmla="*/ 5365498 f1729 1"/>
              <a:gd name="f2618" fmla="*/ 5354268 f1729 1"/>
              <a:gd name="f2619" fmla="*/ 542624 f1730 1"/>
              <a:gd name="f2620" fmla="*/ 5421791 f1729 1"/>
              <a:gd name="f2621" fmla="*/ 612731 f1730 1"/>
              <a:gd name="f2622" fmla="*/ 5447407 f1729 1"/>
              <a:gd name="f2623" fmla="*/ 603577 f1730 1"/>
              <a:gd name="f2624" fmla="*/ 5411491 f1729 1"/>
              <a:gd name="f2625" fmla="*/ 576424 f1730 1"/>
              <a:gd name="f2626" fmla="*/ 4731036 f1729 1"/>
              <a:gd name="f2627" fmla="*/ 656250 f1730 1"/>
              <a:gd name="f2628" fmla="*/ 4679433 f1729 1"/>
              <a:gd name="f2629" fmla="*/ 592795 f1730 1"/>
              <a:gd name="f2630" fmla="*/ 4695606 f1729 1"/>
              <a:gd name="f2631" fmla="*/ 577763 f1730 1"/>
              <a:gd name="f2632" fmla="*/ 4720405 f1729 1"/>
              <a:gd name="f2633" fmla="*/ 498505 f1730 1"/>
              <a:gd name="f2634" fmla="*/ 4826458 f1729 1"/>
              <a:gd name="f2635" fmla="*/ 4923300 f1729 1"/>
              <a:gd name="f2636" fmla="*/ 4908709 f1729 1"/>
              <a:gd name="f2637" fmla="*/ 490956 f1730 1"/>
              <a:gd name="f2638" fmla="*/ 4820157 f1729 1"/>
              <a:gd name="f2639" fmla="*/ 569600 f1730 1"/>
              <a:gd name="f2640" fmla="*/ 4714889 f1729 1"/>
              <a:gd name="f2641" fmla="*/ 579184 f1730 1"/>
              <a:gd name="f2642" fmla="*/ 4699075 f1729 1"/>
              <a:gd name="f2643" fmla="*/ 4707507 f1729 1"/>
              <a:gd name="f2644" fmla="*/ 4727852 f1729 1"/>
              <a:gd name="f2645" fmla="*/ 4717825 f1729 1"/>
              <a:gd name="f2646" fmla="*/ 4697750 f1729 1"/>
              <a:gd name="f2647" fmla="*/ 586513 f1730 1"/>
              <a:gd name="f2648" fmla="*/ 4686980 f1729 1"/>
              <a:gd name="f2649" fmla="*/ 637626 f1730 1"/>
              <a:gd name="f2650" fmla="*/ 4602638 f1729 1"/>
              <a:gd name="f2651" fmla="*/ 694794 f1730 1"/>
              <a:gd name="f2652" fmla="*/ 4483761 f1729 1"/>
              <a:gd name="f2653" fmla="*/ 701871 f1730 1"/>
              <a:gd name="f2654" fmla="*/ 4464393 f1729 1"/>
              <a:gd name="f2655" fmla="*/ 625166 f1730 1"/>
              <a:gd name="f2656" fmla="*/ 493454 f1730 1"/>
              <a:gd name="f2657" fmla="*/ 4509477 f1729 1"/>
              <a:gd name="f2658" fmla="*/ 4539803 f1729 1"/>
              <a:gd name="f2659" fmla="*/ 4529173 f1729 1"/>
              <a:gd name="f2660" fmla="*/ 490402 f1730 1"/>
              <a:gd name="f2661" fmla="*/ 623077 f1730 1"/>
              <a:gd name="f2662" fmla="*/ 705763 f1730 1"/>
              <a:gd name="f2663" fmla="*/ 4453741 f1729 1"/>
              <a:gd name="f2664" fmla="*/ 741656 f1730 1"/>
              <a:gd name="f2665" fmla="*/ 4355504 f1729 1"/>
              <a:gd name="f2666" fmla="*/ 4223791 f1729 1"/>
              <a:gd name="f2667" fmla="*/ 776003 f1730 1"/>
              <a:gd name="f2668" fmla="*/ 4218652 f1729 1"/>
              <a:gd name="f2669" fmla="*/ 4226887 f1729 1"/>
              <a:gd name="f2670" fmla="*/ 532163 f1730 1"/>
              <a:gd name="f2671" fmla="*/ 4353021 f1729 1"/>
              <a:gd name="f2672" fmla="*/ 4397495 f1729 1"/>
              <a:gd name="f2673" fmla="*/ 4386955 f1729 1"/>
              <a:gd name="f2674" fmla="*/ 528464 f1730 1"/>
              <a:gd name="f2675" fmla="*/ 4343836 f1729 1"/>
              <a:gd name="f2676" fmla="*/ 4218643 f1729 1"/>
              <a:gd name="f2677" fmla="*/ 778076 f1730 1"/>
              <a:gd name="f2678" fmla="*/ 4204833 f1729 1"/>
              <a:gd name="f2679" fmla="*/ 4089089 f1729 1"/>
              <a:gd name="f2680" fmla="*/ 802042 f1730 1"/>
              <a:gd name="f2681" fmla="*/ 3954930 f1729 1"/>
              <a:gd name="f2682" fmla="*/ 769026 f1730 1"/>
              <a:gd name="f2683" fmla="*/ 3934922 f1729 1"/>
              <a:gd name="f2684" fmla="*/ 3877754 f1729 1"/>
              <a:gd name="f2685" fmla="*/ 535784 f1730 1"/>
              <a:gd name="f2686" fmla="*/ 3835968 f1729 1"/>
              <a:gd name="f2687" fmla="*/ 443289 f1730 1"/>
              <a:gd name="f2688" fmla="*/ 3905067 f1729 1"/>
              <a:gd name="f2689" fmla="*/ 3924968 f1729 1"/>
              <a:gd name="f2690" fmla="*/ 3913457 f1729 1"/>
              <a:gd name="f2691" fmla="*/ 437900 f1730 1"/>
              <a:gd name="f2692" fmla="*/ 3896824 f1729 1"/>
              <a:gd name="f2693" fmla="*/ 524753 f1730 1"/>
              <a:gd name="f2694" fmla="*/ 3831937 f1729 1"/>
              <a:gd name="f2695" fmla="*/ 3830892 f1729 1"/>
              <a:gd name="f2696" fmla="*/ 423408 f1730 1"/>
              <a:gd name="f2697" fmla="*/ 3804460 f1729 1"/>
              <a:gd name="f2698" fmla="*/ 3802014 f1729 1"/>
              <a:gd name="f2699" fmla="*/ 3791916 f1729 1"/>
              <a:gd name="f2700" fmla="*/ 425485 f1730 1"/>
              <a:gd name="f2701" fmla="*/ 3794753 f1729 1"/>
              <a:gd name="f2702" fmla="*/ 3821374 f1729 1"/>
              <a:gd name="f2703" fmla="*/ 534227 f1730 1"/>
              <a:gd name="f2704" fmla="*/ 3824859 f1729 1"/>
              <a:gd name="f2705" fmla="*/ 543168 f1730 1"/>
              <a:gd name="f2706" fmla="*/ 3818179 f1729 1"/>
              <a:gd name="f2707" fmla="*/ 641094 f1730 1"/>
              <a:gd name="f2708" fmla="*/ 643070 f1730 1"/>
              <a:gd name="f2709" fmla="*/ 3726981 f1729 1"/>
              <a:gd name="f2710" fmla="*/ 561756 f1730 1"/>
              <a:gd name="f2711" fmla="*/ 446907 f1730 1"/>
              <a:gd name="f2712" fmla="*/ 3404452 f1729 1"/>
              <a:gd name="f2713" fmla="*/ 3382426 f1729 1"/>
              <a:gd name="f2714" fmla="*/ 3470688 f1729 1"/>
              <a:gd name="f2715" fmla="*/ 3631230 f1729 1"/>
              <a:gd name="f2716" fmla="*/ 3719545 f1729 1"/>
              <a:gd name="f2717" fmla="*/ 754178 f1730 1"/>
              <a:gd name="f2718" fmla="*/ 3597346 f1729 1"/>
              <a:gd name="f2719" fmla="*/ 3548222 f1729 1"/>
              <a:gd name="f2720" fmla="*/ 3419965 f1729 1"/>
              <a:gd name="f2721" fmla="*/ 3083571 f1729 1"/>
              <a:gd name="f2722" fmla="*/ 2995018 f1729 1"/>
              <a:gd name="f2723" fmla="*/ 2980427 f1729 1"/>
              <a:gd name="f2724" fmla="*/ 498487 f1730 1"/>
              <a:gd name="f2725" fmla="*/ 3077268 f1729 1"/>
              <a:gd name="f2726" fmla="*/ 3416138 f1729 1"/>
              <a:gd name="f2727" fmla="*/ 3545298 f1729 1"/>
              <a:gd name="f2728" fmla="*/ 761635 f1730 1"/>
              <a:gd name="f2729" fmla="*/ 3586845 f1729 1"/>
              <a:gd name="f2730" fmla="*/ 844118 f1730 1"/>
              <a:gd name="f2731" fmla="*/ 3470687 f1729 1"/>
              <a:gd name="f2732" fmla="*/ 933956 f1730 1"/>
              <a:gd name="f2733" fmla="*/ 3294836 f1729 1"/>
              <a:gd name="f2734" fmla="*/ 1014394 f1730 1"/>
              <a:gd name="f2735" fmla="*/ 3034865 f1729 1"/>
              <a:gd name="f2736" fmla="*/ 1031648 f1730 1"/>
              <a:gd name="f2737" fmla="*/ 2919847 f1729 1"/>
              <a:gd name="f2738" fmla="*/ 2892150 f1729 1"/>
              <a:gd name="f2739" fmla="*/ 2834607 f1729 1"/>
              <a:gd name="f2740" fmla="*/ 816655 f1730 1"/>
              <a:gd name="f2741" fmla="*/ 2821082 f1729 1"/>
              <a:gd name="f2742" fmla="*/ 802593 f1730 1"/>
              <a:gd name="f2743" fmla="*/ 2903630 f1729 1"/>
              <a:gd name="f2744" fmla="*/ 423748 f1730 1"/>
              <a:gd name="f2745" fmla="*/ 2960797 f1729 1"/>
              <a:gd name="f2746" fmla="*/ 2968854 f1729 1"/>
              <a:gd name="f2747" fmla="*/ 2957185 f1729 1"/>
              <a:gd name="f2748" fmla="*/ 418936 f1730 1"/>
              <a:gd name="f2749" fmla="*/ 2952043 f1729 1"/>
              <a:gd name="f2750" fmla="*/ 2894447 f1729 1"/>
              <a:gd name="f2751" fmla="*/ 800505 f1730 1"/>
              <a:gd name="f2752" fmla="*/ 803336 f1730 1"/>
              <a:gd name="f2753" fmla="*/ 2813009 f1729 1"/>
              <a:gd name="f2754" fmla="*/ 725885 f1730 1"/>
              <a:gd name="f2755" fmla="*/ 2766063 f1729 1"/>
              <a:gd name="f2756" fmla="*/ 521193 f1730 1"/>
              <a:gd name="f2757" fmla="*/ 2597119 f1729 1"/>
              <a:gd name="f2758" fmla="*/ 431525 f1730 1"/>
              <a:gd name="f2759" fmla="*/ 2498481 f1729 1"/>
              <a:gd name="f2760" fmla="*/ 2470274 f1729 1"/>
              <a:gd name="f2761" fmla="*/ 2453549 f1729 1"/>
              <a:gd name="f2762" fmla="*/ 439313 f1730 1"/>
              <a:gd name="f2763" fmla="*/ 2492178 f1729 1"/>
              <a:gd name="f2764" fmla="*/ 528336 f1730 1"/>
              <a:gd name="f2765" fmla="*/ 2590103 f1729 1"/>
              <a:gd name="f2766" fmla="*/ 731530 f1730 1"/>
              <a:gd name="f2767" fmla="*/ 2757773 f1729 1"/>
              <a:gd name="f2768" fmla="*/ 818840 f1730 1"/>
              <a:gd name="f2769" fmla="*/ 2810683 f1729 1"/>
              <a:gd name="f2770" fmla="*/ 936194 f1730 1"/>
              <a:gd name="f2771" fmla="*/ 1040123 f1730 1"/>
              <a:gd name="f2772" fmla="*/ 2787968 f1729 1"/>
              <a:gd name="f2773" fmla="*/ 1041355 f1730 1"/>
              <a:gd name="f2774" fmla="*/ 2231039 f1729 1"/>
              <a:gd name="f2775" fmla="*/ 890474 f1730 1"/>
              <a:gd name="f2776" fmla="*/ 2140622 f1729 1"/>
              <a:gd name="f2777" fmla="*/ 2099150 f1729 1"/>
              <a:gd name="f2778" fmla="*/ 2052288 f1729 1"/>
              <a:gd name="f2779" fmla="*/ 559195 f1730 1"/>
              <a:gd name="f2780" fmla="*/ 2022517 f1729 1"/>
              <a:gd name="f2781" fmla="*/ 477275 f1730 1"/>
              <a:gd name="f2782" fmla="*/ 2072167 f1729 1"/>
              <a:gd name="f2783" fmla="*/ 436962 f1730 1"/>
              <a:gd name="f2784" fmla="*/ 2091559 f1729 1"/>
              <a:gd name="f2785" fmla="*/ 2143449 f1729 1"/>
              <a:gd name="f2786" fmla="*/ 2121356 f1729 1"/>
              <a:gd name="f2787" fmla="*/ 421992 f1730 1"/>
              <a:gd name="f2788" fmla="*/ 2098761 f1729 1"/>
              <a:gd name="f2789" fmla="*/ 2104312 f1729 1"/>
              <a:gd name="f2790" fmla="*/ 2093355 f1729 1"/>
              <a:gd name="f2791" fmla="*/ 429408 f1730 1"/>
              <a:gd name="f2792" fmla="*/ 2084239 f1729 1"/>
              <a:gd name="f2793" fmla="*/ 446851 f1730 1"/>
              <a:gd name="f2794" fmla="*/ 2050082 f1729 1"/>
              <a:gd name="f2795" fmla="*/ 476369 f1730 1"/>
              <a:gd name="f2796" fmla="*/ 2008526 f1729 1"/>
              <a:gd name="f2797" fmla="*/ 1998639 f1729 1"/>
              <a:gd name="f2798" fmla="*/ 1988610 f1729 1"/>
              <a:gd name="f2799" fmla="*/ 482808 f1730 1"/>
              <a:gd name="f2800" fmla="*/ 1999461 f1729 1"/>
              <a:gd name="f2801" fmla="*/ 561738 f1730 1"/>
              <a:gd name="f2802" fmla="*/ 591260 f1730 1"/>
              <a:gd name="f2803" fmla="*/ 1855875 f1729 1"/>
              <a:gd name="f2804" fmla="*/ 1825676 f1729 1"/>
              <a:gd name="f2805" fmla="*/ 1785885 f1729 1"/>
              <a:gd name="f2806" fmla="*/ 1772398 f1729 1"/>
              <a:gd name="f2807" fmla="*/ 435643 f1730 1"/>
              <a:gd name="f2808" fmla="*/ 1779844 f1729 1"/>
              <a:gd name="f2809" fmla="*/ 1816492 f1729 1"/>
              <a:gd name="f2810" fmla="*/ 598208 f1730 1"/>
              <a:gd name="f2811" fmla="*/ 1848233 f1729 1"/>
              <a:gd name="f2812" fmla="*/ 1798893 f1729 1"/>
              <a:gd name="f2813" fmla="*/ 1629050 f1729 1"/>
              <a:gd name="f2814" fmla="*/ 1612417 f1729 1"/>
              <a:gd name="f2815" fmla="*/ 1600857 f1729 1"/>
              <a:gd name="f2816" fmla="*/ 1620760 f1729 1"/>
              <a:gd name="f2817" fmla="*/ 1789705 f1729 1"/>
              <a:gd name="f2818" fmla="*/ 649702 f1730 1"/>
              <a:gd name="f2819" fmla="*/ 1791599 f1729 1"/>
              <a:gd name="f2820" fmla="*/ 738448 f1730 1"/>
              <a:gd name="f2821" fmla="*/ 1710595 f1729 1"/>
              <a:gd name="f2822" fmla="*/ 697473 f1730 1"/>
              <a:gd name="f2823" fmla="*/ 1625416 f1729 1"/>
              <a:gd name="f2824" fmla="*/ 653213 f1730 1"/>
              <a:gd name="f2825" fmla="*/ 1504293 f1729 1"/>
              <a:gd name="f2826" fmla="*/ 612999 f1730 1"/>
              <a:gd name="f2827" fmla="*/ 480324 f1730 1"/>
              <a:gd name="f2828" fmla="*/ 1464446 f1729 1"/>
              <a:gd name="f2829" fmla="*/ 1438915 f1729 1"/>
              <a:gd name="f2830" fmla="*/ 1428283 f1729 1"/>
              <a:gd name="f2831" fmla="*/ 483376 f1730 1"/>
              <a:gd name="f2832" fmla="*/ 615088 f1730 1"/>
              <a:gd name="f2833" fmla="*/ 649621 f1730 1"/>
              <a:gd name="f2834" fmla="*/ 1493684 f1729 1"/>
              <a:gd name="f2835" fmla="*/ 616460 f1730 1"/>
              <a:gd name="f2836" fmla="*/ 1363581 f1729 1"/>
              <a:gd name="f2837" fmla="*/ 589307 f1730 1"/>
              <a:gd name="f2838" fmla="*/ 553966 f1729 1"/>
              <a:gd name="f2839" fmla="*/ 726358 f1730 1"/>
              <a:gd name="f2840" fmla="*/ 493862 f1729 1"/>
              <a:gd name="f2841" fmla="*/ 626262 f1730 1"/>
              <a:gd name="f2842" fmla="*/ 568643 f1729 1"/>
              <a:gd name="f2843" fmla="*/ 657667 f1729 1"/>
              <a:gd name="f2844" fmla="*/ 439312 f1730 1"/>
              <a:gd name="f2845" fmla="*/ 755592 f1729 1"/>
              <a:gd name="f2846" fmla="*/ 794221 f1729 1"/>
              <a:gd name="f2847" fmla="*/ 777462 f1729 1"/>
              <a:gd name="f2848" fmla="*/ 431507 f1730 1"/>
              <a:gd name="f2849" fmla="*/ 749290 f1729 1"/>
              <a:gd name="f2850" fmla="*/ 650651 f1729 1"/>
              <a:gd name="f2851" fmla="*/ 481755 f1729 1"/>
              <a:gd name="f2852" fmla="*/ 734762 f1730 1"/>
              <a:gd name="f2853" fmla="*/ 476375 f1729 1"/>
              <a:gd name="f2854" fmla="*/ 755015 f1730 1"/>
              <a:gd name="f2855" fmla="*/ 434233 f1729 1"/>
              <a:gd name="f2856" fmla="*/ 861867 f1730 1"/>
              <a:gd name="f2857" fmla="*/ 267220 f1729 1"/>
              <a:gd name="f2858" fmla="*/ 977338 f1730 1"/>
              <a:gd name="f2859" fmla="*/ 133959 f1729 1"/>
              <a:gd name="f2860" fmla="*/ 98473 f1729 1"/>
              <a:gd name="f2861" fmla="*/ f1731 1 f2"/>
              <a:gd name="f2862" fmla="*/ f1734 1 1793917"/>
              <a:gd name="f2863" fmla="*/ f1735 1 6857999"/>
              <a:gd name="f2864" fmla="*/ f1736 1 1793917"/>
              <a:gd name="f2865" fmla="*/ f1737 1 1793917"/>
              <a:gd name="f2866" fmla="*/ f1738 1 6857999"/>
              <a:gd name="f2867" fmla="*/ f1739 1 1793917"/>
              <a:gd name="f2868" fmla="*/ f1740 1 1793917"/>
              <a:gd name="f2869" fmla="*/ f1741 1 1793917"/>
              <a:gd name="f2870" fmla="*/ f1742 1 1793917"/>
              <a:gd name="f2871" fmla="*/ f1743 1 1793917"/>
              <a:gd name="f2872" fmla="*/ f1744 1 1793917"/>
              <a:gd name="f2873" fmla="*/ f1745 1 6857999"/>
              <a:gd name="f2874" fmla="*/ f1746 1 1793917"/>
              <a:gd name="f2875" fmla="*/ f1747 1 6857999"/>
              <a:gd name="f2876" fmla="*/ f1748 1 1793917"/>
              <a:gd name="f2877" fmla="*/ f1749 1 6857999"/>
              <a:gd name="f2878" fmla="*/ f1750 1 1793917"/>
              <a:gd name="f2879" fmla="*/ f1751 1 6857999"/>
              <a:gd name="f2880" fmla="*/ f1752 1 1793917"/>
              <a:gd name="f2881" fmla="*/ f1753 1 6857999"/>
              <a:gd name="f2882" fmla="*/ f1754 1 1793917"/>
              <a:gd name="f2883" fmla="*/ f1755 1 6857999"/>
              <a:gd name="f2884" fmla="*/ f1756 1 1793917"/>
              <a:gd name="f2885" fmla="*/ f1757 1 6857999"/>
              <a:gd name="f2886" fmla="*/ f1758 1 1793917"/>
              <a:gd name="f2887" fmla="*/ f1759 1 6857999"/>
              <a:gd name="f2888" fmla="*/ f1760 1 1793917"/>
              <a:gd name="f2889" fmla="*/ f1761 1 6857999"/>
              <a:gd name="f2890" fmla="*/ f1762 1 1793917"/>
              <a:gd name="f2891" fmla="*/ f1763 1 6857999"/>
              <a:gd name="f2892" fmla="*/ f1764 1 1793917"/>
              <a:gd name="f2893" fmla="*/ f1765 1 6857999"/>
              <a:gd name="f2894" fmla="*/ f1766 1 1793917"/>
              <a:gd name="f2895" fmla="*/ f1767 1 6857999"/>
              <a:gd name="f2896" fmla="*/ f1768 1 1793917"/>
              <a:gd name="f2897" fmla="*/ f1769 1 6857999"/>
              <a:gd name="f2898" fmla="*/ f1770 1 1793917"/>
              <a:gd name="f2899" fmla="*/ f1771 1 6857999"/>
              <a:gd name="f2900" fmla="*/ f1772 1 1793917"/>
              <a:gd name="f2901" fmla="*/ f1773 1 6857999"/>
              <a:gd name="f2902" fmla="*/ f1774 1 1793917"/>
              <a:gd name="f2903" fmla="*/ f1775 1 6857999"/>
              <a:gd name="f2904" fmla="*/ f1776 1 1793917"/>
              <a:gd name="f2905" fmla="*/ f1777 1 6857999"/>
              <a:gd name="f2906" fmla="*/ f1778 1 1793917"/>
              <a:gd name="f2907" fmla="*/ f1779 1 6857999"/>
              <a:gd name="f2908" fmla="*/ f1780 1 1793917"/>
              <a:gd name="f2909" fmla="*/ f1781 1 6857999"/>
              <a:gd name="f2910" fmla="*/ f1782 1 1793917"/>
              <a:gd name="f2911" fmla="*/ f1783 1 6857999"/>
              <a:gd name="f2912" fmla="*/ f1784 1 1793917"/>
              <a:gd name="f2913" fmla="*/ f1785 1 6857999"/>
              <a:gd name="f2914" fmla="*/ f1786 1 6857999"/>
              <a:gd name="f2915" fmla="*/ f1787 1 1793917"/>
              <a:gd name="f2916" fmla="*/ f1788 1 6857999"/>
              <a:gd name="f2917" fmla="*/ f1789 1 1793917"/>
              <a:gd name="f2918" fmla="*/ f1790 1 6857999"/>
              <a:gd name="f2919" fmla="*/ f1791 1 1793917"/>
              <a:gd name="f2920" fmla="*/ f1792 1 6857999"/>
              <a:gd name="f2921" fmla="*/ f1793 1 1793917"/>
              <a:gd name="f2922" fmla="*/ f1794 1 6857999"/>
              <a:gd name="f2923" fmla="*/ f1795 1 1793917"/>
              <a:gd name="f2924" fmla="*/ f1796 1 6857999"/>
              <a:gd name="f2925" fmla="*/ f1797 1 1793917"/>
              <a:gd name="f2926" fmla="*/ f1798 1 6857999"/>
              <a:gd name="f2927" fmla="*/ f1799 1 1793917"/>
              <a:gd name="f2928" fmla="*/ f1800 1 6857999"/>
              <a:gd name="f2929" fmla="*/ f1801 1 1793917"/>
              <a:gd name="f2930" fmla="*/ f1802 1 6857999"/>
              <a:gd name="f2931" fmla="*/ f1803 1 1793917"/>
              <a:gd name="f2932" fmla="*/ f1804 1 6857999"/>
              <a:gd name="f2933" fmla="*/ f1805 1 1793917"/>
              <a:gd name="f2934" fmla="*/ f1806 1 6857999"/>
              <a:gd name="f2935" fmla="*/ f1807 1 1793917"/>
              <a:gd name="f2936" fmla="*/ f1808 1 6857999"/>
              <a:gd name="f2937" fmla="*/ f1809 1 1793917"/>
              <a:gd name="f2938" fmla="*/ f1810 1 6857999"/>
              <a:gd name="f2939" fmla="*/ f1811 1 1793917"/>
              <a:gd name="f2940" fmla="*/ f1812 1 6857999"/>
              <a:gd name="f2941" fmla="*/ f1813 1 1793917"/>
              <a:gd name="f2942" fmla="*/ f1814 1 6857999"/>
              <a:gd name="f2943" fmla="*/ f1815 1 1793917"/>
              <a:gd name="f2944" fmla="*/ f1816 1 6857999"/>
              <a:gd name="f2945" fmla="*/ f1817 1 1793917"/>
              <a:gd name="f2946" fmla="*/ f1818 1 6857999"/>
              <a:gd name="f2947" fmla="*/ f1819 1 1793917"/>
              <a:gd name="f2948" fmla="*/ f1820 1 6857999"/>
              <a:gd name="f2949" fmla="*/ f1821 1 1793917"/>
              <a:gd name="f2950" fmla="*/ f1822 1 6857999"/>
              <a:gd name="f2951" fmla="*/ f1823 1 1793917"/>
              <a:gd name="f2952" fmla="*/ f1824 1 6857999"/>
              <a:gd name="f2953" fmla="*/ f1825 1 1793917"/>
              <a:gd name="f2954" fmla="*/ f1826 1 6857999"/>
              <a:gd name="f2955" fmla="*/ f1827 1 1793917"/>
              <a:gd name="f2956" fmla="*/ f1828 1 6857999"/>
              <a:gd name="f2957" fmla="*/ f1829 1 6857999"/>
              <a:gd name="f2958" fmla="*/ f1830 1 1793917"/>
              <a:gd name="f2959" fmla="*/ f1831 1 6857999"/>
              <a:gd name="f2960" fmla="*/ f1832 1 1793917"/>
              <a:gd name="f2961" fmla="*/ f1833 1 6857999"/>
              <a:gd name="f2962" fmla="*/ f1834 1 1793917"/>
              <a:gd name="f2963" fmla="*/ f1835 1 6857999"/>
              <a:gd name="f2964" fmla="*/ f1836 1 1793917"/>
              <a:gd name="f2965" fmla="*/ f1837 1 6857999"/>
              <a:gd name="f2966" fmla="*/ f1838 1 1793917"/>
              <a:gd name="f2967" fmla="*/ f1839 1 6857999"/>
              <a:gd name="f2968" fmla="*/ f1840 1 1793917"/>
              <a:gd name="f2969" fmla="*/ f1841 1 6857999"/>
              <a:gd name="f2970" fmla="*/ f1842 1 1793917"/>
              <a:gd name="f2971" fmla="*/ f1843 1 6857999"/>
              <a:gd name="f2972" fmla="*/ f1844 1 1793917"/>
              <a:gd name="f2973" fmla="*/ f1845 1 6857999"/>
              <a:gd name="f2974" fmla="*/ f1846 1 1793917"/>
              <a:gd name="f2975" fmla="*/ f1847 1 6857999"/>
              <a:gd name="f2976" fmla="*/ f1848 1 1793917"/>
              <a:gd name="f2977" fmla="*/ f1849 1 6857999"/>
              <a:gd name="f2978" fmla="*/ f1850 1 1793917"/>
              <a:gd name="f2979" fmla="*/ f1851 1 6857999"/>
              <a:gd name="f2980" fmla="*/ f1852 1 1793917"/>
              <a:gd name="f2981" fmla="*/ f1853 1 6857999"/>
              <a:gd name="f2982" fmla="*/ f1854 1 1793917"/>
              <a:gd name="f2983" fmla="*/ f1855 1 6857999"/>
              <a:gd name="f2984" fmla="*/ f1856 1 1793917"/>
              <a:gd name="f2985" fmla="*/ f1857 1 6857999"/>
              <a:gd name="f2986" fmla="*/ f1858 1 1793917"/>
              <a:gd name="f2987" fmla="*/ f1859 1 6857999"/>
              <a:gd name="f2988" fmla="*/ f1860 1 1793917"/>
              <a:gd name="f2989" fmla="*/ f1861 1 6857999"/>
              <a:gd name="f2990" fmla="*/ f1862 1 1793917"/>
              <a:gd name="f2991" fmla="*/ f1863 1 6857999"/>
              <a:gd name="f2992" fmla="*/ f1864 1 1793917"/>
              <a:gd name="f2993" fmla="*/ f1865 1 6857999"/>
              <a:gd name="f2994" fmla="*/ f1866 1 1793917"/>
              <a:gd name="f2995" fmla="*/ f1867 1 6857999"/>
              <a:gd name="f2996" fmla="*/ f1868 1 1793917"/>
              <a:gd name="f2997" fmla="*/ f1869 1 6857999"/>
              <a:gd name="f2998" fmla="*/ f1870 1 1793917"/>
              <a:gd name="f2999" fmla="*/ f1871 1 6857999"/>
              <a:gd name="f3000" fmla="*/ f1872 1 1793917"/>
              <a:gd name="f3001" fmla="*/ f1873 1 6857999"/>
              <a:gd name="f3002" fmla="*/ f1874 1 1793917"/>
              <a:gd name="f3003" fmla="*/ f1875 1 6857999"/>
              <a:gd name="f3004" fmla="*/ f1876 1 1793917"/>
              <a:gd name="f3005" fmla="*/ f1877 1 6857999"/>
              <a:gd name="f3006" fmla="*/ f1878 1 1793917"/>
              <a:gd name="f3007" fmla="*/ f1879 1 6857999"/>
              <a:gd name="f3008" fmla="*/ f1880 1 1793917"/>
              <a:gd name="f3009" fmla="*/ f1881 1 6857999"/>
              <a:gd name="f3010" fmla="*/ f1882 1 1793917"/>
              <a:gd name="f3011" fmla="*/ f1883 1 6857999"/>
              <a:gd name="f3012" fmla="*/ f1884 1 1793917"/>
              <a:gd name="f3013" fmla="*/ f1885 1 6857999"/>
              <a:gd name="f3014" fmla="*/ f1886 1 1793917"/>
              <a:gd name="f3015" fmla="*/ f1887 1 6857999"/>
              <a:gd name="f3016" fmla="*/ f1888 1 1793917"/>
              <a:gd name="f3017" fmla="*/ f1889 1 6857999"/>
              <a:gd name="f3018" fmla="*/ f1890 1 1793917"/>
              <a:gd name="f3019" fmla="*/ f1891 1 6857999"/>
              <a:gd name="f3020" fmla="*/ f1892 1 1793917"/>
              <a:gd name="f3021" fmla="*/ f1893 1 6857999"/>
              <a:gd name="f3022" fmla="*/ f1894 1 1793917"/>
              <a:gd name="f3023" fmla="*/ f1895 1 6857999"/>
              <a:gd name="f3024" fmla="*/ f1896 1 6857999"/>
              <a:gd name="f3025" fmla="*/ f1897 1 6857999"/>
              <a:gd name="f3026" fmla="*/ f1898 1 1793917"/>
              <a:gd name="f3027" fmla="*/ f1899 1 6857999"/>
              <a:gd name="f3028" fmla="*/ f1900 1 6857999"/>
              <a:gd name="f3029" fmla="*/ f1901 1 1793917"/>
              <a:gd name="f3030" fmla="*/ f1902 1 6857999"/>
              <a:gd name="f3031" fmla="*/ f1903 1 1793917"/>
              <a:gd name="f3032" fmla="*/ f1904 1 6857999"/>
              <a:gd name="f3033" fmla="*/ f1905 1 1793917"/>
              <a:gd name="f3034" fmla="*/ f1906 1 6857999"/>
              <a:gd name="f3035" fmla="*/ f1907 1 1793917"/>
              <a:gd name="f3036" fmla="*/ f1908 1 6857999"/>
              <a:gd name="f3037" fmla="*/ f1909 1 1793917"/>
              <a:gd name="f3038" fmla="*/ f1910 1 1793917"/>
              <a:gd name="f3039" fmla="*/ f1911 1 6857999"/>
              <a:gd name="f3040" fmla="*/ f1912 1 1793917"/>
              <a:gd name="f3041" fmla="*/ f1913 1 6857999"/>
              <a:gd name="f3042" fmla="*/ f1914 1 1793917"/>
              <a:gd name="f3043" fmla="*/ f1915 1 6857999"/>
              <a:gd name="f3044" fmla="*/ f1916 1 1793917"/>
              <a:gd name="f3045" fmla="*/ f1917 1 6857999"/>
              <a:gd name="f3046" fmla="*/ f1918 1 6857999"/>
              <a:gd name="f3047" fmla="*/ f1919 1 1793917"/>
              <a:gd name="f3048" fmla="*/ f1920 1 6857999"/>
              <a:gd name="f3049" fmla="*/ f1921 1 1793917"/>
              <a:gd name="f3050" fmla="*/ f1922 1 6857999"/>
              <a:gd name="f3051" fmla="*/ f1923 1 1793917"/>
              <a:gd name="f3052" fmla="*/ f1924 1 6857999"/>
              <a:gd name="f3053" fmla="*/ f1925 1 1793917"/>
              <a:gd name="f3054" fmla="*/ f1926 1 6857999"/>
              <a:gd name="f3055" fmla="*/ f1927 1 6857999"/>
              <a:gd name="f3056" fmla="*/ f1928 1 1793917"/>
              <a:gd name="f3057" fmla="*/ f1929 1 6857999"/>
              <a:gd name="f3058" fmla="*/ f1930 1 1793917"/>
              <a:gd name="f3059" fmla="*/ f1931 1 6857999"/>
              <a:gd name="f3060" fmla="*/ f1932 1 1793917"/>
              <a:gd name="f3061" fmla="*/ f1933 1 6857999"/>
              <a:gd name="f3062" fmla="*/ f1934 1 1793917"/>
              <a:gd name="f3063" fmla="*/ f1935 1 6857999"/>
              <a:gd name="f3064" fmla="*/ f1936 1 1793917"/>
              <a:gd name="f3065" fmla="*/ f1937 1 6857999"/>
              <a:gd name="f3066" fmla="*/ f1938 1 1793917"/>
              <a:gd name="f3067" fmla="*/ f1939 1 6857999"/>
              <a:gd name="f3068" fmla="*/ f1940 1 1793917"/>
              <a:gd name="f3069" fmla="*/ f1941 1 6857999"/>
              <a:gd name="f3070" fmla="*/ f1942 1 1793917"/>
              <a:gd name="f3071" fmla="*/ f1943 1 6857999"/>
              <a:gd name="f3072" fmla="*/ f1944 1 1793917"/>
              <a:gd name="f3073" fmla="*/ f1945 1 6857999"/>
              <a:gd name="f3074" fmla="*/ f1946 1 1793917"/>
              <a:gd name="f3075" fmla="*/ f1947 1 6857999"/>
              <a:gd name="f3076" fmla="*/ f1948 1 1793917"/>
              <a:gd name="f3077" fmla="*/ f1949 1 6857999"/>
              <a:gd name="f3078" fmla="*/ f1950 1 1793917"/>
              <a:gd name="f3079" fmla="*/ f1951 1 6857999"/>
              <a:gd name="f3080" fmla="*/ f1952 1 1793917"/>
              <a:gd name="f3081" fmla="*/ f1953 1 6857999"/>
              <a:gd name="f3082" fmla="*/ f1954 1 1793917"/>
              <a:gd name="f3083" fmla="*/ f1955 1 6857999"/>
              <a:gd name="f3084" fmla="*/ f1956 1 1793917"/>
              <a:gd name="f3085" fmla="*/ f1957 1 6857999"/>
              <a:gd name="f3086" fmla="*/ f1958 1 1793917"/>
              <a:gd name="f3087" fmla="*/ f1959 1 6857999"/>
              <a:gd name="f3088" fmla="*/ f1960 1 1793917"/>
              <a:gd name="f3089" fmla="*/ f1961 1 6857999"/>
              <a:gd name="f3090" fmla="*/ f1962 1 1793917"/>
              <a:gd name="f3091" fmla="*/ f1963 1 6857999"/>
              <a:gd name="f3092" fmla="*/ f1964 1 1793917"/>
              <a:gd name="f3093" fmla="*/ f1965 1 6857999"/>
              <a:gd name="f3094" fmla="*/ f1966 1 1793917"/>
              <a:gd name="f3095" fmla="*/ f1967 1 6857999"/>
              <a:gd name="f3096" fmla="*/ f1968 1 1793917"/>
              <a:gd name="f3097" fmla="*/ f1969 1 6857999"/>
              <a:gd name="f3098" fmla="*/ f1970 1 1793917"/>
              <a:gd name="f3099" fmla="*/ f1971 1 6857999"/>
              <a:gd name="f3100" fmla="*/ f1972 1 1793917"/>
              <a:gd name="f3101" fmla="*/ f1973 1 6857999"/>
              <a:gd name="f3102" fmla="*/ f1974 1 1793917"/>
              <a:gd name="f3103" fmla="*/ f1975 1 6857999"/>
              <a:gd name="f3104" fmla="*/ f1976 1 1793917"/>
              <a:gd name="f3105" fmla="*/ f1977 1 6857999"/>
              <a:gd name="f3106" fmla="*/ f1978 1 1793917"/>
              <a:gd name="f3107" fmla="*/ f1979 1 6857999"/>
              <a:gd name="f3108" fmla="*/ f1980 1 1793917"/>
              <a:gd name="f3109" fmla="*/ f1981 1 6857999"/>
              <a:gd name="f3110" fmla="*/ f1982 1 1793917"/>
              <a:gd name="f3111" fmla="*/ f1983 1 6857999"/>
              <a:gd name="f3112" fmla="*/ f1984 1 1793917"/>
              <a:gd name="f3113" fmla="*/ f1985 1 6857999"/>
              <a:gd name="f3114" fmla="*/ f1986 1 1793917"/>
              <a:gd name="f3115" fmla="*/ f1987 1 6857999"/>
              <a:gd name="f3116" fmla="*/ f1988 1 1793917"/>
              <a:gd name="f3117" fmla="*/ f1989 1 6857999"/>
              <a:gd name="f3118" fmla="*/ f1990 1 1793917"/>
              <a:gd name="f3119" fmla="*/ f1991 1 6857999"/>
              <a:gd name="f3120" fmla="*/ f1992 1 1793917"/>
              <a:gd name="f3121" fmla="*/ f1993 1 6857999"/>
              <a:gd name="f3122" fmla="*/ f1994 1 1793917"/>
              <a:gd name="f3123" fmla="*/ f1995 1 6857999"/>
              <a:gd name="f3124" fmla="*/ f1996 1 1793917"/>
              <a:gd name="f3125" fmla="*/ f1997 1 6857999"/>
              <a:gd name="f3126" fmla="*/ f1998 1 1793917"/>
              <a:gd name="f3127" fmla="*/ f1999 1 6857999"/>
              <a:gd name="f3128" fmla="*/ f2000 1 1793917"/>
              <a:gd name="f3129" fmla="*/ f2001 1 6857999"/>
              <a:gd name="f3130" fmla="*/ f2002 1 1793917"/>
              <a:gd name="f3131" fmla="*/ f2003 1 6857999"/>
              <a:gd name="f3132" fmla="*/ f2004 1 1793917"/>
              <a:gd name="f3133" fmla="*/ f2005 1 6857999"/>
              <a:gd name="f3134" fmla="*/ f2006 1 1793917"/>
              <a:gd name="f3135" fmla="*/ f2007 1 6857999"/>
              <a:gd name="f3136" fmla="*/ f2008 1 1793917"/>
              <a:gd name="f3137" fmla="*/ f2009 1 6857999"/>
              <a:gd name="f3138" fmla="*/ f2010 1 1793917"/>
              <a:gd name="f3139" fmla="*/ f2011 1 6857999"/>
              <a:gd name="f3140" fmla="*/ f2012 1 1793917"/>
              <a:gd name="f3141" fmla="*/ f2013 1 6857999"/>
              <a:gd name="f3142" fmla="*/ f2014 1 1793917"/>
              <a:gd name="f3143" fmla="*/ f2015 1 6857999"/>
              <a:gd name="f3144" fmla="*/ f2016 1 1793917"/>
              <a:gd name="f3145" fmla="*/ f2017 1 6857999"/>
              <a:gd name="f3146" fmla="*/ f2018 1 1793917"/>
              <a:gd name="f3147" fmla="*/ f2019 1 6857999"/>
              <a:gd name="f3148" fmla="*/ f2020 1 1793917"/>
              <a:gd name="f3149" fmla="*/ f2021 1 6857999"/>
              <a:gd name="f3150" fmla="*/ f2022 1 1793917"/>
              <a:gd name="f3151" fmla="*/ f2023 1 6857999"/>
              <a:gd name="f3152" fmla="*/ f2024 1 1793917"/>
              <a:gd name="f3153" fmla="*/ f2025 1 6857999"/>
              <a:gd name="f3154" fmla="*/ f2026 1 1793917"/>
              <a:gd name="f3155" fmla="*/ f2027 1 6857999"/>
              <a:gd name="f3156" fmla="*/ f2028 1 1793917"/>
              <a:gd name="f3157" fmla="*/ f2029 1 6857999"/>
              <a:gd name="f3158" fmla="*/ f2030 1 1793917"/>
              <a:gd name="f3159" fmla="*/ f2031 1 6857999"/>
              <a:gd name="f3160" fmla="*/ f2032 1 1793917"/>
              <a:gd name="f3161" fmla="*/ f2033 1 1793917"/>
              <a:gd name="f3162" fmla="*/ f2034 1 6857999"/>
              <a:gd name="f3163" fmla="*/ f2035 1 1793917"/>
              <a:gd name="f3164" fmla="*/ f2036 1 6857999"/>
              <a:gd name="f3165" fmla="*/ f2037 1 1793917"/>
              <a:gd name="f3166" fmla="*/ f2038 1 6857999"/>
              <a:gd name="f3167" fmla="*/ f2039 1 1793917"/>
              <a:gd name="f3168" fmla="*/ f2040 1 6857999"/>
              <a:gd name="f3169" fmla="*/ f2041 1 1793917"/>
              <a:gd name="f3170" fmla="*/ f2042 1 6857999"/>
              <a:gd name="f3171" fmla="*/ f2043 1 1793917"/>
              <a:gd name="f3172" fmla="*/ f2044 1 6857999"/>
              <a:gd name="f3173" fmla="*/ f2045 1 1793917"/>
              <a:gd name="f3174" fmla="*/ f2046 1 6857999"/>
              <a:gd name="f3175" fmla="*/ f2047 1 1793917"/>
              <a:gd name="f3176" fmla="*/ f2048 1 6857999"/>
              <a:gd name="f3177" fmla="*/ f2049 1 1793917"/>
              <a:gd name="f3178" fmla="*/ f2050 1 6857999"/>
              <a:gd name="f3179" fmla="*/ f2051 1 1793917"/>
              <a:gd name="f3180" fmla="*/ f2052 1 6857999"/>
              <a:gd name="f3181" fmla="*/ f2053 1 1793917"/>
              <a:gd name="f3182" fmla="*/ f2054 1 6857999"/>
              <a:gd name="f3183" fmla="*/ f2055 1 1793917"/>
              <a:gd name="f3184" fmla="*/ f2056 1 6857999"/>
              <a:gd name="f3185" fmla="*/ f2057 1 1793917"/>
              <a:gd name="f3186" fmla="*/ f2058 1 6857999"/>
              <a:gd name="f3187" fmla="*/ f2059 1 1793917"/>
              <a:gd name="f3188" fmla="*/ f2060 1 6857999"/>
              <a:gd name="f3189" fmla="*/ f2061 1 1793917"/>
              <a:gd name="f3190" fmla="*/ f2062 1 6857999"/>
              <a:gd name="f3191" fmla="*/ f2063 1 1793917"/>
              <a:gd name="f3192" fmla="*/ f2064 1 6857999"/>
              <a:gd name="f3193" fmla="*/ f2065 1 1793917"/>
              <a:gd name="f3194" fmla="*/ f2066 1 6857999"/>
              <a:gd name="f3195" fmla="*/ f2067 1 1793917"/>
              <a:gd name="f3196" fmla="*/ f2068 1 6857999"/>
              <a:gd name="f3197" fmla="*/ f2069 1 1793917"/>
              <a:gd name="f3198" fmla="*/ f2070 1 6857999"/>
              <a:gd name="f3199" fmla="*/ f2071 1 1793917"/>
              <a:gd name="f3200" fmla="*/ f2072 1 6857999"/>
              <a:gd name="f3201" fmla="*/ f2073 1 1793917"/>
              <a:gd name="f3202" fmla="*/ f2074 1 6857999"/>
              <a:gd name="f3203" fmla="*/ f2075 1 1793917"/>
              <a:gd name="f3204" fmla="*/ f2076 1 6857999"/>
              <a:gd name="f3205" fmla="*/ f2077 1 6857999"/>
              <a:gd name="f3206" fmla="*/ f2078 1 6857999"/>
              <a:gd name="f3207" fmla="*/ f2079 1 1793917"/>
              <a:gd name="f3208" fmla="*/ f2080 1 6857999"/>
              <a:gd name="f3209" fmla="*/ f2081 1 1793917"/>
              <a:gd name="f3210" fmla="*/ f2082 1 6857999"/>
              <a:gd name="f3211" fmla="*/ f2083 1 1793917"/>
              <a:gd name="f3212" fmla="*/ f2084 1 6857999"/>
              <a:gd name="f3213" fmla="*/ f2085 1 6857999"/>
              <a:gd name="f3214" fmla="*/ f2086 1 6857999"/>
              <a:gd name="f3215" fmla="*/ f2087 1 1793917"/>
              <a:gd name="f3216" fmla="*/ f2088 1 6857999"/>
              <a:gd name="f3217" fmla="*/ f2089 1 1793917"/>
              <a:gd name="f3218" fmla="*/ f2090 1 6857999"/>
              <a:gd name="f3219" fmla="*/ f2091 1 1793917"/>
              <a:gd name="f3220" fmla="*/ f2092 1 6857999"/>
              <a:gd name="f3221" fmla="*/ f2093 1 1793917"/>
              <a:gd name="f3222" fmla="*/ f2094 1 6857999"/>
              <a:gd name="f3223" fmla="*/ f2095 1 1793917"/>
              <a:gd name="f3224" fmla="*/ f2096 1 6857999"/>
              <a:gd name="f3225" fmla="*/ f2097 1 1793917"/>
              <a:gd name="f3226" fmla="*/ f2098 1 6857999"/>
              <a:gd name="f3227" fmla="*/ f2099 1 1793917"/>
              <a:gd name="f3228" fmla="*/ f2100 1 6857999"/>
              <a:gd name="f3229" fmla="*/ f2101 1 1793917"/>
              <a:gd name="f3230" fmla="*/ f2102 1 6857999"/>
              <a:gd name="f3231" fmla="*/ f2103 1 1793917"/>
              <a:gd name="f3232" fmla="*/ f2104 1 6857999"/>
              <a:gd name="f3233" fmla="*/ f2105 1 1793917"/>
              <a:gd name="f3234" fmla="*/ f2106 1 6857999"/>
              <a:gd name="f3235" fmla="*/ f2107 1 1793917"/>
              <a:gd name="f3236" fmla="*/ f2108 1 6857999"/>
              <a:gd name="f3237" fmla="*/ f2109 1 1793917"/>
              <a:gd name="f3238" fmla="*/ f2110 1 6857999"/>
              <a:gd name="f3239" fmla="*/ f2111 1 1793917"/>
              <a:gd name="f3240" fmla="*/ f2112 1 6857999"/>
              <a:gd name="f3241" fmla="*/ f2113 1 1793917"/>
              <a:gd name="f3242" fmla="*/ f2114 1 6857999"/>
              <a:gd name="f3243" fmla="*/ f2115 1 6857999"/>
              <a:gd name="f3244" fmla="*/ f2116 1 1793917"/>
              <a:gd name="f3245" fmla="*/ f2117 1 6857999"/>
              <a:gd name="f3246" fmla="*/ f2118 1 1793917"/>
              <a:gd name="f3247" fmla="*/ f2119 1 6857999"/>
              <a:gd name="f3248" fmla="*/ f2120 1 1793917"/>
              <a:gd name="f3249" fmla="*/ f2121 1 6857999"/>
              <a:gd name="f3250" fmla="*/ f2122 1 1793917"/>
              <a:gd name="f3251" fmla="*/ f2123 1 6857999"/>
              <a:gd name="f3252" fmla="*/ f2124 1 1793917"/>
              <a:gd name="f3253" fmla="*/ f2125 1 6857999"/>
              <a:gd name="f3254" fmla="*/ f2126 1 1793917"/>
              <a:gd name="f3255" fmla="*/ f2127 1 6857999"/>
              <a:gd name="f3256" fmla="*/ f2128 1 1793917"/>
              <a:gd name="f3257" fmla="*/ f2129 1 6857999"/>
              <a:gd name="f3258" fmla="*/ f2130 1 1793917"/>
              <a:gd name="f3259" fmla="*/ f2131 1 6857999"/>
              <a:gd name="f3260" fmla="*/ f2132 1 1793917"/>
              <a:gd name="f3261" fmla="*/ f2133 1 6857999"/>
              <a:gd name="f3262" fmla="*/ f2134 1 6857999"/>
              <a:gd name="f3263" fmla="*/ f2135 1 1793917"/>
              <a:gd name="f3264" fmla="*/ f2136 1 6857999"/>
              <a:gd name="f3265" fmla="*/ f2137 1 1793917"/>
              <a:gd name="f3266" fmla="*/ f2138 1 6857999"/>
              <a:gd name="f3267" fmla="*/ f2139 1 6857999"/>
              <a:gd name="f3268" fmla="*/ f2140 1 6857999"/>
              <a:gd name="f3269" fmla="*/ f2141 1 1793917"/>
              <a:gd name="f3270" fmla="*/ f2142 1 6857999"/>
              <a:gd name="f3271" fmla="*/ f2143 1 1793917"/>
              <a:gd name="f3272" fmla="*/ f2144 1 6857999"/>
              <a:gd name="f3273" fmla="*/ f2145 1 6857999"/>
              <a:gd name="f3274" fmla="*/ f2146 1 1793917"/>
              <a:gd name="f3275" fmla="*/ f2147 1 6857999"/>
              <a:gd name="f3276" fmla="*/ f2148 1 1793917"/>
              <a:gd name="f3277" fmla="*/ f2149 1 6857999"/>
              <a:gd name="f3278" fmla="*/ f2150 1 1793917"/>
              <a:gd name="f3279" fmla="*/ f2151 1 6857999"/>
              <a:gd name="f3280" fmla="*/ f2152 1 6857999"/>
              <a:gd name="f3281" fmla="*/ f2153 1 1793917"/>
              <a:gd name="f3282" fmla="*/ f2154 1 6857999"/>
              <a:gd name="f3283" fmla="*/ f2155 1 1793917"/>
              <a:gd name="f3284" fmla="*/ f2156 1 6857999"/>
              <a:gd name="f3285" fmla="*/ f2157 1 1793917"/>
              <a:gd name="f3286" fmla="*/ f2158 1 6857999"/>
              <a:gd name="f3287" fmla="*/ f2159 1 1793917"/>
              <a:gd name="f3288" fmla="*/ f2160 1 6857999"/>
              <a:gd name="f3289" fmla="*/ f2161 1 1793917"/>
              <a:gd name="f3290" fmla="*/ f2162 1 6857999"/>
              <a:gd name="f3291" fmla="*/ f2163 1 1793917"/>
              <a:gd name="f3292" fmla="*/ f2164 1 6857999"/>
              <a:gd name="f3293" fmla="*/ f2165 1 1793917"/>
              <a:gd name="f3294" fmla="*/ f2166 1 6857999"/>
              <a:gd name="f3295" fmla="*/ f2167 1 1793917"/>
              <a:gd name="f3296" fmla="*/ f2168 1 6857999"/>
              <a:gd name="f3297" fmla="*/ f2169 1 1793917"/>
              <a:gd name="f3298" fmla="*/ f2170 1 6857999"/>
              <a:gd name="f3299" fmla="*/ f2171 1 1793917"/>
              <a:gd name="f3300" fmla="*/ f2172 1 6857999"/>
              <a:gd name="f3301" fmla="*/ f2173 1 1793917"/>
              <a:gd name="f3302" fmla="*/ f2174 1 6857999"/>
              <a:gd name="f3303" fmla="*/ f2175 1 1793917"/>
              <a:gd name="f3304" fmla="*/ f2176 1 6857999"/>
              <a:gd name="f3305" fmla="*/ f2177 1 1793917"/>
              <a:gd name="f3306" fmla="*/ f2178 1 6857999"/>
              <a:gd name="f3307" fmla="*/ f2179 1 6857999"/>
              <a:gd name="f3308" fmla="*/ f2180 1 6857999"/>
              <a:gd name="f3309" fmla="*/ f2181 1 6857999"/>
              <a:gd name="f3310" fmla="*/ f2182 1 1793917"/>
              <a:gd name="f3311" fmla="*/ f2183 1 6857999"/>
              <a:gd name="f3312" fmla="*/ f2184 1 1793917"/>
              <a:gd name="f3313" fmla="*/ f2185 1 6857999"/>
              <a:gd name="f3314" fmla="*/ f2186 1 1793917"/>
              <a:gd name="f3315" fmla="*/ f2187 1 6857999"/>
              <a:gd name="f3316" fmla="*/ f2188 1 1793917"/>
              <a:gd name="f3317" fmla="*/ f2189 1 6857999"/>
              <a:gd name="f3318" fmla="*/ f2190 1 6857999"/>
              <a:gd name="f3319" fmla="*/ f2191 1 6857999"/>
              <a:gd name="f3320" fmla="*/ f2192 1 1793917"/>
              <a:gd name="f3321" fmla="*/ f2193 1 6857999"/>
              <a:gd name="f3322" fmla="*/ f2194 1 1793917"/>
              <a:gd name="f3323" fmla="*/ f2195 1 6857999"/>
              <a:gd name="f3324" fmla="*/ f2196 1 1793917"/>
              <a:gd name="f3325" fmla="*/ f2197 1 6857999"/>
              <a:gd name="f3326" fmla="*/ f2198 1 1793917"/>
              <a:gd name="f3327" fmla="*/ f2199 1 6857999"/>
              <a:gd name="f3328" fmla="*/ f2200 1 1793917"/>
              <a:gd name="f3329" fmla="*/ f2201 1 6857999"/>
              <a:gd name="f3330" fmla="*/ f2202 1 1793917"/>
              <a:gd name="f3331" fmla="*/ f2203 1 6857999"/>
              <a:gd name="f3332" fmla="*/ f2204 1 1793917"/>
              <a:gd name="f3333" fmla="*/ f2205 1 6857999"/>
              <a:gd name="f3334" fmla="*/ f2206 1 1793917"/>
              <a:gd name="f3335" fmla="*/ f2207 1 6857999"/>
              <a:gd name="f3336" fmla="*/ f2208 1 1793917"/>
              <a:gd name="f3337" fmla="*/ f2209 1 6857999"/>
              <a:gd name="f3338" fmla="*/ f2210 1 1793917"/>
              <a:gd name="f3339" fmla="*/ f2211 1 6857999"/>
              <a:gd name="f3340" fmla="*/ f2212 1 1793917"/>
              <a:gd name="f3341" fmla="*/ f2213 1 6857999"/>
              <a:gd name="f3342" fmla="*/ f2214 1 1793917"/>
              <a:gd name="f3343" fmla="*/ f2215 1 1793917"/>
              <a:gd name="f3344" fmla="*/ f2216 1 6857999"/>
              <a:gd name="f3345" fmla="*/ f2217 1 1793917"/>
              <a:gd name="f3346" fmla="*/ f2218 1 6857999"/>
              <a:gd name="f3347" fmla="*/ f2219 1 1793917"/>
              <a:gd name="f3348" fmla="*/ f2220 1 6857999"/>
              <a:gd name="f3349" fmla="*/ f2221 1 1793917"/>
              <a:gd name="f3350" fmla="*/ f2222 1 6857999"/>
              <a:gd name="f3351" fmla="*/ f2223 1 1793917"/>
              <a:gd name="f3352" fmla="*/ f2224 1 6857999"/>
              <a:gd name="f3353" fmla="*/ f2225 1 1793917"/>
              <a:gd name="f3354" fmla="*/ f2226 1 6857999"/>
              <a:gd name="f3355" fmla="*/ f2227 1 1793917"/>
              <a:gd name="f3356" fmla="*/ f2228 1 6857999"/>
              <a:gd name="f3357" fmla="*/ f2229 1 1793917"/>
              <a:gd name="f3358" fmla="*/ f2230 1 6857999"/>
              <a:gd name="f3359" fmla="*/ f2231 1 1793917"/>
              <a:gd name="f3360" fmla="*/ f2232 1 6857999"/>
              <a:gd name="f3361" fmla="*/ f2233 1 1793917"/>
              <a:gd name="f3362" fmla="*/ f2234 1 6857999"/>
              <a:gd name="f3363" fmla="*/ f2235 1 1793917"/>
              <a:gd name="f3364" fmla="*/ f2236 1 6857999"/>
              <a:gd name="f3365" fmla="*/ f2237 1 1793917"/>
              <a:gd name="f3366" fmla="*/ f2238 1 6857999"/>
              <a:gd name="f3367" fmla="*/ f2239 1 1793917"/>
              <a:gd name="f3368" fmla="*/ f2240 1 6857999"/>
              <a:gd name="f3369" fmla="*/ f2241 1 6857999"/>
              <a:gd name="f3370" fmla="*/ f2242 1 1793917"/>
              <a:gd name="f3371" fmla="*/ f2243 1 6857999"/>
              <a:gd name="f3372" fmla="*/ f2244 1 1793917"/>
              <a:gd name="f3373" fmla="*/ f2245 1 6857999"/>
              <a:gd name="f3374" fmla="*/ f2246 1 1793917"/>
              <a:gd name="f3375" fmla="*/ f2247 1 6857999"/>
              <a:gd name="f3376" fmla="*/ f2248 1 1793917"/>
              <a:gd name="f3377" fmla="*/ f2249 1 6857999"/>
              <a:gd name="f3378" fmla="*/ f2250 1 1793917"/>
              <a:gd name="f3379" fmla="*/ f2251 1 6857999"/>
              <a:gd name="f3380" fmla="*/ f2252 1 1793917"/>
              <a:gd name="f3381" fmla="*/ f2253 1 6857999"/>
              <a:gd name="f3382" fmla="*/ f2254 1 1793917"/>
              <a:gd name="f3383" fmla="*/ f2255 1 6857999"/>
              <a:gd name="f3384" fmla="*/ f2256 1 1793917"/>
              <a:gd name="f3385" fmla="*/ f2257 1 6857999"/>
              <a:gd name="f3386" fmla="*/ f2258 1 1793917"/>
              <a:gd name="f3387" fmla="*/ f2259 1 6857999"/>
              <a:gd name="f3388" fmla="*/ f2260 1 1793917"/>
              <a:gd name="f3389" fmla="*/ f2261 1 6857999"/>
              <a:gd name="f3390" fmla="*/ f2262 1 1793917"/>
              <a:gd name="f3391" fmla="*/ f2263 1 6857999"/>
              <a:gd name="f3392" fmla="*/ f2264 1 1793917"/>
              <a:gd name="f3393" fmla="*/ f2265 1 6857999"/>
              <a:gd name="f3394" fmla="*/ f2266 1 1793917"/>
              <a:gd name="f3395" fmla="*/ f2267 1 6857999"/>
              <a:gd name="f3396" fmla="*/ f2268 1 1793917"/>
              <a:gd name="f3397" fmla="*/ f2269 1 6857999"/>
              <a:gd name="f3398" fmla="*/ f2270 1 1793917"/>
              <a:gd name="f3399" fmla="*/ f2271 1 6857999"/>
              <a:gd name="f3400" fmla="*/ f2272 1 1793917"/>
              <a:gd name="f3401" fmla="*/ f2273 1 6857999"/>
              <a:gd name="f3402" fmla="*/ f2274 1 1793917"/>
              <a:gd name="f3403" fmla="*/ f2275 1 6857999"/>
              <a:gd name="f3404" fmla="*/ f2276 1 1793917"/>
              <a:gd name="f3405" fmla="*/ f2277 1 6857999"/>
              <a:gd name="f3406" fmla="*/ f2278 1 1793917"/>
              <a:gd name="f3407" fmla="*/ f2279 1 6857999"/>
              <a:gd name="f3408" fmla="*/ f2280 1 1793917"/>
              <a:gd name="f3409" fmla="*/ f2281 1 6857999"/>
              <a:gd name="f3410" fmla="*/ f2282 1 1793917"/>
              <a:gd name="f3411" fmla="*/ f2283 1 6857999"/>
              <a:gd name="f3412" fmla="*/ f2284 1 1793917"/>
              <a:gd name="f3413" fmla="*/ f2285 1 6857999"/>
              <a:gd name="f3414" fmla="*/ f2286 1 1793917"/>
              <a:gd name="f3415" fmla="*/ f2287 1 6857999"/>
              <a:gd name="f3416" fmla="*/ f2288 1 1793917"/>
              <a:gd name="f3417" fmla="*/ f2289 1 6857999"/>
              <a:gd name="f3418" fmla="*/ f2290 1 1793917"/>
              <a:gd name="f3419" fmla="*/ f2291 1 6857999"/>
              <a:gd name="f3420" fmla="*/ f2292 1 1793917"/>
              <a:gd name="f3421" fmla="*/ f2293 1 6857999"/>
              <a:gd name="f3422" fmla="*/ f2294 1 1793917"/>
              <a:gd name="f3423" fmla="*/ f2295 1 6857999"/>
              <a:gd name="f3424" fmla="*/ f2296 1 1793917"/>
              <a:gd name="f3425" fmla="*/ f2297 1 6857999"/>
              <a:gd name="f3426" fmla="*/ f2298 1 1793917"/>
              <a:gd name="f3427" fmla="*/ f2299 1 6857999"/>
              <a:gd name="f3428" fmla="*/ f2300 1 1793917"/>
              <a:gd name="f3429" fmla="*/ f2301 1 6857999"/>
              <a:gd name="f3430" fmla="*/ f2302 1 1793917"/>
              <a:gd name="f3431" fmla="*/ f2303 1 6857999"/>
              <a:gd name="f3432" fmla="*/ f2304 1 1793917"/>
              <a:gd name="f3433" fmla="*/ f2305 1 6857999"/>
              <a:gd name="f3434" fmla="*/ f2306 1 6857999"/>
              <a:gd name="f3435" fmla="*/ f2307 1 6857999"/>
              <a:gd name="f3436" fmla="*/ f2308 1 1793917"/>
              <a:gd name="f3437" fmla="*/ f2309 1 6857999"/>
              <a:gd name="f3438" fmla="*/ f2310 1 6857999"/>
              <a:gd name="f3439" fmla="*/ f2311 1 1793917"/>
              <a:gd name="f3440" fmla="*/ f2312 1 6857999"/>
              <a:gd name="f3441" fmla="*/ f2313 1 1793917"/>
              <a:gd name="f3442" fmla="*/ f2314 1 6857999"/>
              <a:gd name="f3443" fmla="*/ f2315 1 1793917"/>
              <a:gd name="f3444" fmla="*/ f2316 1 6857999"/>
              <a:gd name="f3445" fmla="*/ f2317 1 1793917"/>
              <a:gd name="f3446" fmla="*/ f2318 1 6857999"/>
              <a:gd name="f3447" fmla="*/ f2319 1 1793917"/>
              <a:gd name="f3448" fmla="*/ f2320 1 6857999"/>
              <a:gd name="f3449" fmla="*/ f2321 1 1793917"/>
              <a:gd name="f3450" fmla="*/ f2322 1 1793917"/>
              <a:gd name="f3451" fmla="*/ f2323 1 6857999"/>
              <a:gd name="f3452" fmla="*/ f2324 1 1793917"/>
              <a:gd name="f3453" fmla="*/ f2325 1 6857999"/>
              <a:gd name="f3454" fmla="*/ f2326 1 1793917"/>
              <a:gd name="f3455" fmla="*/ f2327 1 6857999"/>
              <a:gd name="f3456" fmla="*/ f2328 1 6857999"/>
              <a:gd name="f3457" fmla="*/ f2329 1 1793917"/>
              <a:gd name="f3458" fmla="*/ f2330 1 6857999"/>
              <a:gd name="f3459" fmla="*/ f2331 1 1793917"/>
              <a:gd name="f3460" fmla="*/ f2332 1 6857999"/>
              <a:gd name="f3461" fmla="*/ f2333 1 6857999"/>
              <a:gd name="f3462" fmla="*/ f2334 1 1793917"/>
              <a:gd name="f3463" fmla="*/ f2335 1 6857999"/>
              <a:gd name="f3464" fmla="*/ f2336 1 1793917"/>
              <a:gd name="f3465" fmla="*/ f2337 1 6857999"/>
              <a:gd name="f3466" fmla="*/ f2338 1 1793917"/>
              <a:gd name="f3467" fmla="*/ f2339 1 6857999"/>
              <a:gd name="f3468" fmla="*/ f2340 1 1793917"/>
              <a:gd name="f3469" fmla="*/ f2341 1 6857999"/>
              <a:gd name="f3470" fmla="*/ f2342 1 1793917"/>
              <a:gd name="f3471" fmla="*/ f2343 1 6857999"/>
              <a:gd name="f3472" fmla="*/ f2344 1 1793917"/>
              <a:gd name="f3473" fmla="*/ f2345 1 6857999"/>
              <a:gd name="f3474" fmla="*/ f2346 1 1793917"/>
              <a:gd name="f3475" fmla="*/ f2347 1 1793917"/>
              <a:gd name="f3476" fmla="*/ f2348 1 6857999"/>
              <a:gd name="f3477" fmla="*/ f2349 1 1793917"/>
              <a:gd name="f3478" fmla="*/ f2350 1 6857999"/>
              <a:gd name="f3479" fmla="*/ f2351 1 1793917"/>
              <a:gd name="f3480" fmla="*/ f2352 1 6857999"/>
              <a:gd name="f3481" fmla="*/ f2353 1 1793917"/>
              <a:gd name="f3482" fmla="*/ f2354 1 6857999"/>
              <a:gd name="f3483" fmla="*/ f2355 1 1793917"/>
              <a:gd name="f3484" fmla="*/ f2356 1 1793917"/>
              <a:gd name="f3485" fmla="*/ f2357 1 1793917"/>
              <a:gd name="f3486" fmla="*/ f2358 1 6857999"/>
              <a:gd name="f3487" fmla="*/ f2359 1 1793917"/>
              <a:gd name="f3488" fmla="*/ f2360 1 6857999"/>
              <a:gd name="f3489" fmla="*/ f2361 1 1793917"/>
              <a:gd name="f3490" fmla="*/ f2362 1 6857999"/>
              <a:gd name="f3491" fmla="*/ f2363 1 1793917"/>
              <a:gd name="f3492" fmla="*/ f2364 1 6857999"/>
              <a:gd name="f3493" fmla="*/ f2365 1 1793917"/>
              <a:gd name="f3494" fmla="*/ f2366 1 6857999"/>
              <a:gd name="f3495" fmla="*/ f2367 1 1793917"/>
              <a:gd name="f3496" fmla="*/ f2368 1 6857999"/>
              <a:gd name="f3497" fmla="*/ f2369 1 1793917"/>
              <a:gd name="f3498" fmla="*/ f2370 1 6857999"/>
              <a:gd name="f3499" fmla="*/ f2371 1 1793917"/>
              <a:gd name="f3500" fmla="*/ f2372 1 6857999"/>
              <a:gd name="f3501" fmla="*/ f2373 1 6857999"/>
              <a:gd name="f3502" fmla="*/ f2374 1 1793917"/>
              <a:gd name="f3503" fmla="*/ f2375 1 6857999"/>
              <a:gd name="f3504" fmla="*/ f2376 1 1793917"/>
              <a:gd name="f3505" fmla="*/ f2377 1 6857999"/>
              <a:gd name="f3506" fmla="*/ f2378 1 1793917"/>
              <a:gd name="f3507" fmla="*/ f2379 1 6857999"/>
              <a:gd name="f3508" fmla="*/ f2380 1 1793917"/>
              <a:gd name="f3509" fmla="*/ f2381 1 6857999"/>
              <a:gd name="f3510" fmla="*/ f2382 1 1793917"/>
              <a:gd name="f3511" fmla="*/ f2383 1 6857999"/>
              <a:gd name="f3512" fmla="*/ f2384 1 1793917"/>
              <a:gd name="f3513" fmla="*/ f2385 1 6857999"/>
              <a:gd name="f3514" fmla="*/ f2386 1 1793917"/>
              <a:gd name="f3515" fmla="*/ f2387 1 6857999"/>
              <a:gd name="f3516" fmla="*/ f2388 1 6857999"/>
              <a:gd name="f3517" fmla="*/ f2389 1 1793917"/>
              <a:gd name="f3518" fmla="*/ f2390 1 6857999"/>
              <a:gd name="f3519" fmla="*/ f2391 1 1793917"/>
              <a:gd name="f3520" fmla="*/ f2392 1 6857999"/>
              <a:gd name="f3521" fmla="*/ f2393 1 6857999"/>
              <a:gd name="f3522" fmla="*/ f2394 1 6857999"/>
              <a:gd name="f3523" fmla="*/ f2395 1 1793917"/>
              <a:gd name="f3524" fmla="*/ f2396 1 6857999"/>
              <a:gd name="f3525" fmla="*/ f2397 1 1793917"/>
              <a:gd name="f3526" fmla="*/ f2398 1 6857999"/>
              <a:gd name="f3527" fmla="*/ f2399 1 1793917"/>
              <a:gd name="f3528" fmla="*/ f2400 1 6857999"/>
              <a:gd name="f3529" fmla="*/ f2401 1 1793917"/>
              <a:gd name="f3530" fmla="*/ f2402 1 6857999"/>
              <a:gd name="f3531" fmla="*/ f2403 1 1793917"/>
              <a:gd name="f3532" fmla="*/ f2404 1 6857999"/>
              <a:gd name="f3533" fmla="*/ f2405 1 1793917"/>
              <a:gd name="f3534" fmla="*/ f2406 1 6857999"/>
              <a:gd name="f3535" fmla="*/ f2407 1 1793917"/>
              <a:gd name="f3536" fmla="*/ f2408 1 6857999"/>
              <a:gd name="f3537" fmla="*/ f2409 1 1793917"/>
              <a:gd name="f3538" fmla="*/ f2410 1 6857999"/>
              <a:gd name="f3539" fmla="*/ f2411 1 6857999"/>
              <a:gd name="f3540" fmla="*/ f2412 1 6857999"/>
              <a:gd name="f3541" fmla="*/ f2413 1 1793917"/>
              <a:gd name="f3542" fmla="*/ f2414 1 6857999"/>
              <a:gd name="f3543" fmla="*/ f2415 1 6857999"/>
              <a:gd name="f3544" fmla="*/ f2416 1 6857999"/>
              <a:gd name="f3545" fmla="*/ f2417 1 1793917"/>
              <a:gd name="f3546" fmla="*/ f2418 1 6857999"/>
              <a:gd name="f3547" fmla="*/ f2419 1 6857999"/>
              <a:gd name="f3548" fmla="*/ f2420 1 1793917"/>
              <a:gd name="f3549" fmla="*/ f2421 1 6857999"/>
              <a:gd name="f3550" fmla="*/ f2422 1 1793917"/>
              <a:gd name="f3551" fmla="*/ f2423 1 6857999"/>
              <a:gd name="f3552" fmla="*/ f2424 1 1793917"/>
              <a:gd name="f3553" fmla="*/ f2425 1 6857999"/>
              <a:gd name="f3554" fmla="*/ f2426 1 1793917"/>
              <a:gd name="f3555" fmla="*/ f2427 1 6857999"/>
              <a:gd name="f3556" fmla="*/ f2428 1 1793917"/>
              <a:gd name="f3557" fmla="*/ f2429 1 6857999"/>
              <a:gd name="f3558" fmla="*/ f2430 1 1793917"/>
              <a:gd name="f3559" fmla="*/ f2431 1 6857999"/>
              <a:gd name="f3560" fmla="*/ f2432 1 6857999"/>
              <a:gd name="f3561" fmla="*/ f2433 1 1793917"/>
              <a:gd name="f3562" fmla="*/ f2434 1 6857999"/>
              <a:gd name="f3563" fmla="*/ f2435 1 1793917"/>
              <a:gd name="f3564" fmla="*/ f2436 1 6857999"/>
              <a:gd name="f3565" fmla="*/ f2437 1 1793917"/>
              <a:gd name="f3566" fmla="*/ f2438 1 6857999"/>
              <a:gd name="f3567" fmla="*/ f2439 1 6857999"/>
              <a:gd name="f3568" fmla="*/ f2440 1 1793917"/>
              <a:gd name="f3569" fmla="*/ f2441 1 6857999"/>
              <a:gd name="f3570" fmla="*/ f2442 1 1793917"/>
              <a:gd name="f3571" fmla="*/ f2443 1 6857999"/>
              <a:gd name="f3572" fmla="*/ f2444 1 6857999"/>
              <a:gd name="f3573" fmla="*/ f2445 1 6857999"/>
              <a:gd name="f3574" fmla="*/ f2446 1 1793917"/>
              <a:gd name="f3575" fmla="*/ f2447 1 6857999"/>
              <a:gd name="f3576" fmla="*/ f2448 1 6857999"/>
              <a:gd name="f3577" fmla="*/ f2449 1 6857999"/>
              <a:gd name="f3578" fmla="*/ f2450 1 1793917"/>
              <a:gd name="f3579" fmla="*/ f2451 1 6857999"/>
              <a:gd name="f3580" fmla="*/ f2452 1 1793917"/>
              <a:gd name="f3581" fmla="*/ f2453 1 6857999"/>
              <a:gd name="f3582" fmla="*/ f2454 1 1793917"/>
              <a:gd name="f3583" fmla="*/ f2455 1 6857999"/>
              <a:gd name="f3584" fmla="*/ f2456 1 1793917"/>
              <a:gd name="f3585" fmla="*/ f2457 1 6857999"/>
              <a:gd name="f3586" fmla="*/ f2458 1 1793917"/>
              <a:gd name="f3587" fmla="*/ f2459 1 6857999"/>
              <a:gd name="f3588" fmla="*/ f2460 1 6857999"/>
              <a:gd name="f3589" fmla="*/ f2461 1 6857999"/>
              <a:gd name="f3590" fmla="*/ f2462 1 6857999"/>
              <a:gd name="f3591" fmla="*/ f2463 1 1793917"/>
              <a:gd name="f3592" fmla="*/ f2464 1 6857999"/>
              <a:gd name="f3593" fmla="*/ f2465 1 1793917"/>
              <a:gd name="f3594" fmla="*/ f2466 1 6857999"/>
              <a:gd name="f3595" fmla="*/ f2467 1 1793917"/>
              <a:gd name="f3596" fmla="*/ f2468 1 6857999"/>
              <a:gd name="f3597" fmla="*/ f2469 1 1793917"/>
              <a:gd name="f3598" fmla="*/ f2470 1 6857999"/>
              <a:gd name="f3599" fmla="*/ f2471 1 6857999"/>
              <a:gd name="f3600" fmla="*/ f2472 1 6857999"/>
              <a:gd name="f3601" fmla="*/ f2473 1 1793917"/>
              <a:gd name="f3602" fmla="*/ f2474 1 6857999"/>
              <a:gd name="f3603" fmla="*/ f2475 1 1793917"/>
              <a:gd name="f3604" fmla="*/ f2476 1 1793917"/>
              <a:gd name="f3605" fmla="*/ f2477 1 6857999"/>
              <a:gd name="f3606" fmla="*/ f2478 1 1793917"/>
              <a:gd name="f3607" fmla="*/ f2479 1 6857999"/>
              <a:gd name="f3608" fmla="*/ f2480 1 1793917"/>
              <a:gd name="f3609" fmla="*/ f2481 1 6857999"/>
              <a:gd name="f3610" fmla="*/ f2482 1 6857999"/>
              <a:gd name="f3611" fmla="*/ f2483 1 6857999"/>
              <a:gd name="f3612" fmla="*/ f2484 1 1793917"/>
              <a:gd name="f3613" fmla="*/ f2485 1 6857999"/>
              <a:gd name="f3614" fmla="*/ f2486 1 1793917"/>
              <a:gd name="f3615" fmla="*/ f2487 1 6857999"/>
              <a:gd name="f3616" fmla="*/ f2488 1 1793917"/>
              <a:gd name="f3617" fmla="*/ f2489 1 6857999"/>
              <a:gd name="f3618" fmla="*/ f2490 1 6857999"/>
              <a:gd name="f3619" fmla="*/ f2491 1 1793917"/>
              <a:gd name="f3620" fmla="*/ f2492 1 6857999"/>
              <a:gd name="f3621" fmla="*/ f2493 1 1793917"/>
              <a:gd name="f3622" fmla="*/ f2494 1 6857999"/>
              <a:gd name="f3623" fmla="*/ f2495 1 1793917"/>
              <a:gd name="f3624" fmla="*/ f2496 1 6857999"/>
              <a:gd name="f3625" fmla="*/ f2497 1 1793917"/>
              <a:gd name="f3626" fmla="*/ f2498 1 6857999"/>
              <a:gd name="f3627" fmla="*/ f2499 1 1793917"/>
              <a:gd name="f3628" fmla="*/ f2500 1 6857999"/>
              <a:gd name="f3629" fmla="*/ f2501 1 1793917"/>
              <a:gd name="f3630" fmla="*/ f2502 1 6857999"/>
              <a:gd name="f3631" fmla="*/ f2503 1 6857999"/>
              <a:gd name="f3632" fmla="*/ f2504 1 6857999"/>
              <a:gd name="f3633" fmla="*/ f2505 1 1793917"/>
              <a:gd name="f3634" fmla="*/ f2506 1 6857999"/>
              <a:gd name="f3635" fmla="*/ f2507 1 1793917"/>
              <a:gd name="f3636" fmla="*/ f2508 1 6857999"/>
              <a:gd name="f3637" fmla="*/ f2509 1 1793917"/>
              <a:gd name="f3638" fmla="*/ f2510 1 6857999"/>
              <a:gd name="f3639" fmla="*/ f2511 1 1793917"/>
              <a:gd name="f3640" fmla="*/ f2512 1 6857999"/>
              <a:gd name="f3641" fmla="*/ f2513 1 1793917"/>
              <a:gd name="f3642" fmla="*/ f2514 1 6857999"/>
              <a:gd name="f3643" fmla="*/ f2515 1 6857999"/>
              <a:gd name="f3644" fmla="*/ f2516 1 6857999"/>
              <a:gd name="f3645" fmla="*/ f2517 1 1793917"/>
              <a:gd name="f3646" fmla="*/ f2518 1 6857999"/>
              <a:gd name="f3647" fmla="*/ f2519 1 6857999"/>
              <a:gd name="f3648" fmla="*/ f2520 1 6857999"/>
              <a:gd name="f3649" fmla="*/ f2521 1 1793917"/>
              <a:gd name="f3650" fmla="*/ f2522 1 6857999"/>
              <a:gd name="f3651" fmla="*/ f2523 1 1793917"/>
              <a:gd name="f3652" fmla="*/ f2524 1 6857999"/>
              <a:gd name="f3653" fmla="*/ f2525 1 1793917"/>
              <a:gd name="f3654" fmla="*/ f2526 1 6857999"/>
              <a:gd name="f3655" fmla="*/ f2527 1 6857999"/>
              <a:gd name="f3656" fmla="*/ f2528 1 1793917"/>
              <a:gd name="f3657" fmla="*/ f2529 1 6857999"/>
              <a:gd name="f3658" fmla="*/ f2530 1 1793917"/>
              <a:gd name="f3659" fmla="*/ f2531 1 6857999"/>
              <a:gd name="f3660" fmla="*/ f2532 1 1793917"/>
              <a:gd name="f3661" fmla="*/ f2533 1 6857999"/>
              <a:gd name="f3662" fmla="*/ f2534 1 1793917"/>
              <a:gd name="f3663" fmla="*/ f2535 1 6857999"/>
              <a:gd name="f3664" fmla="*/ f2536 1 1793917"/>
              <a:gd name="f3665" fmla="*/ f2537 1 6857999"/>
              <a:gd name="f3666" fmla="*/ f2538 1 6857999"/>
              <a:gd name="f3667" fmla="*/ f2539 1 6857999"/>
              <a:gd name="f3668" fmla="*/ f2540 1 1793917"/>
              <a:gd name="f3669" fmla="*/ f2541 1 6857999"/>
              <a:gd name="f3670" fmla="*/ f2542 1 1793917"/>
              <a:gd name="f3671" fmla="*/ f2543 1 6857999"/>
              <a:gd name="f3672" fmla="*/ f2544 1 1793917"/>
              <a:gd name="f3673" fmla="*/ f2545 1 6857999"/>
              <a:gd name="f3674" fmla="*/ f2546 1 1793917"/>
              <a:gd name="f3675" fmla="*/ f2547 1 6857999"/>
              <a:gd name="f3676" fmla="*/ f2548 1 6857999"/>
              <a:gd name="f3677" fmla="*/ f2549 1 6857999"/>
              <a:gd name="f3678" fmla="*/ f2550 1 6857999"/>
              <a:gd name="f3679" fmla="*/ f2551 1 6857999"/>
              <a:gd name="f3680" fmla="*/ f2552 1 1793917"/>
              <a:gd name="f3681" fmla="*/ f2553 1 6857999"/>
              <a:gd name="f3682" fmla="*/ f2554 1 1793917"/>
              <a:gd name="f3683" fmla="*/ f2555 1 6857999"/>
              <a:gd name="f3684" fmla="*/ f2556 1 1793917"/>
              <a:gd name="f3685" fmla="*/ f2557 1 6857999"/>
              <a:gd name="f3686" fmla="*/ f2558 1 1793917"/>
              <a:gd name="f3687" fmla="*/ f2559 1 6857999"/>
              <a:gd name="f3688" fmla="*/ f2560 1 6857999"/>
              <a:gd name="f3689" fmla="*/ f2561 1 6857999"/>
              <a:gd name="f3690" fmla="*/ f2562 1 1793917"/>
              <a:gd name="f3691" fmla="*/ f2563 1 6857999"/>
              <a:gd name="f3692" fmla="*/ f2564 1 6857999"/>
              <a:gd name="f3693" fmla="*/ f2565 1 6857999"/>
              <a:gd name="f3694" fmla="*/ f2566 1 6857999"/>
              <a:gd name="f3695" fmla="*/ f2567 1 6857999"/>
              <a:gd name="f3696" fmla="*/ f2568 1 1793917"/>
              <a:gd name="f3697" fmla="*/ f2569 1 6857999"/>
              <a:gd name="f3698" fmla="*/ f2570 1 6857999"/>
              <a:gd name="f3699" fmla="*/ f2571 1 1793917"/>
              <a:gd name="f3700" fmla="*/ f2572 1 6857999"/>
              <a:gd name="f3701" fmla="*/ f2573 1 6857999"/>
              <a:gd name="f3702" fmla="*/ f2574 1 6857999"/>
              <a:gd name="f3703" fmla="*/ f2575 1 6857999"/>
              <a:gd name="f3704" fmla="*/ f2576 1 1793917"/>
              <a:gd name="f3705" fmla="*/ f2577 1 6857999"/>
              <a:gd name="f3706" fmla="*/ f2578 1 6857999"/>
              <a:gd name="f3707" fmla="*/ f2579 1 6857999"/>
              <a:gd name="f3708" fmla="*/ f2580 1 6857999"/>
              <a:gd name="f3709" fmla="*/ f2581 1 1793917"/>
              <a:gd name="f3710" fmla="*/ f2582 1 6857999"/>
              <a:gd name="f3711" fmla="*/ f2583 1 6857999"/>
              <a:gd name="f3712" fmla="*/ f2584 1 6857999"/>
              <a:gd name="f3713" fmla="*/ f2585 1 1793917"/>
              <a:gd name="f3714" fmla="*/ f2586 1 6857999"/>
              <a:gd name="f3715" fmla="*/ f2587 1 6857999"/>
              <a:gd name="f3716" fmla="*/ f2588 1 6857999"/>
              <a:gd name="f3717" fmla="*/ f2589 1 6857999"/>
              <a:gd name="f3718" fmla="*/ f2590 1 6857999"/>
              <a:gd name="f3719" fmla="*/ f2591 1 6857999"/>
              <a:gd name="f3720" fmla="*/ f2592 1 6857999"/>
              <a:gd name="f3721" fmla="*/ f2593 1 1793917"/>
              <a:gd name="f3722" fmla="*/ f2594 1 6857999"/>
              <a:gd name="f3723" fmla="*/ f2595 1 6857999"/>
              <a:gd name="f3724" fmla="*/ f2596 1 6857999"/>
              <a:gd name="f3725" fmla="*/ f2597 1 1793917"/>
              <a:gd name="f3726" fmla="*/ f2598 1 6857999"/>
              <a:gd name="f3727" fmla="*/ f2599 1 1793917"/>
              <a:gd name="f3728" fmla="*/ f2600 1 6857999"/>
              <a:gd name="f3729" fmla="*/ f2601 1 6857999"/>
              <a:gd name="f3730" fmla="*/ f2602 1 1793917"/>
              <a:gd name="f3731" fmla="*/ f2603 1 6857999"/>
              <a:gd name="f3732" fmla="*/ f2604 1 1793917"/>
              <a:gd name="f3733" fmla="*/ f2605 1 6857999"/>
              <a:gd name="f3734" fmla="*/ f2606 1 6857999"/>
              <a:gd name="f3735" fmla="*/ f2607 1 1793917"/>
              <a:gd name="f3736" fmla="*/ f2608 1 6857999"/>
              <a:gd name="f3737" fmla="*/ f2609 1 6857999"/>
              <a:gd name="f3738" fmla="*/ f2610 1 6857999"/>
              <a:gd name="f3739" fmla="*/ f2611 1 1793917"/>
              <a:gd name="f3740" fmla="*/ f2612 1 6857999"/>
              <a:gd name="f3741" fmla="*/ f2613 1 1793917"/>
              <a:gd name="f3742" fmla="*/ f2614 1 6857999"/>
              <a:gd name="f3743" fmla="*/ f2615 1 1793917"/>
              <a:gd name="f3744" fmla="*/ f2616 1 6857999"/>
              <a:gd name="f3745" fmla="*/ f2617 1 6857999"/>
              <a:gd name="f3746" fmla="*/ f2618 1 6857999"/>
              <a:gd name="f3747" fmla="*/ f2619 1 1793917"/>
              <a:gd name="f3748" fmla="*/ f2620 1 6857999"/>
              <a:gd name="f3749" fmla="*/ f2621 1 1793917"/>
              <a:gd name="f3750" fmla="*/ f2622 1 6857999"/>
              <a:gd name="f3751" fmla="*/ f2623 1 1793917"/>
              <a:gd name="f3752" fmla="*/ f2624 1 6857999"/>
              <a:gd name="f3753" fmla="*/ f2625 1 1793917"/>
              <a:gd name="f3754" fmla="*/ f2626 1 6857999"/>
              <a:gd name="f3755" fmla="*/ f2627 1 1793917"/>
              <a:gd name="f3756" fmla="*/ f2628 1 6857999"/>
              <a:gd name="f3757" fmla="*/ f2629 1 1793917"/>
              <a:gd name="f3758" fmla="*/ f2630 1 6857999"/>
              <a:gd name="f3759" fmla="*/ f2631 1 1793917"/>
              <a:gd name="f3760" fmla="*/ f2632 1 6857999"/>
              <a:gd name="f3761" fmla="*/ f2633 1 1793917"/>
              <a:gd name="f3762" fmla="*/ f2634 1 6857999"/>
              <a:gd name="f3763" fmla="*/ f2635 1 6857999"/>
              <a:gd name="f3764" fmla="*/ f2636 1 6857999"/>
              <a:gd name="f3765" fmla="*/ f2637 1 1793917"/>
              <a:gd name="f3766" fmla="*/ f2638 1 6857999"/>
              <a:gd name="f3767" fmla="*/ f2639 1 1793917"/>
              <a:gd name="f3768" fmla="*/ f2640 1 6857999"/>
              <a:gd name="f3769" fmla="*/ f2641 1 1793917"/>
              <a:gd name="f3770" fmla="*/ f2642 1 6857999"/>
              <a:gd name="f3771" fmla="*/ f2643 1 6857999"/>
              <a:gd name="f3772" fmla="*/ f2644 1 6857999"/>
              <a:gd name="f3773" fmla="*/ f2645 1 6857999"/>
              <a:gd name="f3774" fmla="*/ f2646 1 6857999"/>
              <a:gd name="f3775" fmla="*/ f2647 1 1793917"/>
              <a:gd name="f3776" fmla="*/ f2648 1 6857999"/>
              <a:gd name="f3777" fmla="*/ f2649 1 1793917"/>
              <a:gd name="f3778" fmla="*/ f2650 1 6857999"/>
              <a:gd name="f3779" fmla="*/ f2651 1 1793917"/>
              <a:gd name="f3780" fmla="*/ f2652 1 6857999"/>
              <a:gd name="f3781" fmla="*/ f2653 1 1793917"/>
              <a:gd name="f3782" fmla="*/ f2654 1 6857999"/>
              <a:gd name="f3783" fmla="*/ f2655 1 1793917"/>
              <a:gd name="f3784" fmla="*/ f2656 1 1793917"/>
              <a:gd name="f3785" fmla="*/ f2657 1 6857999"/>
              <a:gd name="f3786" fmla="*/ f2658 1 6857999"/>
              <a:gd name="f3787" fmla="*/ f2659 1 6857999"/>
              <a:gd name="f3788" fmla="*/ f2660 1 1793917"/>
              <a:gd name="f3789" fmla="*/ f2661 1 1793917"/>
              <a:gd name="f3790" fmla="*/ f2662 1 1793917"/>
              <a:gd name="f3791" fmla="*/ f2663 1 6857999"/>
              <a:gd name="f3792" fmla="*/ f2664 1 1793917"/>
              <a:gd name="f3793" fmla="*/ f2665 1 6857999"/>
              <a:gd name="f3794" fmla="*/ f2666 1 6857999"/>
              <a:gd name="f3795" fmla="*/ f2667 1 1793917"/>
              <a:gd name="f3796" fmla="*/ f2668 1 6857999"/>
              <a:gd name="f3797" fmla="*/ f2669 1 6857999"/>
              <a:gd name="f3798" fmla="*/ f2670 1 1793917"/>
              <a:gd name="f3799" fmla="*/ f2671 1 6857999"/>
              <a:gd name="f3800" fmla="*/ f2672 1 6857999"/>
              <a:gd name="f3801" fmla="*/ f2673 1 6857999"/>
              <a:gd name="f3802" fmla="*/ f2674 1 1793917"/>
              <a:gd name="f3803" fmla="*/ f2675 1 6857999"/>
              <a:gd name="f3804" fmla="*/ f2676 1 6857999"/>
              <a:gd name="f3805" fmla="*/ f2677 1 1793917"/>
              <a:gd name="f3806" fmla="*/ f2678 1 6857999"/>
              <a:gd name="f3807" fmla="*/ f2679 1 6857999"/>
              <a:gd name="f3808" fmla="*/ f2680 1 1793917"/>
              <a:gd name="f3809" fmla="*/ f2681 1 6857999"/>
              <a:gd name="f3810" fmla="*/ f2682 1 1793917"/>
              <a:gd name="f3811" fmla="*/ f2683 1 6857999"/>
              <a:gd name="f3812" fmla="*/ f2684 1 6857999"/>
              <a:gd name="f3813" fmla="*/ f2685 1 1793917"/>
              <a:gd name="f3814" fmla="*/ f2686 1 6857999"/>
              <a:gd name="f3815" fmla="*/ f2687 1 1793917"/>
              <a:gd name="f3816" fmla="*/ f2688 1 6857999"/>
              <a:gd name="f3817" fmla="*/ f2689 1 6857999"/>
              <a:gd name="f3818" fmla="*/ f2690 1 6857999"/>
              <a:gd name="f3819" fmla="*/ f2691 1 1793917"/>
              <a:gd name="f3820" fmla="*/ f2692 1 6857999"/>
              <a:gd name="f3821" fmla="*/ f2693 1 1793917"/>
              <a:gd name="f3822" fmla="*/ f2694 1 6857999"/>
              <a:gd name="f3823" fmla="*/ f2695 1 6857999"/>
              <a:gd name="f3824" fmla="*/ f2696 1 1793917"/>
              <a:gd name="f3825" fmla="*/ f2697 1 6857999"/>
              <a:gd name="f3826" fmla="*/ f2698 1 6857999"/>
              <a:gd name="f3827" fmla="*/ f2699 1 6857999"/>
              <a:gd name="f3828" fmla="*/ f2700 1 1793917"/>
              <a:gd name="f3829" fmla="*/ f2701 1 6857999"/>
              <a:gd name="f3830" fmla="*/ f2702 1 6857999"/>
              <a:gd name="f3831" fmla="*/ f2703 1 1793917"/>
              <a:gd name="f3832" fmla="*/ f2704 1 6857999"/>
              <a:gd name="f3833" fmla="*/ f2705 1 1793917"/>
              <a:gd name="f3834" fmla="*/ f2706 1 6857999"/>
              <a:gd name="f3835" fmla="*/ f2707 1 1793917"/>
              <a:gd name="f3836" fmla="*/ f2708 1 1793917"/>
              <a:gd name="f3837" fmla="*/ f2709 1 6857999"/>
              <a:gd name="f3838" fmla="*/ f2710 1 1793917"/>
              <a:gd name="f3839" fmla="*/ f2711 1 1793917"/>
              <a:gd name="f3840" fmla="*/ f2712 1 6857999"/>
              <a:gd name="f3841" fmla="*/ f2713 1 6857999"/>
              <a:gd name="f3842" fmla="*/ f2714 1 6857999"/>
              <a:gd name="f3843" fmla="*/ f2715 1 6857999"/>
              <a:gd name="f3844" fmla="*/ f2716 1 6857999"/>
              <a:gd name="f3845" fmla="*/ f2717 1 1793917"/>
              <a:gd name="f3846" fmla="*/ f2718 1 6857999"/>
              <a:gd name="f3847" fmla="*/ f2719 1 6857999"/>
              <a:gd name="f3848" fmla="*/ f2720 1 6857999"/>
              <a:gd name="f3849" fmla="*/ f2721 1 6857999"/>
              <a:gd name="f3850" fmla="*/ f2722 1 6857999"/>
              <a:gd name="f3851" fmla="*/ f2723 1 6857999"/>
              <a:gd name="f3852" fmla="*/ f2724 1 1793917"/>
              <a:gd name="f3853" fmla="*/ f2725 1 6857999"/>
              <a:gd name="f3854" fmla="*/ f2726 1 6857999"/>
              <a:gd name="f3855" fmla="*/ f2727 1 6857999"/>
              <a:gd name="f3856" fmla="*/ f2728 1 1793917"/>
              <a:gd name="f3857" fmla="*/ f2729 1 6857999"/>
              <a:gd name="f3858" fmla="*/ f2730 1 1793917"/>
              <a:gd name="f3859" fmla="*/ f2731 1 6857999"/>
              <a:gd name="f3860" fmla="*/ f2732 1 1793917"/>
              <a:gd name="f3861" fmla="*/ f2733 1 6857999"/>
              <a:gd name="f3862" fmla="*/ f2734 1 1793917"/>
              <a:gd name="f3863" fmla="*/ f2735 1 6857999"/>
              <a:gd name="f3864" fmla="*/ f2736 1 1793917"/>
              <a:gd name="f3865" fmla="*/ f2737 1 6857999"/>
              <a:gd name="f3866" fmla="*/ f2738 1 6857999"/>
              <a:gd name="f3867" fmla="*/ f2739 1 6857999"/>
              <a:gd name="f3868" fmla="*/ f2740 1 1793917"/>
              <a:gd name="f3869" fmla="*/ f2741 1 6857999"/>
              <a:gd name="f3870" fmla="*/ f2742 1 1793917"/>
              <a:gd name="f3871" fmla="*/ f2743 1 6857999"/>
              <a:gd name="f3872" fmla="*/ f2744 1 1793917"/>
              <a:gd name="f3873" fmla="*/ f2745 1 6857999"/>
              <a:gd name="f3874" fmla="*/ f2746 1 6857999"/>
              <a:gd name="f3875" fmla="*/ f2747 1 6857999"/>
              <a:gd name="f3876" fmla="*/ f2748 1 1793917"/>
              <a:gd name="f3877" fmla="*/ f2749 1 6857999"/>
              <a:gd name="f3878" fmla="*/ f2750 1 6857999"/>
              <a:gd name="f3879" fmla="*/ f2751 1 1793917"/>
              <a:gd name="f3880" fmla="*/ f2752 1 1793917"/>
              <a:gd name="f3881" fmla="*/ f2753 1 6857999"/>
              <a:gd name="f3882" fmla="*/ f2754 1 1793917"/>
              <a:gd name="f3883" fmla="*/ f2755 1 6857999"/>
              <a:gd name="f3884" fmla="*/ f2756 1 1793917"/>
              <a:gd name="f3885" fmla="*/ f2757 1 6857999"/>
              <a:gd name="f3886" fmla="*/ f2758 1 1793917"/>
              <a:gd name="f3887" fmla="*/ f2759 1 6857999"/>
              <a:gd name="f3888" fmla="*/ f2760 1 6857999"/>
              <a:gd name="f3889" fmla="*/ f2761 1 6857999"/>
              <a:gd name="f3890" fmla="*/ f2762 1 1793917"/>
              <a:gd name="f3891" fmla="*/ f2763 1 6857999"/>
              <a:gd name="f3892" fmla="*/ f2764 1 1793917"/>
              <a:gd name="f3893" fmla="*/ f2765 1 6857999"/>
              <a:gd name="f3894" fmla="*/ f2766 1 1793917"/>
              <a:gd name="f3895" fmla="*/ f2767 1 6857999"/>
              <a:gd name="f3896" fmla="*/ f2768 1 1793917"/>
              <a:gd name="f3897" fmla="*/ f2769 1 6857999"/>
              <a:gd name="f3898" fmla="*/ f2770 1 1793917"/>
              <a:gd name="f3899" fmla="*/ f2771 1 1793917"/>
              <a:gd name="f3900" fmla="*/ f2772 1 6857999"/>
              <a:gd name="f3901" fmla="*/ f2773 1 1793917"/>
              <a:gd name="f3902" fmla="*/ f2774 1 6857999"/>
              <a:gd name="f3903" fmla="*/ f2775 1 1793917"/>
              <a:gd name="f3904" fmla="*/ f2776 1 6857999"/>
              <a:gd name="f3905" fmla="*/ f2777 1 6857999"/>
              <a:gd name="f3906" fmla="*/ f2778 1 6857999"/>
              <a:gd name="f3907" fmla="*/ f2779 1 1793917"/>
              <a:gd name="f3908" fmla="*/ f2780 1 6857999"/>
              <a:gd name="f3909" fmla="*/ f2781 1 1793917"/>
              <a:gd name="f3910" fmla="*/ f2782 1 6857999"/>
              <a:gd name="f3911" fmla="*/ f2783 1 1793917"/>
              <a:gd name="f3912" fmla="*/ f2784 1 6857999"/>
              <a:gd name="f3913" fmla="*/ f2785 1 6857999"/>
              <a:gd name="f3914" fmla="*/ f2786 1 6857999"/>
              <a:gd name="f3915" fmla="*/ f2787 1 1793917"/>
              <a:gd name="f3916" fmla="*/ f2788 1 6857999"/>
              <a:gd name="f3917" fmla="*/ f2789 1 6857999"/>
              <a:gd name="f3918" fmla="*/ f2790 1 6857999"/>
              <a:gd name="f3919" fmla="*/ f2791 1 1793917"/>
              <a:gd name="f3920" fmla="*/ f2792 1 6857999"/>
              <a:gd name="f3921" fmla="*/ f2793 1 1793917"/>
              <a:gd name="f3922" fmla="*/ f2794 1 6857999"/>
              <a:gd name="f3923" fmla="*/ f2795 1 1793917"/>
              <a:gd name="f3924" fmla="*/ f2796 1 6857999"/>
              <a:gd name="f3925" fmla="*/ f2797 1 6857999"/>
              <a:gd name="f3926" fmla="*/ f2798 1 6857999"/>
              <a:gd name="f3927" fmla="*/ f2799 1 1793917"/>
              <a:gd name="f3928" fmla="*/ f2800 1 6857999"/>
              <a:gd name="f3929" fmla="*/ f2801 1 1793917"/>
              <a:gd name="f3930" fmla="*/ f2802 1 1793917"/>
              <a:gd name="f3931" fmla="*/ f2803 1 6857999"/>
              <a:gd name="f3932" fmla="*/ f2804 1 6857999"/>
              <a:gd name="f3933" fmla="*/ f2805 1 6857999"/>
              <a:gd name="f3934" fmla="*/ f2806 1 6857999"/>
              <a:gd name="f3935" fmla="*/ f2807 1 1793917"/>
              <a:gd name="f3936" fmla="*/ f2808 1 6857999"/>
              <a:gd name="f3937" fmla="*/ f2809 1 6857999"/>
              <a:gd name="f3938" fmla="*/ f2810 1 1793917"/>
              <a:gd name="f3939" fmla="*/ f2811 1 6857999"/>
              <a:gd name="f3940" fmla="*/ f2812 1 6857999"/>
              <a:gd name="f3941" fmla="*/ f2813 1 6857999"/>
              <a:gd name="f3942" fmla="*/ f2814 1 6857999"/>
              <a:gd name="f3943" fmla="*/ f2815 1 6857999"/>
              <a:gd name="f3944" fmla="*/ f2816 1 6857999"/>
              <a:gd name="f3945" fmla="*/ f2817 1 6857999"/>
              <a:gd name="f3946" fmla="*/ f2818 1 1793917"/>
              <a:gd name="f3947" fmla="*/ f2819 1 6857999"/>
              <a:gd name="f3948" fmla="*/ f2820 1 1793917"/>
              <a:gd name="f3949" fmla="*/ f2821 1 6857999"/>
              <a:gd name="f3950" fmla="*/ f2822 1 1793917"/>
              <a:gd name="f3951" fmla="*/ f2823 1 6857999"/>
              <a:gd name="f3952" fmla="*/ f2824 1 1793917"/>
              <a:gd name="f3953" fmla="*/ f2825 1 6857999"/>
              <a:gd name="f3954" fmla="*/ f2826 1 1793917"/>
              <a:gd name="f3955" fmla="*/ f2827 1 1793917"/>
              <a:gd name="f3956" fmla="*/ f2828 1 6857999"/>
              <a:gd name="f3957" fmla="*/ f2829 1 6857999"/>
              <a:gd name="f3958" fmla="*/ f2830 1 6857999"/>
              <a:gd name="f3959" fmla="*/ f2831 1 1793917"/>
              <a:gd name="f3960" fmla="*/ f2832 1 1793917"/>
              <a:gd name="f3961" fmla="*/ f2833 1 1793917"/>
              <a:gd name="f3962" fmla="*/ f2834 1 6857999"/>
              <a:gd name="f3963" fmla="*/ f2835 1 1793917"/>
              <a:gd name="f3964" fmla="*/ f2836 1 6857999"/>
              <a:gd name="f3965" fmla="*/ f2837 1 1793917"/>
              <a:gd name="f3966" fmla="*/ f2838 1 6857999"/>
              <a:gd name="f3967" fmla="*/ f2839 1 1793917"/>
              <a:gd name="f3968" fmla="*/ f2840 1 6857999"/>
              <a:gd name="f3969" fmla="*/ f2841 1 1793917"/>
              <a:gd name="f3970" fmla="*/ f2842 1 6857999"/>
              <a:gd name="f3971" fmla="*/ f2843 1 6857999"/>
              <a:gd name="f3972" fmla="*/ f2844 1 1793917"/>
              <a:gd name="f3973" fmla="*/ f2845 1 6857999"/>
              <a:gd name="f3974" fmla="*/ f2846 1 6857999"/>
              <a:gd name="f3975" fmla="*/ f2847 1 6857999"/>
              <a:gd name="f3976" fmla="*/ f2848 1 1793917"/>
              <a:gd name="f3977" fmla="*/ f2849 1 6857999"/>
              <a:gd name="f3978" fmla="*/ f2850 1 6857999"/>
              <a:gd name="f3979" fmla="*/ f2851 1 6857999"/>
              <a:gd name="f3980" fmla="*/ f2852 1 1793917"/>
              <a:gd name="f3981" fmla="*/ f2853 1 6857999"/>
              <a:gd name="f3982" fmla="*/ f2854 1 1793917"/>
              <a:gd name="f3983" fmla="*/ f2855 1 6857999"/>
              <a:gd name="f3984" fmla="*/ f2856 1 1793917"/>
              <a:gd name="f3985" fmla="*/ f2857 1 6857999"/>
              <a:gd name="f3986" fmla="*/ f2858 1 1793917"/>
              <a:gd name="f3987" fmla="*/ f2859 1 6857999"/>
              <a:gd name="f3988" fmla="*/ f2860 1 6857999"/>
              <a:gd name="f3989" fmla="*/ f5 1 f1732"/>
              <a:gd name="f3990" fmla="*/ f6 1 f1732"/>
              <a:gd name="f3991" fmla="*/ f5 1 f1733"/>
              <a:gd name="f3992" fmla="*/ f7 1 f1733"/>
              <a:gd name="f3993" fmla="+- f2861 0 f1"/>
              <a:gd name="f3994" fmla="*/ f2862 1 f1732"/>
              <a:gd name="f3995" fmla="*/ f2863 1 f1733"/>
              <a:gd name="f3996" fmla="*/ f2864 1 f1732"/>
              <a:gd name="f3997" fmla="*/ f2865 1 f1732"/>
              <a:gd name="f3998" fmla="*/ f2866 1 f1733"/>
              <a:gd name="f3999" fmla="*/ f2867 1 f1732"/>
              <a:gd name="f4000" fmla="*/ f2868 1 f1732"/>
              <a:gd name="f4001" fmla="*/ f2869 1 f1732"/>
              <a:gd name="f4002" fmla="*/ f2870 1 f1732"/>
              <a:gd name="f4003" fmla="*/ f2871 1 f1732"/>
              <a:gd name="f4004" fmla="*/ f2872 1 f1732"/>
              <a:gd name="f4005" fmla="*/ f2873 1 f1733"/>
              <a:gd name="f4006" fmla="*/ f2874 1 f1732"/>
              <a:gd name="f4007" fmla="*/ f2875 1 f1733"/>
              <a:gd name="f4008" fmla="*/ f2876 1 f1732"/>
              <a:gd name="f4009" fmla="*/ f2877 1 f1733"/>
              <a:gd name="f4010" fmla="*/ f2878 1 f1732"/>
              <a:gd name="f4011" fmla="*/ f2879 1 f1733"/>
              <a:gd name="f4012" fmla="*/ f2880 1 f1732"/>
              <a:gd name="f4013" fmla="*/ f2881 1 f1733"/>
              <a:gd name="f4014" fmla="*/ f2882 1 f1732"/>
              <a:gd name="f4015" fmla="*/ f2883 1 f1733"/>
              <a:gd name="f4016" fmla="*/ f2884 1 f1732"/>
              <a:gd name="f4017" fmla="*/ f2885 1 f1733"/>
              <a:gd name="f4018" fmla="*/ f2886 1 f1732"/>
              <a:gd name="f4019" fmla="*/ f2887 1 f1733"/>
              <a:gd name="f4020" fmla="*/ f2888 1 f1732"/>
              <a:gd name="f4021" fmla="*/ f2889 1 f1733"/>
              <a:gd name="f4022" fmla="*/ f2890 1 f1732"/>
              <a:gd name="f4023" fmla="*/ f2891 1 f1733"/>
              <a:gd name="f4024" fmla="*/ f2892 1 f1732"/>
              <a:gd name="f4025" fmla="*/ f2893 1 f1733"/>
              <a:gd name="f4026" fmla="*/ f2894 1 f1732"/>
              <a:gd name="f4027" fmla="*/ f2895 1 f1733"/>
              <a:gd name="f4028" fmla="*/ f2896 1 f1732"/>
              <a:gd name="f4029" fmla="*/ f2897 1 f1733"/>
              <a:gd name="f4030" fmla="*/ f2898 1 f1732"/>
              <a:gd name="f4031" fmla="*/ f2899 1 f1733"/>
              <a:gd name="f4032" fmla="*/ f2900 1 f1732"/>
              <a:gd name="f4033" fmla="*/ f2901 1 f1733"/>
              <a:gd name="f4034" fmla="*/ f2902 1 f1732"/>
              <a:gd name="f4035" fmla="*/ f2903 1 f1733"/>
              <a:gd name="f4036" fmla="*/ f2904 1 f1732"/>
              <a:gd name="f4037" fmla="*/ f2905 1 f1733"/>
              <a:gd name="f4038" fmla="*/ f2906 1 f1732"/>
              <a:gd name="f4039" fmla="*/ f2907 1 f1733"/>
              <a:gd name="f4040" fmla="*/ f2908 1 f1732"/>
              <a:gd name="f4041" fmla="*/ f2909 1 f1733"/>
              <a:gd name="f4042" fmla="*/ f2910 1 f1732"/>
              <a:gd name="f4043" fmla="*/ f2911 1 f1733"/>
              <a:gd name="f4044" fmla="*/ f2912 1 f1732"/>
              <a:gd name="f4045" fmla="*/ f2913 1 f1733"/>
              <a:gd name="f4046" fmla="*/ f2914 1 f1733"/>
              <a:gd name="f4047" fmla="*/ f2915 1 f1732"/>
              <a:gd name="f4048" fmla="*/ f2916 1 f1733"/>
              <a:gd name="f4049" fmla="*/ f2917 1 f1732"/>
              <a:gd name="f4050" fmla="*/ f2918 1 f1733"/>
              <a:gd name="f4051" fmla="*/ f2919 1 f1732"/>
              <a:gd name="f4052" fmla="*/ f2920 1 f1733"/>
              <a:gd name="f4053" fmla="*/ f2921 1 f1732"/>
              <a:gd name="f4054" fmla="*/ f2922 1 f1733"/>
              <a:gd name="f4055" fmla="*/ f2923 1 f1732"/>
              <a:gd name="f4056" fmla="*/ f2924 1 f1733"/>
              <a:gd name="f4057" fmla="*/ f2925 1 f1732"/>
              <a:gd name="f4058" fmla="*/ f2926 1 f1733"/>
              <a:gd name="f4059" fmla="*/ f2927 1 f1732"/>
              <a:gd name="f4060" fmla="*/ f2928 1 f1733"/>
              <a:gd name="f4061" fmla="*/ f2929 1 f1732"/>
              <a:gd name="f4062" fmla="*/ f2930 1 f1733"/>
              <a:gd name="f4063" fmla="*/ f2931 1 f1732"/>
              <a:gd name="f4064" fmla="*/ f2932 1 f1733"/>
              <a:gd name="f4065" fmla="*/ f2933 1 f1732"/>
              <a:gd name="f4066" fmla="*/ f2934 1 f1733"/>
              <a:gd name="f4067" fmla="*/ f2935 1 f1732"/>
              <a:gd name="f4068" fmla="*/ f2936 1 f1733"/>
              <a:gd name="f4069" fmla="*/ f2937 1 f1732"/>
              <a:gd name="f4070" fmla="*/ f2938 1 f1733"/>
              <a:gd name="f4071" fmla="*/ f2939 1 f1732"/>
              <a:gd name="f4072" fmla="*/ f2940 1 f1733"/>
              <a:gd name="f4073" fmla="*/ f2941 1 f1732"/>
              <a:gd name="f4074" fmla="*/ f2942 1 f1733"/>
              <a:gd name="f4075" fmla="*/ f2943 1 f1732"/>
              <a:gd name="f4076" fmla="*/ f2944 1 f1733"/>
              <a:gd name="f4077" fmla="*/ f2945 1 f1732"/>
              <a:gd name="f4078" fmla="*/ f2946 1 f1733"/>
              <a:gd name="f4079" fmla="*/ f2947 1 f1732"/>
              <a:gd name="f4080" fmla="*/ f2948 1 f1733"/>
              <a:gd name="f4081" fmla="*/ f2949 1 f1732"/>
              <a:gd name="f4082" fmla="*/ f2950 1 f1733"/>
              <a:gd name="f4083" fmla="*/ f2951 1 f1732"/>
              <a:gd name="f4084" fmla="*/ f2952 1 f1733"/>
              <a:gd name="f4085" fmla="*/ f2953 1 f1732"/>
              <a:gd name="f4086" fmla="*/ f2954 1 f1733"/>
              <a:gd name="f4087" fmla="*/ f2955 1 f1732"/>
              <a:gd name="f4088" fmla="*/ f2956 1 f1733"/>
              <a:gd name="f4089" fmla="*/ f2957 1 f1733"/>
              <a:gd name="f4090" fmla="*/ f2958 1 f1732"/>
              <a:gd name="f4091" fmla="*/ f2959 1 f1733"/>
              <a:gd name="f4092" fmla="*/ f2960 1 f1732"/>
              <a:gd name="f4093" fmla="*/ f2961 1 f1733"/>
              <a:gd name="f4094" fmla="*/ f2962 1 f1732"/>
              <a:gd name="f4095" fmla="*/ f2963 1 f1733"/>
              <a:gd name="f4096" fmla="*/ f2964 1 f1732"/>
              <a:gd name="f4097" fmla="*/ f2965 1 f1733"/>
              <a:gd name="f4098" fmla="*/ f2966 1 f1732"/>
              <a:gd name="f4099" fmla="*/ f2967 1 f1733"/>
              <a:gd name="f4100" fmla="*/ f2968 1 f1732"/>
              <a:gd name="f4101" fmla="*/ f2969 1 f1733"/>
              <a:gd name="f4102" fmla="*/ f2970 1 f1732"/>
              <a:gd name="f4103" fmla="*/ f2971 1 f1733"/>
              <a:gd name="f4104" fmla="*/ f2972 1 f1732"/>
              <a:gd name="f4105" fmla="*/ f2973 1 f1733"/>
              <a:gd name="f4106" fmla="*/ f2974 1 f1732"/>
              <a:gd name="f4107" fmla="*/ f2975 1 f1733"/>
              <a:gd name="f4108" fmla="*/ f2976 1 f1732"/>
              <a:gd name="f4109" fmla="*/ f2977 1 f1733"/>
              <a:gd name="f4110" fmla="*/ f2978 1 f1732"/>
              <a:gd name="f4111" fmla="*/ f2979 1 f1733"/>
              <a:gd name="f4112" fmla="*/ f2980 1 f1732"/>
              <a:gd name="f4113" fmla="*/ f2981 1 f1733"/>
              <a:gd name="f4114" fmla="*/ f2982 1 f1732"/>
              <a:gd name="f4115" fmla="*/ f2983 1 f1733"/>
              <a:gd name="f4116" fmla="*/ f2984 1 f1732"/>
              <a:gd name="f4117" fmla="*/ f2985 1 f1733"/>
              <a:gd name="f4118" fmla="*/ f2986 1 f1732"/>
              <a:gd name="f4119" fmla="*/ f2987 1 f1733"/>
              <a:gd name="f4120" fmla="*/ f2988 1 f1732"/>
              <a:gd name="f4121" fmla="*/ f2989 1 f1733"/>
              <a:gd name="f4122" fmla="*/ f2990 1 f1732"/>
              <a:gd name="f4123" fmla="*/ f2991 1 f1733"/>
              <a:gd name="f4124" fmla="*/ f2992 1 f1732"/>
              <a:gd name="f4125" fmla="*/ f2993 1 f1733"/>
              <a:gd name="f4126" fmla="*/ f2994 1 f1732"/>
              <a:gd name="f4127" fmla="*/ f2995 1 f1733"/>
              <a:gd name="f4128" fmla="*/ f2996 1 f1732"/>
              <a:gd name="f4129" fmla="*/ f2997 1 f1733"/>
              <a:gd name="f4130" fmla="*/ f2998 1 f1732"/>
              <a:gd name="f4131" fmla="*/ f2999 1 f1733"/>
              <a:gd name="f4132" fmla="*/ f3000 1 f1732"/>
              <a:gd name="f4133" fmla="*/ f3001 1 f1733"/>
              <a:gd name="f4134" fmla="*/ f3002 1 f1732"/>
              <a:gd name="f4135" fmla="*/ f3003 1 f1733"/>
              <a:gd name="f4136" fmla="*/ f3004 1 f1732"/>
              <a:gd name="f4137" fmla="*/ f3005 1 f1733"/>
              <a:gd name="f4138" fmla="*/ f3006 1 f1732"/>
              <a:gd name="f4139" fmla="*/ f3007 1 f1733"/>
              <a:gd name="f4140" fmla="*/ f3008 1 f1732"/>
              <a:gd name="f4141" fmla="*/ f3009 1 f1733"/>
              <a:gd name="f4142" fmla="*/ f3010 1 f1732"/>
              <a:gd name="f4143" fmla="*/ f3011 1 f1733"/>
              <a:gd name="f4144" fmla="*/ f3012 1 f1732"/>
              <a:gd name="f4145" fmla="*/ f3013 1 f1733"/>
              <a:gd name="f4146" fmla="*/ f3014 1 f1732"/>
              <a:gd name="f4147" fmla="*/ f3015 1 f1733"/>
              <a:gd name="f4148" fmla="*/ f3016 1 f1732"/>
              <a:gd name="f4149" fmla="*/ f3017 1 f1733"/>
              <a:gd name="f4150" fmla="*/ f3018 1 f1732"/>
              <a:gd name="f4151" fmla="*/ f3019 1 f1733"/>
              <a:gd name="f4152" fmla="*/ f3020 1 f1732"/>
              <a:gd name="f4153" fmla="*/ f3021 1 f1733"/>
              <a:gd name="f4154" fmla="*/ f3022 1 f1732"/>
              <a:gd name="f4155" fmla="*/ f3023 1 f1733"/>
              <a:gd name="f4156" fmla="*/ f3024 1 f1733"/>
              <a:gd name="f4157" fmla="*/ f3025 1 f1733"/>
              <a:gd name="f4158" fmla="*/ f3026 1 f1732"/>
              <a:gd name="f4159" fmla="*/ f3027 1 f1733"/>
              <a:gd name="f4160" fmla="*/ f3028 1 f1733"/>
              <a:gd name="f4161" fmla="*/ f3029 1 f1732"/>
              <a:gd name="f4162" fmla="*/ f3030 1 f1733"/>
              <a:gd name="f4163" fmla="*/ f3031 1 f1732"/>
              <a:gd name="f4164" fmla="*/ f3032 1 f1733"/>
              <a:gd name="f4165" fmla="*/ f3033 1 f1732"/>
              <a:gd name="f4166" fmla="*/ f3034 1 f1733"/>
              <a:gd name="f4167" fmla="*/ f3035 1 f1732"/>
              <a:gd name="f4168" fmla="*/ f3036 1 f1733"/>
              <a:gd name="f4169" fmla="*/ f3037 1 f1732"/>
              <a:gd name="f4170" fmla="*/ f3038 1 f1732"/>
              <a:gd name="f4171" fmla="*/ f3039 1 f1733"/>
              <a:gd name="f4172" fmla="*/ f3040 1 f1732"/>
              <a:gd name="f4173" fmla="*/ f3041 1 f1733"/>
              <a:gd name="f4174" fmla="*/ f3042 1 f1732"/>
              <a:gd name="f4175" fmla="*/ f3043 1 f1733"/>
              <a:gd name="f4176" fmla="*/ f3044 1 f1732"/>
              <a:gd name="f4177" fmla="*/ f3045 1 f1733"/>
              <a:gd name="f4178" fmla="*/ f3046 1 f1733"/>
              <a:gd name="f4179" fmla="*/ f3047 1 f1732"/>
              <a:gd name="f4180" fmla="*/ f3048 1 f1733"/>
              <a:gd name="f4181" fmla="*/ f3049 1 f1732"/>
              <a:gd name="f4182" fmla="*/ f3050 1 f1733"/>
              <a:gd name="f4183" fmla="*/ f3051 1 f1732"/>
              <a:gd name="f4184" fmla="*/ f3052 1 f1733"/>
              <a:gd name="f4185" fmla="*/ f3053 1 f1732"/>
              <a:gd name="f4186" fmla="*/ f3054 1 f1733"/>
              <a:gd name="f4187" fmla="*/ f3055 1 f1733"/>
              <a:gd name="f4188" fmla="*/ f3056 1 f1732"/>
              <a:gd name="f4189" fmla="*/ f3057 1 f1733"/>
              <a:gd name="f4190" fmla="*/ f3058 1 f1732"/>
              <a:gd name="f4191" fmla="*/ f3059 1 f1733"/>
              <a:gd name="f4192" fmla="*/ f3060 1 f1732"/>
              <a:gd name="f4193" fmla="*/ f3061 1 f1733"/>
              <a:gd name="f4194" fmla="*/ f3062 1 f1732"/>
              <a:gd name="f4195" fmla="*/ f3063 1 f1733"/>
              <a:gd name="f4196" fmla="*/ f3064 1 f1732"/>
              <a:gd name="f4197" fmla="*/ f3065 1 f1733"/>
              <a:gd name="f4198" fmla="*/ f3066 1 f1732"/>
              <a:gd name="f4199" fmla="*/ f3067 1 f1733"/>
              <a:gd name="f4200" fmla="*/ f3068 1 f1732"/>
              <a:gd name="f4201" fmla="*/ f3069 1 f1733"/>
              <a:gd name="f4202" fmla="*/ f3070 1 f1732"/>
              <a:gd name="f4203" fmla="*/ f3071 1 f1733"/>
              <a:gd name="f4204" fmla="*/ f3072 1 f1732"/>
              <a:gd name="f4205" fmla="*/ f3073 1 f1733"/>
              <a:gd name="f4206" fmla="*/ f3074 1 f1732"/>
              <a:gd name="f4207" fmla="*/ f3075 1 f1733"/>
              <a:gd name="f4208" fmla="*/ f3076 1 f1732"/>
              <a:gd name="f4209" fmla="*/ f3077 1 f1733"/>
              <a:gd name="f4210" fmla="*/ f3078 1 f1732"/>
              <a:gd name="f4211" fmla="*/ f3079 1 f1733"/>
              <a:gd name="f4212" fmla="*/ f3080 1 f1732"/>
              <a:gd name="f4213" fmla="*/ f3081 1 f1733"/>
              <a:gd name="f4214" fmla="*/ f3082 1 f1732"/>
              <a:gd name="f4215" fmla="*/ f3083 1 f1733"/>
              <a:gd name="f4216" fmla="*/ f3084 1 f1732"/>
              <a:gd name="f4217" fmla="*/ f3085 1 f1733"/>
              <a:gd name="f4218" fmla="*/ f3086 1 f1732"/>
              <a:gd name="f4219" fmla="*/ f3087 1 f1733"/>
              <a:gd name="f4220" fmla="*/ f3088 1 f1732"/>
              <a:gd name="f4221" fmla="*/ f3089 1 f1733"/>
              <a:gd name="f4222" fmla="*/ f3090 1 f1732"/>
              <a:gd name="f4223" fmla="*/ f3091 1 f1733"/>
              <a:gd name="f4224" fmla="*/ f3092 1 f1732"/>
              <a:gd name="f4225" fmla="*/ f3093 1 f1733"/>
              <a:gd name="f4226" fmla="*/ f3094 1 f1732"/>
              <a:gd name="f4227" fmla="*/ f3095 1 f1733"/>
              <a:gd name="f4228" fmla="*/ f3096 1 f1732"/>
              <a:gd name="f4229" fmla="*/ f3097 1 f1733"/>
              <a:gd name="f4230" fmla="*/ f3098 1 f1732"/>
              <a:gd name="f4231" fmla="*/ f3099 1 f1733"/>
              <a:gd name="f4232" fmla="*/ f3100 1 f1732"/>
              <a:gd name="f4233" fmla="*/ f3101 1 f1733"/>
              <a:gd name="f4234" fmla="*/ f3102 1 f1732"/>
              <a:gd name="f4235" fmla="*/ f3103 1 f1733"/>
              <a:gd name="f4236" fmla="*/ f3104 1 f1732"/>
              <a:gd name="f4237" fmla="*/ f3105 1 f1733"/>
              <a:gd name="f4238" fmla="*/ f3106 1 f1732"/>
              <a:gd name="f4239" fmla="*/ f3107 1 f1733"/>
              <a:gd name="f4240" fmla="*/ f3108 1 f1732"/>
              <a:gd name="f4241" fmla="*/ f3109 1 f1733"/>
              <a:gd name="f4242" fmla="*/ f3110 1 f1732"/>
              <a:gd name="f4243" fmla="*/ f3111 1 f1733"/>
              <a:gd name="f4244" fmla="*/ f3112 1 f1732"/>
              <a:gd name="f4245" fmla="*/ f3113 1 f1733"/>
              <a:gd name="f4246" fmla="*/ f3114 1 f1732"/>
              <a:gd name="f4247" fmla="*/ f3115 1 f1733"/>
              <a:gd name="f4248" fmla="*/ f3116 1 f1732"/>
              <a:gd name="f4249" fmla="*/ f3117 1 f1733"/>
              <a:gd name="f4250" fmla="*/ f3118 1 f1732"/>
              <a:gd name="f4251" fmla="*/ f3119 1 f1733"/>
              <a:gd name="f4252" fmla="*/ f3120 1 f1732"/>
              <a:gd name="f4253" fmla="*/ f3121 1 f1733"/>
              <a:gd name="f4254" fmla="*/ f3122 1 f1732"/>
              <a:gd name="f4255" fmla="*/ f3123 1 f1733"/>
              <a:gd name="f4256" fmla="*/ f3124 1 f1732"/>
              <a:gd name="f4257" fmla="*/ f3125 1 f1733"/>
              <a:gd name="f4258" fmla="*/ f3126 1 f1732"/>
              <a:gd name="f4259" fmla="*/ f3127 1 f1733"/>
              <a:gd name="f4260" fmla="*/ f3128 1 f1732"/>
              <a:gd name="f4261" fmla="*/ f3129 1 f1733"/>
              <a:gd name="f4262" fmla="*/ f3130 1 f1732"/>
              <a:gd name="f4263" fmla="*/ f3131 1 f1733"/>
              <a:gd name="f4264" fmla="*/ f3132 1 f1732"/>
              <a:gd name="f4265" fmla="*/ f3133 1 f1733"/>
              <a:gd name="f4266" fmla="*/ f3134 1 f1732"/>
              <a:gd name="f4267" fmla="*/ f3135 1 f1733"/>
              <a:gd name="f4268" fmla="*/ f3136 1 f1732"/>
              <a:gd name="f4269" fmla="*/ f3137 1 f1733"/>
              <a:gd name="f4270" fmla="*/ f3138 1 f1732"/>
              <a:gd name="f4271" fmla="*/ f3139 1 f1733"/>
              <a:gd name="f4272" fmla="*/ f3140 1 f1732"/>
              <a:gd name="f4273" fmla="*/ f3141 1 f1733"/>
              <a:gd name="f4274" fmla="*/ f3142 1 f1732"/>
              <a:gd name="f4275" fmla="*/ f3143 1 f1733"/>
              <a:gd name="f4276" fmla="*/ f3144 1 f1732"/>
              <a:gd name="f4277" fmla="*/ f3145 1 f1733"/>
              <a:gd name="f4278" fmla="*/ f3146 1 f1732"/>
              <a:gd name="f4279" fmla="*/ f3147 1 f1733"/>
              <a:gd name="f4280" fmla="*/ f3148 1 f1732"/>
              <a:gd name="f4281" fmla="*/ f3149 1 f1733"/>
              <a:gd name="f4282" fmla="*/ f3150 1 f1732"/>
              <a:gd name="f4283" fmla="*/ f3151 1 f1733"/>
              <a:gd name="f4284" fmla="*/ f3152 1 f1732"/>
              <a:gd name="f4285" fmla="*/ f3153 1 f1733"/>
              <a:gd name="f4286" fmla="*/ f3154 1 f1732"/>
              <a:gd name="f4287" fmla="*/ f3155 1 f1733"/>
              <a:gd name="f4288" fmla="*/ f3156 1 f1732"/>
              <a:gd name="f4289" fmla="*/ f3157 1 f1733"/>
              <a:gd name="f4290" fmla="*/ f3158 1 f1732"/>
              <a:gd name="f4291" fmla="*/ f3159 1 f1733"/>
              <a:gd name="f4292" fmla="*/ f3160 1 f1732"/>
              <a:gd name="f4293" fmla="*/ f3161 1 f1732"/>
              <a:gd name="f4294" fmla="*/ f3162 1 f1733"/>
              <a:gd name="f4295" fmla="*/ f3163 1 f1732"/>
              <a:gd name="f4296" fmla="*/ f3164 1 f1733"/>
              <a:gd name="f4297" fmla="*/ f3165 1 f1732"/>
              <a:gd name="f4298" fmla="*/ f3166 1 f1733"/>
              <a:gd name="f4299" fmla="*/ f3167 1 f1732"/>
              <a:gd name="f4300" fmla="*/ f3168 1 f1733"/>
              <a:gd name="f4301" fmla="*/ f3169 1 f1732"/>
              <a:gd name="f4302" fmla="*/ f3170 1 f1733"/>
              <a:gd name="f4303" fmla="*/ f3171 1 f1732"/>
              <a:gd name="f4304" fmla="*/ f3172 1 f1733"/>
              <a:gd name="f4305" fmla="*/ f3173 1 f1732"/>
              <a:gd name="f4306" fmla="*/ f3174 1 f1733"/>
              <a:gd name="f4307" fmla="*/ f3175 1 f1732"/>
              <a:gd name="f4308" fmla="*/ f3176 1 f1733"/>
              <a:gd name="f4309" fmla="*/ f3177 1 f1732"/>
              <a:gd name="f4310" fmla="*/ f3178 1 f1733"/>
              <a:gd name="f4311" fmla="*/ f3179 1 f1732"/>
              <a:gd name="f4312" fmla="*/ f3180 1 f1733"/>
              <a:gd name="f4313" fmla="*/ f3181 1 f1732"/>
              <a:gd name="f4314" fmla="*/ f3182 1 f1733"/>
              <a:gd name="f4315" fmla="*/ f3183 1 f1732"/>
              <a:gd name="f4316" fmla="*/ f3184 1 f1733"/>
              <a:gd name="f4317" fmla="*/ f3185 1 f1732"/>
              <a:gd name="f4318" fmla="*/ f3186 1 f1733"/>
              <a:gd name="f4319" fmla="*/ f3187 1 f1732"/>
              <a:gd name="f4320" fmla="*/ f3188 1 f1733"/>
              <a:gd name="f4321" fmla="*/ f3189 1 f1732"/>
              <a:gd name="f4322" fmla="*/ f3190 1 f1733"/>
              <a:gd name="f4323" fmla="*/ f3191 1 f1732"/>
              <a:gd name="f4324" fmla="*/ f3192 1 f1733"/>
              <a:gd name="f4325" fmla="*/ f3193 1 f1732"/>
              <a:gd name="f4326" fmla="*/ f3194 1 f1733"/>
              <a:gd name="f4327" fmla="*/ f3195 1 f1732"/>
              <a:gd name="f4328" fmla="*/ f3196 1 f1733"/>
              <a:gd name="f4329" fmla="*/ f3197 1 f1732"/>
              <a:gd name="f4330" fmla="*/ f3198 1 f1733"/>
              <a:gd name="f4331" fmla="*/ f3199 1 f1732"/>
              <a:gd name="f4332" fmla="*/ f3200 1 f1733"/>
              <a:gd name="f4333" fmla="*/ f3201 1 f1732"/>
              <a:gd name="f4334" fmla="*/ f3202 1 f1733"/>
              <a:gd name="f4335" fmla="*/ f3203 1 f1732"/>
              <a:gd name="f4336" fmla="*/ f3204 1 f1733"/>
              <a:gd name="f4337" fmla="*/ f3205 1 f1733"/>
              <a:gd name="f4338" fmla="*/ f3206 1 f1733"/>
              <a:gd name="f4339" fmla="*/ f3207 1 f1732"/>
              <a:gd name="f4340" fmla="*/ f3208 1 f1733"/>
              <a:gd name="f4341" fmla="*/ f3209 1 f1732"/>
              <a:gd name="f4342" fmla="*/ f3210 1 f1733"/>
              <a:gd name="f4343" fmla="*/ f3211 1 f1732"/>
              <a:gd name="f4344" fmla="*/ f3212 1 f1733"/>
              <a:gd name="f4345" fmla="*/ f3213 1 f1733"/>
              <a:gd name="f4346" fmla="*/ f3214 1 f1733"/>
              <a:gd name="f4347" fmla="*/ f3215 1 f1732"/>
              <a:gd name="f4348" fmla="*/ f3216 1 f1733"/>
              <a:gd name="f4349" fmla="*/ f3217 1 f1732"/>
              <a:gd name="f4350" fmla="*/ f3218 1 f1733"/>
              <a:gd name="f4351" fmla="*/ f3219 1 f1732"/>
              <a:gd name="f4352" fmla="*/ f3220 1 f1733"/>
              <a:gd name="f4353" fmla="*/ f3221 1 f1732"/>
              <a:gd name="f4354" fmla="*/ f3222 1 f1733"/>
              <a:gd name="f4355" fmla="*/ f3223 1 f1732"/>
              <a:gd name="f4356" fmla="*/ f3224 1 f1733"/>
              <a:gd name="f4357" fmla="*/ f3225 1 f1732"/>
              <a:gd name="f4358" fmla="*/ f3226 1 f1733"/>
              <a:gd name="f4359" fmla="*/ f3227 1 f1732"/>
              <a:gd name="f4360" fmla="*/ f3228 1 f1733"/>
              <a:gd name="f4361" fmla="*/ f3229 1 f1732"/>
              <a:gd name="f4362" fmla="*/ f3230 1 f1733"/>
              <a:gd name="f4363" fmla="*/ f3231 1 f1732"/>
              <a:gd name="f4364" fmla="*/ f3232 1 f1733"/>
              <a:gd name="f4365" fmla="*/ f3233 1 f1732"/>
              <a:gd name="f4366" fmla="*/ f3234 1 f1733"/>
              <a:gd name="f4367" fmla="*/ f3235 1 f1732"/>
              <a:gd name="f4368" fmla="*/ f3236 1 f1733"/>
              <a:gd name="f4369" fmla="*/ f3237 1 f1732"/>
              <a:gd name="f4370" fmla="*/ f3238 1 f1733"/>
              <a:gd name="f4371" fmla="*/ f3239 1 f1732"/>
              <a:gd name="f4372" fmla="*/ f3240 1 f1733"/>
              <a:gd name="f4373" fmla="*/ f3241 1 f1732"/>
              <a:gd name="f4374" fmla="*/ f3242 1 f1733"/>
              <a:gd name="f4375" fmla="*/ f3243 1 f1733"/>
              <a:gd name="f4376" fmla="*/ f3244 1 f1732"/>
              <a:gd name="f4377" fmla="*/ f3245 1 f1733"/>
              <a:gd name="f4378" fmla="*/ f3246 1 f1732"/>
              <a:gd name="f4379" fmla="*/ f3247 1 f1733"/>
              <a:gd name="f4380" fmla="*/ f3248 1 f1732"/>
              <a:gd name="f4381" fmla="*/ f3249 1 f1733"/>
              <a:gd name="f4382" fmla="*/ f3250 1 f1732"/>
              <a:gd name="f4383" fmla="*/ f3251 1 f1733"/>
              <a:gd name="f4384" fmla="*/ f3252 1 f1732"/>
              <a:gd name="f4385" fmla="*/ f3253 1 f1733"/>
              <a:gd name="f4386" fmla="*/ f3254 1 f1732"/>
              <a:gd name="f4387" fmla="*/ f3255 1 f1733"/>
              <a:gd name="f4388" fmla="*/ f3256 1 f1732"/>
              <a:gd name="f4389" fmla="*/ f3257 1 f1733"/>
              <a:gd name="f4390" fmla="*/ f3258 1 f1732"/>
              <a:gd name="f4391" fmla="*/ f3259 1 f1733"/>
              <a:gd name="f4392" fmla="*/ f3260 1 f1732"/>
              <a:gd name="f4393" fmla="*/ f3261 1 f1733"/>
              <a:gd name="f4394" fmla="*/ f3262 1 f1733"/>
              <a:gd name="f4395" fmla="*/ f3263 1 f1732"/>
              <a:gd name="f4396" fmla="*/ f3264 1 f1733"/>
              <a:gd name="f4397" fmla="*/ f3265 1 f1732"/>
              <a:gd name="f4398" fmla="*/ f3266 1 f1733"/>
              <a:gd name="f4399" fmla="*/ f3267 1 f1733"/>
              <a:gd name="f4400" fmla="*/ f3268 1 f1733"/>
              <a:gd name="f4401" fmla="*/ f3269 1 f1732"/>
              <a:gd name="f4402" fmla="*/ f3270 1 f1733"/>
              <a:gd name="f4403" fmla="*/ f3271 1 f1732"/>
              <a:gd name="f4404" fmla="*/ f3272 1 f1733"/>
              <a:gd name="f4405" fmla="*/ f3273 1 f1733"/>
              <a:gd name="f4406" fmla="*/ f3274 1 f1732"/>
              <a:gd name="f4407" fmla="*/ f3275 1 f1733"/>
              <a:gd name="f4408" fmla="*/ f3276 1 f1732"/>
              <a:gd name="f4409" fmla="*/ f3277 1 f1733"/>
              <a:gd name="f4410" fmla="*/ f3278 1 f1732"/>
              <a:gd name="f4411" fmla="*/ f3279 1 f1733"/>
              <a:gd name="f4412" fmla="*/ f3280 1 f1733"/>
              <a:gd name="f4413" fmla="*/ f3281 1 f1732"/>
              <a:gd name="f4414" fmla="*/ f3282 1 f1733"/>
              <a:gd name="f4415" fmla="*/ f3283 1 f1732"/>
              <a:gd name="f4416" fmla="*/ f3284 1 f1733"/>
              <a:gd name="f4417" fmla="*/ f3285 1 f1732"/>
              <a:gd name="f4418" fmla="*/ f3286 1 f1733"/>
              <a:gd name="f4419" fmla="*/ f3287 1 f1732"/>
              <a:gd name="f4420" fmla="*/ f3288 1 f1733"/>
              <a:gd name="f4421" fmla="*/ f3289 1 f1732"/>
              <a:gd name="f4422" fmla="*/ f3290 1 f1733"/>
              <a:gd name="f4423" fmla="*/ f3291 1 f1732"/>
              <a:gd name="f4424" fmla="*/ f3292 1 f1733"/>
              <a:gd name="f4425" fmla="*/ f3293 1 f1732"/>
              <a:gd name="f4426" fmla="*/ f3294 1 f1733"/>
              <a:gd name="f4427" fmla="*/ f3295 1 f1732"/>
              <a:gd name="f4428" fmla="*/ f3296 1 f1733"/>
              <a:gd name="f4429" fmla="*/ f3297 1 f1732"/>
              <a:gd name="f4430" fmla="*/ f3298 1 f1733"/>
              <a:gd name="f4431" fmla="*/ f3299 1 f1732"/>
              <a:gd name="f4432" fmla="*/ f3300 1 f1733"/>
              <a:gd name="f4433" fmla="*/ f3301 1 f1732"/>
              <a:gd name="f4434" fmla="*/ f3302 1 f1733"/>
              <a:gd name="f4435" fmla="*/ f3303 1 f1732"/>
              <a:gd name="f4436" fmla="*/ f3304 1 f1733"/>
              <a:gd name="f4437" fmla="*/ f3305 1 f1732"/>
              <a:gd name="f4438" fmla="*/ f3306 1 f1733"/>
              <a:gd name="f4439" fmla="*/ f3307 1 f1733"/>
              <a:gd name="f4440" fmla="*/ f3308 1 f1733"/>
              <a:gd name="f4441" fmla="*/ f3309 1 f1733"/>
              <a:gd name="f4442" fmla="*/ f3310 1 f1732"/>
              <a:gd name="f4443" fmla="*/ f3311 1 f1733"/>
              <a:gd name="f4444" fmla="*/ f3312 1 f1732"/>
              <a:gd name="f4445" fmla="*/ f3313 1 f1733"/>
              <a:gd name="f4446" fmla="*/ f3314 1 f1732"/>
              <a:gd name="f4447" fmla="*/ f3315 1 f1733"/>
              <a:gd name="f4448" fmla="*/ f3316 1 f1732"/>
              <a:gd name="f4449" fmla="*/ f3317 1 f1733"/>
              <a:gd name="f4450" fmla="*/ f3318 1 f1733"/>
              <a:gd name="f4451" fmla="*/ f3319 1 f1733"/>
              <a:gd name="f4452" fmla="*/ f3320 1 f1732"/>
              <a:gd name="f4453" fmla="*/ f3321 1 f1733"/>
              <a:gd name="f4454" fmla="*/ f3322 1 f1732"/>
              <a:gd name="f4455" fmla="*/ f3323 1 f1733"/>
              <a:gd name="f4456" fmla="*/ f3324 1 f1732"/>
              <a:gd name="f4457" fmla="*/ f3325 1 f1733"/>
              <a:gd name="f4458" fmla="*/ f3326 1 f1732"/>
              <a:gd name="f4459" fmla="*/ f3327 1 f1733"/>
              <a:gd name="f4460" fmla="*/ f3328 1 f1732"/>
              <a:gd name="f4461" fmla="*/ f3329 1 f1733"/>
              <a:gd name="f4462" fmla="*/ f3330 1 f1732"/>
              <a:gd name="f4463" fmla="*/ f3331 1 f1733"/>
              <a:gd name="f4464" fmla="*/ f3332 1 f1732"/>
              <a:gd name="f4465" fmla="*/ f3333 1 f1733"/>
              <a:gd name="f4466" fmla="*/ f3334 1 f1732"/>
              <a:gd name="f4467" fmla="*/ f3335 1 f1733"/>
              <a:gd name="f4468" fmla="*/ f3336 1 f1732"/>
              <a:gd name="f4469" fmla="*/ f3337 1 f1733"/>
              <a:gd name="f4470" fmla="*/ f3338 1 f1732"/>
              <a:gd name="f4471" fmla="*/ f3339 1 f1733"/>
              <a:gd name="f4472" fmla="*/ f3340 1 f1732"/>
              <a:gd name="f4473" fmla="*/ f3341 1 f1733"/>
              <a:gd name="f4474" fmla="*/ f3342 1 f1732"/>
              <a:gd name="f4475" fmla="*/ f3343 1 f1732"/>
              <a:gd name="f4476" fmla="*/ f3344 1 f1733"/>
              <a:gd name="f4477" fmla="*/ f3345 1 f1732"/>
              <a:gd name="f4478" fmla="*/ f3346 1 f1733"/>
              <a:gd name="f4479" fmla="*/ f3347 1 f1732"/>
              <a:gd name="f4480" fmla="*/ f3348 1 f1733"/>
              <a:gd name="f4481" fmla="*/ f3349 1 f1732"/>
              <a:gd name="f4482" fmla="*/ f3350 1 f1733"/>
              <a:gd name="f4483" fmla="*/ f3351 1 f1732"/>
              <a:gd name="f4484" fmla="*/ f3352 1 f1733"/>
              <a:gd name="f4485" fmla="*/ f3353 1 f1732"/>
              <a:gd name="f4486" fmla="*/ f3354 1 f1733"/>
              <a:gd name="f4487" fmla="*/ f3355 1 f1732"/>
              <a:gd name="f4488" fmla="*/ f3356 1 f1733"/>
              <a:gd name="f4489" fmla="*/ f3357 1 f1732"/>
              <a:gd name="f4490" fmla="*/ f3358 1 f1733"/>
              <a:gd name="f4491" fmla="*/ f3359 1 f1732"/>
              <a:gd name="f4492" fmla="*/ f3360 1 f1733"/>
              <a:gd name="f4493" fmla="*/ f3361 1 f1732"/>
              <a:gd name="f4494" fmla="*/ f3362 1 f1733"/>
              <a:gd name="f4495" fmla="*/ f3363 1 f1732"/>
              <a:gd name="f4496" fmla="*/ f3364 1 f1733"/>
              <a:gd name="f4497" fmla="*/ f3365 1 f1732"/>
              <a:gd name="f4498" fmla="*/ f3366 1 f1733"/>
              <a:gd name="f4499" fmla="*/ f3367 1 f1732"/>
              <a:gd name="f4500" fmla="*/ f3368 1 f1733"/>
              <a:gd name="f4501" fmla="*/ f3369 1 f1733"/>
              <a:gd name="f4502" fmla="*/ f3370 1 f1732"/>
              <a:gd name="f4503" fmla="*/ f3371 1 f1733"/>
              <a:gd name="f4504" fmla="*/ f3372 1 f1732"/>
              <a:gd name="f4505" fmla="*/ f3373 1 f1733"/>
              <a:gd name="f4506" fmla="*/ f3374 1 f1732"/>
              <a:gd name="f4507" fmla="*/ f3375 1 f1733"/>
              <a:gd name="f4508" fmla="*/ f3376 1 f1732"/>
              <a:gd name="f4509" fmla="*/ f3377 1 f1733"/>
              <a:gd name="f4510" fmla="*/ f3378 1 f1732"/>
              <a:gd name="f4511" fmla="*/ f3379 1 f1733"/>
              <a:gd name="f4512" fmla="*/ f3380 1 f1732"/>
              <a:gd name="f4513" fmla="*/ f3381 1 f1733"/>
              <a:gd name="f4514" fmla="*/ f3382 1 f1732"/>
              <a:gd name="f4515" fmla="*/ f3383 1 f1733"/>
              <a:gd name="f4516" fmla="*/ f3384 1 f1732"/>
              <a:gd name="f4517" fmla="*/ f3385 1 f1733"/>
              <a:gd name="f4518" fmla="*/ f3386 1 f1732"/>
              <a:gd name="f4519" fmla="*/ f3387 1 f1733"/>
              <a:gd name="f4520" fmla="*/ f3388 1 f1732"/>
              <a:gd name="f4521" fmla="*/ f3389 1 f1733"/>
              <a:gd name="f4522" fmla="*/ f3390 1 f1732"/>
              <a:gd name="f4523" fmla="*/ f3391 1 f1733"/>
              <a:gd name="f4524" fmla="*/ f3392 1 f1732"/>
              <a:gd name="f4525" fmla="*/ f3393 1 f1733"/>
              <a:gd name="f4526" fmla="*/ f3394 1 f1732"/>
              <a:gd name="f4527" fmla="*/ f3395 1 f1733"/>
              <a:gd name="f4528" fmla="*/ f3396 1 f1732"/>
              <a:gd name="f4529" fmla="*/ f3397 1 f1733"/>
              <a:gd name="f4530" fmla="*/ f3398 1 f1732"/>
              <a:gd name="f4531" fmla="*/ f3399 1 f1733"/>
              <a:gd name="f4532" fmla="*/ f3400 1 f1732"/>
              <a:gd name="f4533" fmla="*/ f3401 1 f1733"/>
              <a:gd name="f4534" fmla="*/ f3402 1 f1732"/>
              <a:gd name="f4535" fmla="*/ f3403 1 f1733"/>
              <a:gd name="f4536" fmla="*/ f3404 1 f1732"/>
              <a:gd name="f4537" fmla="*/ f3405 1 f1733"/>
              <a:gd name="f4538" fmla="*/ f3406 1 f1732"/>
              <a:gd name="f4539" fmla="*/ f3407 1 f1733"/>
              <a:gd name="f4540" fmla="*/ f3408 1 f1732"/>
              <a:gd name="f4541" fmla="*/ f3409 1 f1733"/>
              <a:gd name="f4542" fmla="*/ f3410 1 f1732"/>
              <a:gd name="f4543" fmla="*/ f3411 1 f1733"/>
              <a:gd name="f4544" fmla="*/ f3412 1 f1732"/>
              <a:gd name="f4545" fmla="*/ f3413 1 f1733"/>
              <a:gd name="f4546" fmla="*/ f3414 1 f1732"/>
              <a:gd name="f4547" fmla="*/ f3415 1 f1733"/>
              <a:gd name="f4548" fmla="*/ f3416 1 f1732"/>
              <a:gd name="f4549" fmla="*/ f3417 1 f1733"/>
              <a:gd name="f4550" fmla="*/ f3418 1 f1732"/>
              <a:gd name="f4551" fmla="*/ f3419 1 f1733"/>
              <a:gd name="f4552" fmla="*/ f3420 1 f1732"/>
              <a:gd name="f4553" fmla="*/ f3421 1 f1733"/>
              <a:gd name="f4554" fmla="*/ f3422 1 f1732"/>
              <a:gd name="f4555" fmla="*/ f3423 1 f1733"/>
              <a:gd name="f4556" fmla="*/ f3424 1 f1732"/>
              <a:gd name="f4557" fmla="*/ f3425 1 f1733"/>
              <a:gd name="f4558" fmla="*/ f3426 1 f1732"/>
              <a:gd name="f4559" fmla="*/ f3427 1 f1733"/>
              <a:gd name="f4560" fmla="*/ f3428 1 f1732"/>
              <a:gd name="f4561" fmla="*/ f3429 1 f1733"/>
              <a:gd name="f4562" fmla="*/ f3430 1 f1732"/>
              <a:gd name="f4563" fmla="*/ f3431 1 f1733"/>
              <a:gd name="f4564" fmla="*/ f3432 1 f1732"/>
              <a:gd name="f4565" fmla="*/ f3433 1 f1733"/>
              <a:gd name="f4566" fmla="*/ f3434 1 f1733"/>
              <a:gd name="f4567" fmla="*/ f3435 1 f1733"/>
              <a:gd name="f4568" fmla="*/ f3436 1 f1732"/>
              <a:gd name="f4569" fmla="*/ f3437 1 f1733"/>
              <a:gd name="f4570" fmla="*/ f3438 1 f1733"/>
              <a:gd name="f4571" fmla="*/ f3439 1 f1732"/>
              <a:gd name="f4572" fmla="*/ f3440 1 f1733"/>
              <a:gd name="f4573" fmla="*/ f3441 1 f1732"/>
              <a:gd name="f4574" fmla="*/ f3442 1 f1733"/>
              <a:gd name="f4575" fmla="*/ f3443 1 f1732"/>
              <a:gd name="f4576" fmla="*/ f3444 1 f1733"/>
              <a:gd name="f4577" fmla="*/ f3445 1 f1732"/>
              <a:gd name="f4578" fmla="*/ f3446 1 f1733"/>
              <a:gd name="f4579" fmla="*/ f3447 1 f1732"/>
              <a:gd name="f4580" fmla="*/ f3448 1 f1733"/>
              <a:gd name="f4581" fmla="*/ f3449 1 f1732"/>
              <a:gd name="f4582" fmla="*/ f3450 1 f1732"/>
              <a:gd name="f4583" fmla="*/ f3451 1 f1733"/>
              <a:gd name="f4584" fmla="*/ f3452 1 f1732"/>
              <a:gd name="f4585" fmla="*/ f3453 1 f1733"/>
              <a:gd name="f4586" fmla="*/ f3454 1 f1732"/>
              <a:gd name="f4587" fmla="*/ f3455 1 f1733"/>
              <a:gd name="f4588" fmla="*/ f3456 1 f1733"/>
              <a:gd name="f4589" fmla="*/ f3457 1 f1732"/>
              <a:gd name="f4590" fmla="*/ f3458 1 f1733"/>
              <a:gd name="f4591" fmla="*/ f3459 1 f1732"/>
              <a:gd name="f4592" fmla="*/ f3460 1 f1733"/>
              <a:gd name="f4593" fmla="*/ f3461 1 f1733"/>
              <a:gd name="f4594" fmla="*/ f3462 1 f1732"/>
              <a:gd name="f4595" fmla="*/ f3463 1 f1733"/>
              <a:gd name="f4596" fmla="*/ f3464 1 f1732"/>
              <a:gd name="f4597" fmla="*/ f3465 1 f1733"/>
              <a:gd name="f4598" fmla="*/ f3466 1 f1732"/>
              <a:gd name="f4599" fmla="*/ f3467 1 f1733"/>
              <a:gd name="f4600" fmla="*/ f3468 1 f1732"/>
              <a:gd name="f4601" fmla="*/ f3469 1 f1733"/>
              <a:gd name="f4602" fmla="*/ f3470 1 f1732"/>
              <a:gd name="f4603" fmla="*/ f3471 1 f1733"/>
              <a:gd name="f4604" fmla="*/ f3472 1 f1732"/>
              <a:gd name="f4605" fmla="*/ f3473 1 f1733"/>
              <a:gd name="f4606" fmla="*/ f3474 1 f1732"/>
              <a:gd name="f4607" fmla="*/ f3475 1 f1732"/>
              <a:gd name="f4608" fmla="*/ f3476 1 f1733"/>
              <a:gd name="f4609" fmla="*/ f3477 1 f1732"/>
              <a:gd name="f4610" fmla="*/ f3478 1 f1733"/>
              <a:gd name="f4611" fmla="*/ f3479 1 f1732"/>
              <a:gd name="f4612" fmla="*/ f3480 1 f1733"/>
              <a:gd name="f4613" fmla="*/ f3481 1 f1732"/>
              <a:gd name="f4614" fmla="*/ f3482 1 f1733"/>
              <a:gd name="f4615" fmla="*/ f3483 1 f1732"/>
              <a:gd name="f4616" fmla="*/ f3484 1 f1732"/>
              <a:gd name="f4617" fmla="*/ f3485 1 f1732"/>
              <a:gd name="f4618" fmla="*/ f3486 1 f1733"/>
              <a:gd name="f4619" fmla="*/ f3487 1 f1732"/>
              <a:gd name="f4620" fmla="*/ f3488 1 f1733"/>
              <a:gd name="f4621" fmla="*/ f3489 1 f1732"/>
              <a:gd name="f4622" fmla="*/ f3490 1 f1733"/>
              <a:gd name="f4623" fmla="*/ f3491 1 f1732"/>
              <a:gd name="f4624" fmla="*/ f3492 1 f1733"/>
              <a:gd name="f4625" fmla="*/ f3493 1 f1732"/>
              <a:gd name="f4626" fmla="*/ f3494 1 f1733"/>
              <a:gd name="f4627" fmla="*/ f3495 1 f1732"/>
              <a:gd name="f4628" fmla="*/ f3496 1 f1733"/>
              <a:gd name="f4629" fmla="*/ f3497 1 f1732"/>
              <a:gd name="f4630" fmla="*/ f3498 1 f1733"/>
              <a:gd name="f4631" fmla="*/ f3499 1 f1732"/>
              <a:gd name="f4632" fmla="*/ f3500 1 f1733"/>
              <a:gd name="f4633" fmla="*/ f3501 1 f1733"/>
              <a:gd name="f4634" fmla="*/ f3502 1 f1732"/>
              <a:gd name="f4635" fmla="*/ f3503 1 f1733"/>
              <a:gd name="f4636" fmla="*/ f3504 1 f1732"/>
              <a:gd name="f4637" fmla="*/ f3505 1 f1733"/>
              <a:gd name="f4638" fmla="*/ f3506 1 f1732"/>
              <a:gd name="f4639" fmla="*/ f3507 1 f1733"/>
              <a:gd name="f4640" fmla="*/ f3508 1 f1732"/>
              <a:gd name="f4641" fmla="*/ f3509 1 f1733"/>
              <a:gd name="f4642" fmla="*/ f3510 1 f1732"/>
              <a:gd name="f4643" fmla="*/ f3511 1 f1733"/>
              <a:gd name="f4644" fmla="*/ f3512 1 f1732"/>
              <a:gd name="f4645" fmla="*/ f3513 1 f1733"/>
              <a:gd name="f4646" fmla="*/ f3514 1 f1732"/>
              <a:gd name="f4647" fmla="*/ f3515 1 f1733"/>
              <a:gd name="f4648" fmla="*/ f3516 1 f1733"/>
              <a:gd name="f4649" fmla="*/ f3517 1 f1732"/>
              <a:gd name="f4650" fmla="*/ f3518 1 f1733"/>
              <a:gd name="f4651" fmla="*/ f3519 1 f1732"/>
              <a:gd name="f4652" fmla="*/ f3520 1 f1733"/>
              <a:gd name="f4653" fmla="*/ f3521 1 f1733"/>
              <a:gd name="f4654" fmla="*/ f3522 1 f1733"/>
              <a:gd name="f4655" fmla="*/ f3523 1 f1732"/>
              <a:gd name="f4656" fmla="*/ f3524 1 f1733"/>
              <a:gd name="f4657" fmla="*/ f3525 1 f1732"/>
              <a:gd name="f4658" fmla="*/ f3526 1 f1733"/>
              <a:gd name="f4659" fmla="*/ f3527 1 f1732"/>
              <a:gd name="f4660" fmla="*/ f3528 1 f1733"/>
              <a:gd name="f4661" fmla="*/ f3529 1 f1732"/>
              <a:gd name="f4662" fmla="*/ f3530 1 f1733"/>
              <a:gd name="f4663" fmla="*/ f3531 1 f1732"/>
              <a:gd name="f4664" fmla="*/ f3532 1 f1733"/>
              <a:gd name="f4665" fmla="*/ f3533 1 f1732"/>
              <a:gd name="f4666" fmla="*/ f3534 1 f1733"/>
              <a:gd name="f4667" fmla="*/ f3535 1 f1732"/>
              <a:gd name="f4668" fmla="*/ f3536 1 f1733"/>
              <a:gd name="f4669" fmla="*/ f3537 1 f1732"/>
              <a:gd name="f4670" fmla="*/ f3538 1 f1733"/>
              <a:gd name="f4671" fmla="*/ f3539 1 f1733"/>
              <a:gd name="f4672" fmla="*/ f3540 1 f1733"/>
              <a:gd name="f4673" fmla="*/ f3541 1 f1732"/>
              <a:gd name="f4674" fmla="*/ f3542 1 f1733"/>
              <a:gd name="f4675" fmla="*/ f3543 1 f1733"/>
              <a:gd name="f4676" fmla="*/ f3544 1 f1733"/>
              <a:gd name="f4677" fmla="*/ f3545 1 f1732"/>
              <a:gd name="f4678" fmla="*/ f3546 1 f1733"/>
              <a:gd name="f4679" fmla="*/ f3547 1 f1733"/>
              <a:gd name="f4680" fmla="*/ f3548 1 f1732"/>
              <a:gd name="f4681" fmla="*/ f3549 1 f1733"/>
              <a:gd name="f4682" fmla="*/ f3550 1 f1732"/>
              <a:gd name="f4683" fmla="*/ f3551 1 f1733"/>
              <a:gd name="f4684" fmla="*/ f3552 1 f1732"/>
              <a:gd name="f4685" fmla="*/ f3553 1 f1733"/>
              <a:gd name="f4686" fmla="*/ f3554 1 f1732"/>
              <a:gd name="f4687" fmla="*/ f3555 1 f1733"/>
              <a:gd name="f4688" fmla="*/ f3556 1 f1732"/>
              <a:gd name="f4689" fmla="*/ f3557 1 f1733"/>
              <a:gd name="f4690" fmla="*/ f3558 1 f1732"/>
              <a:gd name="f4691" fmla="*/ f3559 1 f1733"/>
              <a:gd name="f4692" fmla="*/ f3560 1 f1733"/>
              <a:gd name="f4693" fmla="*/ f3561 1 f1732"/>
              <a:gd name="f4694" fmla="*/ f3562 1 f1733"/>
              <a:gd name="f4695" fmla="*/ f3563 1 f1732"/>
              <a:gd name="f4696" fmla="*/ f3564 1 f1733"/>
              <a:gd name="f4697" fmla="*/ f3565 1 f1732"/>
              <a:gd name="f4698" fmla="*/ f3566 1 f1733"/>
              <a:gd name="f4699" fmla="*/ f3567 1 f1733"/>
              <a:gd name="f4700" fmla="*/ f3568 1 f1732"/>
              <a:gd name="f4701" fmla="*/ f3569 1 f1733"/>
              <a:gd name="f4702" fmla="*/ f3570 1 f1732"/>
              <a:gd name="f4703" fmla="*/ f3571 1 f1733"/>
              <a:gd name="f4704" fmla="*/ f3572 1 f1733"/>
              <a:gd name="f4705" fmla="*/ f3573 1 f1733"/>
              <a:gd name="f4706" fmla="*/ f3574 1 f1732"/>
              <a:gd name="f4707" fmla="*/ f3575 1 f1733"/>
              <a:gd name="f4708" fmla="*/ f3576 1 f1733"/>
              <a:gd name="f4709" fmla="*/ f3577 1 f1733"/>
              <a:gd name="f4710" fmla="*/ f3578 1 f1732"/>
              <a:gd name="f4711" fmla="*/ f3579 1 f1733"/>
              <a:gd name="f4712" fmla="*/ f3580 1 f1732"/>
              <a:gd name="f4713" fmla="*/ f3581 1 f1733"/>
              <a:gd name="f4714" fmla="*/ f3582 1 f1732"/>
              <a:gd name="f4715" fmla="*/ f3583 1 f1733"/>
              <a:gd name="f4716" fmla="*/ f3584 1 f1732"/>
              <a:gd name="f4717" fmla="*/ f3585 1 f1733"/>
              <a:gd name="f4718" fmla="*/ f3586 1 f1732"/>
              <a:gd name="f4719" fmla="*/ f3587 1 f1733"/>
              <a:gd name="f4720" fmla="*/ f3588 1 f1733"/>
              <a:gd name="f4721" fmla="*/ f3589 1 f1733"/>
              <a:gd name="f4722" fmla="*/ f3590 1 f1733"/>
              <a:gd name="f4723" fmla="*/ f3591 1 f1732"/>
              <a:gd name="f4724" fmla="*/ f3592 1 f1733"/>
              <a:gd name="f4725" fmla="*/ f3593 1 f1732"/>
              <a:gd name="f4726" fmla="*/ f3594 1 f1733"/>
              <a:gd name="f4727" fmla="*/ f3595 1 f1732"/>
              <a:gd name="f4728" fmla="*/ f3596 1 f1733"/>
              <a:gd name="f4729" fmla="*/ f3597 1 f1732"/>
              <a:gd name="f4730" fmla="*/ f3598 1 f1733"/>
              <a:gd name="f4731" fmla="*/ f3599 1 f1733"/>
              <a:gd name="f4732" fmla="*/ f3600 1 f1733"/>
              <a:gd name="f4733" fmla="*/ f3601 1 f1732"/>
              <a:gd name="f4734" fmla="*/ f3602 1 f1733"/>
              <a:gd name="f4735" fmla="*/ f3603 1 f1732"/>
              <a:gd name="f4736" fmla="*/ f3604 1 f1732"/>
              <a:gd name="f4737" fmla="*/ f3605 1 f1733"/>
              <a:gd name="f4738" fmla="*/ f3606 1 f1732"/>
              <a:gd name="f4739" fmla="*/ f3607 1 f1733"/>
              <a:gd name="f4740" fmla="*/ f3608 1 f1732"/>
              <a:gd name="f4741" fmla="*/ f3609 1 f1733"/>
              <a:gd name="f4742" fmla="*/ f3610 1 f1733"/>
              <a:gd name="f4743" fmla="*/ f3611 1 f1733"/>
              <a:gd name="f4744" fmla="*/ f3612 1 f1732"/>
              <a:gd name="f4745" fmla="*/ f3613 1 f1733"/>
              <a:gd name="f4746" fmla="*/ f3614 1 f1732"/>
              <a:gd name="f4747" fmla="*/ f3615 1 f1733"/>
              <a:gd name="f4748" fmla="*/ f3616 1 f1732"/>
              <a:gd name="f4749" fmla="*/ f3617 1 f1733"/>
              <a:gd name="f4750" fmla="*/ f3618 1 f1733"/>
              <a:gd name="f4751" fmla="*/ f3619 1 f1732"/>
              <a:gd name="f4752" fmla="*/ f3620 1 f1733"/>
              <a:gd name="f4753" fmla="*/ f3621 1 f1732"/>
              <a:gd name="f4754" fmla="*/ f3622 1 f1733"/>
              <a:gd name="f4755" fmla="*/ f3623 1 f1732"/>
              <a:gd name="f4756" fmla="*/ f3624 1 f1733"/>
              <a:gd name="f4757" fmla="*/ f3625 1 f1732"/>
              <a:gd name="f4758" fmla="*/ f3626 1 f1733"/>
              <a:gd name="f4759" fmla="*/ f3627 1 f1732"/>
              <a:gd name="f4760" fmla="*/ f3628 1 f1733"/>
              <a:gd name="f4761" fmla="*/ f3629 1 f1732"/>
              <a:gd name="f4762" fmla="*/ f3630 1 f1733"/>
              <a:gd name="f4763" fmla="*/ f3631 1 f1733"/>
              <a:gd name="f4764" fmla="*/ f3632 1 f1733"/>
              <a:gd name="f4765" fmla="*/ f3633 1 f1732"/>
              <a:gd name="f4766" fmla="*/ f3634 1 f1733"/>
              <a:gd name="f4767" fmla="*/ f3635 1 f1732"/>
              <a:gd name="f4768" fmla="*/ f3636 1 f1733"/>
              <a:gd name="f4769" fmla="*/ f3637 1 f1732"/>
              <a:gd name="f4770" fmla="*/ f3638 1 f1733"/>
              <a:gd name="f4771" fmla="*/ f3639 1 f1732"/>
              <a:gd name="f4772" fmla="*/ f3640 1 f1733"/>
              <a:gd name="f4773" fmla="*/ f3641 1 f1732"/>
              <a:gd name="f4774" fmla="*/ f3642 1 f1733"/>
              <a:gd name="f4775" fmla="*/ f3643 1 f1733"/>
              <a:gd name="f4776" fmla="*/ f3644 1 f1733"/>
              <a:gd name="f4777" fmla="*/ f3645 1 f1732"/>
              <a:gd name="f4778" fmla="*/ f3646 1 f1733"/>
              <a:gd name="f4779" fmla="*/ f3647 1 f1733"/>
              <a:gd name="f4780" fmla="*/ f3648 1 f1733"/>
              <a:gd name="f4781" fmla="*/ f3649 1 f1732"/>
              <a:gd name="f4782" fmla="*/ f3650 1 f1733"/>
              <a:gd name="f4783" fmla="*/ f3651 1 f1732"/>
              <a:gd name="f4784" fmla="*/ f3652 1 f1733"/>
              <a:gd name="f4785" fmla="*/ f3653 1 f1732"/>
              <a:gd name="f4786" fmla="*/ f3654 1 f1733"/>
              <a:gd name="f4787" fmla="*/ f3655 1 f1733"/>
              <a:gd name="f4788" fmla="*/ f3656 1 f1732"/>
              <a:gd name="f4789" fmla="*/ f3657 1 f1733"/>
              <a:gd name="f4790" fmla="*/ f3658 1 f1732"/>
              <a:gd name="f4791" fmla="*/ f3659 1 f1733"/>
              <a:gd name="f4792" fmla="*/ f3660 1 f1732"/>
              <a:gd name="f4793" fmla="*/ f3661 1 f1733"/>
              <a:gd name="f4794" fmla="*/ f3662 1 f1732"/>
              <a:gd name="f4795" fmla="*/ f3663 1 f1733"/>
              <a:gd name="f4796" fmla="*/ f3664 1 f1732"/>
              <a:gd name="f4797" fmla="*/ f3665 1 f1733"/>
              <a:gd name="f4798" fmla="*/ f3666 1 f1733"/>
              <a:gd name="f4799" fmla="*/ f3667 1 f1733"/>
              <a:gd name="f4800" fmla="*/ f3668 1 f1732"/>
              <a:gd name="f4801" fmla="*/ f3669 1 f1733"/>
              <a:gd name="f4802" fmla="*/ f3670 1 f1732"/>
              <a:gd name="f4803" fmla="*/ f3671 1 f1733"/>
              <a:gd name="f4804" fmla="*/ f3672 1 f1732"/>
              <a:gd name="f4805" fmla="*/ f3673 1 f1733"/>
              <a:gd name="f4806" fmla="*/ f3674 1 f1732"/>
              <a:gd name="f4807" fmla="*/ f3675 1 f1733"/>
              <a:gd name="f4808" fmla="*/ f3676 1 f1733"/>
              <a:gd name="f4809" fmla="*/ f3677 1 f1733"/>
              <a:gd name="f4810" fmla="*/ f3678 1 f1733"/>
              <a:gd name="f4811" fmla="*/ f3679 1 f1733"/>
              <a:gd name="f4812" fmla="*/ f3680 1 f1732"/>
              <a:gd name="f4813" fmla="*/ f3681 1 f1733"/>
              <a:gd name="f4814" fmla="*/ f3682 1 f1732"/>
              <a:gd name="f4815" fmla="*/ f3683 1 f1733"/>
              <a:gd name="f4816" fmla="*/ f3684 1 f1732"/>
              <a:gd name="f4817" fmla="*/ f3685 1 f1733"/>
              <a:gd name="f4818" fmla="*/ f3686 1 f1732"/>
              <a:gd name="f4819" fmla="*/ f3687 1 f1733"/>
              <a:gd name="f4820" fmla="*/ f3688 1 f1733"/>
              <a:gd name="f4821" fmla="*/ f3689 1 f1733"/>
              <a:gd name="f4822" fmla="*/ f3690 1 f1732"/>
              <a:gd name="f4823" fmla="*/ f3691 1 f1733"/>
              <a:gd name="f4824" fmla="*/ f3692 1 f1733"/>
              <a:gd name="f4825" fmla="*/ f3693 1 f1733"/>
              <a:gd name="f4826" fmla="*/ f3694 1 f1733"/>
              <a:gd name="f4827" fmla="*/ f3695 1 f1733"/>
              <a:gd name="f4828" fmla="*/ f3696 1 f1732"/>
              <a:gd name="f4829" fmla="*/ f3697 1 f1733"/>
              <a:gd name="f4830" fmla="*/ f3698 1 f1733"/>
              <a:gd name="f4831" fmla="*/ f3699 1 f1732"/>
              <a:gd name="f4832" fmla="*/ f3700 1 f1733"/>
              <a:gd name="f4833" fmla="*/ f3701 1 f1733"/>
              <a:gd name="f4834" fmla="*/ f3702 1 f1733"/>
              <a:gd name="f4835" fmla="*/ f3703 1 f1733"/>
              <a:gd name="f4836" fmla="*/ f3704 1 f1732"/>
              <a:gd name="f4837" fmla="*/ f3705 1 f1733"/>
              <a:gd name="f4838" fmla="*/ f3706 1 f1733"/>
              <a:gd name="f4839" fmla="*/ f3707 1 f1733"/>
              <a:gd name="f4840" fmla="*/ f3708 1 f1733"/>
              <a:gd name="f4841" fmla="*/ f3709 1 f1732"/>
              <a:gd name="f4842" fmla="*/ f3710 1 f1733"/>
              <a:gd name="f4843" fmla="*/ f3711 1 f1733"/>
              <a:gd name="f4844" fmla="*/ f3712 1 f1733"/>
              <a:gd name="f4845" fmla="*/ f3713 1 f1732"/>
              <a:gd name="f4846" fmla="*/ f3714 1 f1733"/>
              <a:gd name="f4847" fmla="*/ f3715 1 f1733"/>
              <a:gd name="f4848" fmla="*/ f3716 1 f1733"/>
              <a:gd name="f4849" fmla="*/ f3717 1 f1733"/>
              <a:gd name="f4850" fmla="*/ f3718 1 f1733"/>
              <a:gd name="f4851" fmla="*/ f3719 1 f1733"/>
              <a:gd name="f4852" fmla="*/ f3720 1 f1733"/>
              <a:gd name="f4853" fmla="*/ f3721 1 f1732"/>
              <a:gd name="f4854" fmla="*/ f3722 1 f1733"/>
              <a:gd name="f4855" fmla="*/ f3723 1 f1733"/>
              <a:gd name="f4856" fmla="*/ f3724 1 f1733"/>
              <a:gd name="f4857" fmla="*/ f3725 1 f1732"/>
              <a:gd name="f4858" fmla="*/ f3726 1 f1733"/>
              <a:gd name="f4859" fmla="*/ f3727 1 f1732"/>
              <a:gd name="f4860" fmla="*/ f3728 1 f1733"/>
              <a:gd name="f4861" fmla="*/ f3729 1 f1733"/>
              <a:gd name="f4862" fmla="*/ f3730 1 f1732"/>
              <a:gd name="f4863" fmla="*/ f3731 1 f1733"/>
              <a:gd name="f4864" fmla="*/ f3732 1 f1732"/>
              <a:gd name="f4865" fmla="*/ f3733 1 f1733"/>
              <a:gd name="f4866" fmla="*/ f3734 1 f1733"/>
              <a:gd name="f4867" fmla="*/ f3735 1 f1732"/>
              <a:gd name="f4868" fmla="*/ f3736 1 f1733"/>
              <a:gd name="f4869" fmla="*/ f3737 1 f1733"/>
              <a:gd name="f4870" fmla="*/ f3738 1 f1733"/>
              <a:gd name="f4871" fmla="*/ f3739 1 f1732"/>
              <a:gd name="f4872" fmla="*/ f3740 1 f1733"/>
              <a:gd name="f4873" fmla="*/ f3741 1 f1732"/>
              <a:gd name="f4874" fmla="*/ f3742 1 f1733"/>
              <a:gd name="f4875" fmla="*/ f3743 1 f1732"/>
              <a:gd name="f4876" fmla="*/ f3744 1 f1733"/>
              <a:gd name="f4877" fmla="*/ f3745 1 f1733"/>
              <a:gd name="f4878" fmla="*/ f3746 1 f1733"/>
              <a:gd name="f4879" fmla="*/ f3747 1 f1732"/>
              <a:gd name="f4880" fmla="*/ f3748 1 f1733"/>
              <a:gd name="f4881" fmla="*/ f3749 1 f1732"/>
              <a:gd name="f4882" fmla="*/ f3750 1 f1733"/>
              <a:gd name="f4883" fmla="*/ f3751 1 f1732"/>
              <a:gd name="f4884" fmla="*/ f3752 1 f1733"/>
              <a:gd name="f4885" fmla="*/ f3753 1 f1732"/>
              <a:gd name="f4886" fmla="*/ f3754 1 f1733"/>
              <a:gd name="f4887" fmla="*/ f3755 1 f1732"/>
              <a:gd name="f4888" fmla="*/ f3756 1 f1733"/>
              <a:gd name="f4889" fmla="*/ f3757 1 f1732"/>
              <a:gd name="f4890" fmla="*/ f3758 1 f1733"/>
              <a:gd name="f4891" fmla="*/ f3759 1 f1732"/>
              <a:gd name="f4892" fmla="*/ f3760 1 f1733"/>
              <a:gd name="f4893" fmla="*/ f3761 1 f1732"/>
              <a:gd name="f4894" fmla="*/ f3762 1 f1733"/>
              <a:gd name="f4895" fmla="*/ f3763 1 f1733"/>
              <a:gd name="f4896" fmla="*/ f3764 1 f1733"/>
              <a:gd name="f4897" fmla="*/ f3765 1 f1732"/>
              <a:gd name="f4898" fmla="*/ f3766 1 f1733"/>
              <a:gd name="f4899" fmla="*/ f3767 1 f1732"/>
              <a:gd name="f4900" fmla="*/ f3768 1 f1733"/>
              <a:gd name="f4901" fmla="*/ f3769 1 f1732"/>
              <a:gd name="f4902" fmla="*/ f3770 1 f1733"/>
              <a:gd name="f4903" fmla="*/ f3771 1 f1733"/>
              <a:gd name="f4904" fmla="*/ f3772 1 f1733"/>
              <a:gd name="f4905" fmla="*/ f3773 1 f1733"/>
              <a:gd name="f4906" fmla="*/ f3774 1 f1733"/>
              <a:gd name="f4907" fmla="*/ f3775 1 f1732"/>
              <a:gd name="f4908" fmla="*/ f3776 1 f1733"/>
              <a:gd name="f4909" fmla="*/ f3777 1 f1732"/>
              <a:gd name="f4910" fmla="*/ f3778 1 f1733"/>
              <a:gd name="f4911" fmla="*/ f3779 1 f1732"/>
              <a:gd name="f4912" fmla="*/ f3780 1 f1733"/>
              <a:gd name="f4913" fmla="*/ f3781 1 f1732"/>
              <a:gd name="f4914" fmla="*/ f3782 1 f1733"/>
              <a:gd name="f4915" fmla="*/ f3783 1 f1732"/>
              <a:gd name="f4916" fmla="*/ f3784 1 f1732"/>
              <a:gd name="f4917" fmla="*/ f3785 1 f1733"/>
              <a:gd name="f4918" fmla="*/ f3786 1 f1733"/>
              <a:gd name="f4919" fmla="*/ f3787 1 f1733"/>
              <a:gd name="f4920" fmla="*/ f3788 1 f1732"/>
              <a:gd name="f4921" fmla="*/ f3789 1 f1732"/>
              <a:gd name="f4922" fmla="*/ f3790 1 f1732"/>
              <a:gd name="f4923" fmla="*/ f3791 1 f1733"/>
              <a:gd name="f4924" fmla="*/ f3792 1 f1732"/>
              <a:gd name="f4925" fmla="*/ f3793 1 f1733"/>
              <a:gd name="f4926" fmla="*/ f3794 1 f1733"/>
              <a:gd name="f4927" fmla="*/ f3795 1 f1732"/>
              <a:gd name="f4928" fmla="*/ f3796 1 f1733"/>
              <a:gd name="f4929" fmla="*/ f3797 1 f1733"/>
              <a:gd name="f4930" fmla="*/ f3798 1 f1732"/>
              <a:gd name="f4931" fmla="*/ f3799 1 f1733"/>
              <a:gd name="f4932" fmla="*/ f3800 1 f1733"/>
              <a:gd name="f4933" fmla="*/ f3801 1 f1733"/>
              <a:gd name="f4934" fmla="*/ f3802 1 f1732"/>
              <a:gd name="f4935" fmla="*/ f3803 1 f1733"/>
              <a:gd name="f4936" fmla="*/ f3804 1 f1733"/>
              <a:gd name="f4937" fmla="*/ f3805 1 f1732"/>
              <a:gd name="f4938" fmla="*/ f3806 1 f1733"/>
              <a:gd name="f4939" fmla="*/ f3807 1 f1733"/>
              <a:gd name="f4940" fmla="*/ f3808 1 f1732"/>
              <a:gd name="f4941" fmla="*/ f3809 1 f1733"/>
              <a:gd name="f4942" fmla="*/ f3810 1 f1732"/>
              <a:gd name="f4943" fmla="*/ f3811 1 f1733"/>
              <a:gd name="f4944" fmla="*/ f3812 1 f1733"/>
              <a:gd name="f4945" fmla="*/ f3813 1 f1732"/>
              <a:gd name="f4946" fmla="*/ f3814 1 f1733"/>
              <a:gd name="f4947" fmla="*/ f3815 1 f1732"/>
              <a:gd name="f4948" fmla="*/ f3816 1 f1733"/>
              <a:gd name="f4949" fmla="*/ f3817 1 f1733"/>
              <a:gd name="f4950" fmla="*/ f3818 1 f1733"/>
              <a:gd name="f4951" fmla="*/ f3819 1 f1732"/>
              <a:gd name="f4952" fmla="*/ f3820 1 f1733"/>
              <a:gd name="f4953" fmla="*/ f3821 1 f1732"/>
              <a:gd name="f4954" fmla="*/ f3822 1 f1733"/>
              <a:gd name="f4955" fmla="*/ f3823 1 f1733"/>
              <a:gd name="f4956" fmla="*/ f3824 1 f1732"/>
              <a:gd name="f4957" fmla="*/ f3825 1 f1733"/>
              <a:gd name="f4958" fmla="*/ f3826 1 f1733"/>
              <a:gd name="f4959" fmla="*/ f3827 1 f1733"/>
              <a:gd name="f4960" fmla="*/ f3828 1 f1732"/>
              <a:gd name="f4961" fmla="*/ f3829 1 f1733"/>
              <a:gd name="f4962" fmla="*/ f3830 1 f1733"/>
              <a:gd name="f4963" fmla="*/ f3831 1 f1732"/>
              <a:gd name="f4964" fmla="*/ f3832 1 f1733"/>
              <a:gd name="f4965" fmla="*/ f3833 1 f1732"/>
              <a:gd name="f4966" fmla="*/ f3834 1 f1733"/>
              <a:gd name="f4967" fmla="*/ f3835 1 f1732"/>
              <a:gd name="f4968" fmla="*/ f3836 1 f1732"/>
              <a:gd name="f4969" fmla="*/ f3837 1 f1733"/>
              <a:gd name="f4970" fmla="*/ f3838 1 f1732"/>
              <a:gd name="f4971" fmla="*/ f3839 1 f1732"/>
              <a:gd name="f4972" fmla="*/ f3840 1 f1733"/>
              <a:gd name="f4973" fmla="*/ f3841 1 f1733"/>
              <a:gd name="f4974" fmla="*/ f3842 1 f1733"/>
              <a:gd name="f4975" fmla="*/ f3843 1 f1733"/>
              <a:gd name="f4976" fmla="*/ f3844 1 f1733"/>
              <a:gd name="f4977" fmla="*/ f3845 1 f1732"/>
              <a:gd name="f4978" fmla="*/ f3846 1 f1733"/>
              <a:gd name="f4979" fmla="*/ f3847 1 f1733"/>
              <a:gd name="f4980" fmla="*/ f3848 1 f1733"/>
              <a:gd name="f4981" fmla="*/ f3849 1 f1733"/>
              <a:gd name="f4982" fmla="*/ f3850 1 f1733"/>
              <a:gd name="f4983" fmla="*/ f3851 1 f1733"/>
              <a:gd name="f4984" fmla="*/ f3852 1 f1732"/>
              <a:gd name="f4985" fmla="*/ f3853 1 f1733"/>
              <a:gd name="f4986" fmla="*/ f3854 1 f1733"/>
              <a:gd name="f4987" fmla="*/ f3855 1 f1733"/>
              <a:gd name="f4988" fmla="*/ f3856 1 f1732"/>
              <a:gd name="f4989" fmla="*/ f3857 1 f1733"/>
              <a:gd name="f4990" fmla="*/ f3858 1 f1732"/>
              <a:gd name="f4991" fmla="*/ f3859 1 f1733"/>
              <a:gd name="f4992" fmla="*/ f3860 1 f1732"/>
              <a:gd name="f4993" fmla="*/ f3861 1 f1733"/>
              <a:gd name="f4994" fmla="*/ f3862 1 f1732"/>
              <a:gd name="f4995" fmla="*/ f3863 1 f1733"/>
              <a:gd name="f4996" fmla="*/ f3864 1 f1732"/>
              <a:gd name="f4997" fmla="*/ f3865 1 f1733"/>
              <a:gd name="f4998" fmla="*/ f3866 1 f1733"/>
              <a:gd name="f4999" fmla="*/ f3867 1 f1733"/>
              <a:gd name="f5000" fmla="*/ f3868 1 f1732"/>
              <a:gd name="f5001" fmla="*/ f3869 1 f1733"/>
              <a:gd name="f5002" fmla="*/ f3870 1 f1732"/>
              <a:gd name="f5003" fmla="*/ f3871 1 f1733"/>
              <a:gd name="f5004" fmla="*/ f3872 1 f1732"/>
              <a:gd name="f5005" fmla="*/ f3873 1 f1733"/>
              <a:gd name="f5006" fmla="*/ f3874 1 f1733"/>
              <a:gd name="f5007" fmla="*/ f3875 1 f1733"/>
              <a:gd name="f5008" fmla="*/ f3876 1 f1732"/>
              <a:gd name="f5009" fmla="*/ f3877 1 f1733"/>
              <a:gd name="f5010" fmla="*/ f3878 1 f1733"/>
              <a:gd name="f5011" fmla="*/ f3879 1 f1732"/>
              <a:gd name="f5012" fmla="*/ f3880 1 f1732"/>
              <a:gd name="f5013" fmla="*/ f3881 1 f1733"/>
              <a:gd name="f5014" fmla="*/ f3882 1 f1732"/>
              <a:gd name="f5015" fmla="*/ f3883 1 f1733"/>
              <a:gd name="f5016" fmla="*/ f3884 1 f1732"/>
              <a:gd name="f5017" fmla="*/ f3885 1 f1733"/>
              <a:gd name="f5018" fmla="*/ f3886 1 f1732"/>
              <a:gd name="f5019" fmla="*/ f3887 1 f1733"/>
              <a:gd name="f5020" fmla="*/ f3888 1 f1733"/>
              <a:gd name="f5021" fmla="*/ f3889 1 f1733"/>
              <a:gd name="f5022" fmla="*/ f3890 1 f1732"/>
              <a:gd name="f5023" fmla="*/ f3891 1 f1733"/>
              <a:gd name="f5024" fmla="*/ f3892 1 f1732"/>
              <a:gd name="f5025" fmla="*/ f3893 1 f1733"/>
              <a:gd name="f5026" fmla="*/ f3894 1 f1732"/>
              <a:gd name="f5027" fmla="*/ f3895 1 f1733"/>
              <a:gd name="f5028" fmla="*/ f3896 1 f1732"/>
              <a:gd name="f5029" fmla="*/ f3897 1 f1733"/>
              <a:gd name="f5030" fmla="*/ f3898 1 f1732"/>
              <a:gd name="f5031" fmla="*/ f3899 1 f1732"/>
              <a:gd name="f5032" fmla="*/ f3900 1 f1733"/>
              <a:gd name="f5033" fmla="*/ f3901 1 f1732"/>
              <a:gd name="f5034" fmla="*/ f3902 1 f1733"/>
              <a:gd name="f5035" fmla="*/ f3903 1 f1732"/>
              <a:gd name="f5036" fmla="*/ f3904 1 f1733"/>
              <a:gd name="f5037" fmla="*/ f3905 1 f1733"/>
              <a:gd name="f5038" fmla="*/ f3906 1 f1733"/>
              <a:gd name="f5039" fmla="*/ f3907 1 f1732"/>
              <a:gd name="f5040" fmla="*/ f3908 1 f1733"/>
              <a:gd name="f5041" fmla="*/ f3909 1 f1732"/>
              <a:gd name="f5042" fmla="*/ f3910 1 f1733"/>
              <a:gd name="f5043" fmla="*/ f3911 1 f1732"/>
              <a:gd name="f5044" fmla="*/ f3912 1 f1733"/>
              <a:gd name="f5045" fmla="*/ f3913 1 f1733"/>
              <a:gd name="f5046" fmla="*/ f3914 1 f1733"/>
              <a:gd name="f5047" fmla="*/ f3915 1 f1732"/>
              <a:gd name="f5048" fmla="*/ f3916 1 f1733"/>
              <a:gd name="f5049" fmla="*/ f3917 1 f1733"/>
              <a:gd name="f5050" fmla="*/ f3918 1 f1733"/>
              <a:gd name="f5051" fmla="*/ f3919 1 f1732"/>
              <a:gd name="f5052" fmla="*/ f3920 1 f1733"/>
              <a:gd name="f5053" fmla="*/ f3921 1 f1732"/>
              <a:gd name="f5054" fmla="*/ f3922 1 f1733"/>
              <a:gd name="f5055" fmla="*/ f3923 1 f1732"/>
              <a:gd name="f5056" fmla="*/ f3924 1 f1733"/>
              <a:gd name="f5057" fmla="*/ f3925 1 f1733"/>
              <a:gd name="f5058" fmla="*/ f3926 1 f1733"/>
              <a:gd name="f5059" fmla="*/ f3927 1 f1732"/>
              <a:gd name="f5060" fmla="*/ f3928 1 f1733"/>
              <a:gd name="f5061" fmla="*/ f3929 1 f1732"/>
              <a:gd name="f5062" fmla="*/ f3930 1 f1732"/>
              <a:gd name="f5063" fmla="*/ f3931 1 f1733"/>
              <a:gd name="f5064" fmla="*/ f3932 1 f1733"/>
              <a:gd name="f5065" fmla="*/ f3933 1 f1733"/>
              <a:gd name="f5066" fmla="*/ f3934 1 f1733"/>
              <a:gd name="f5067" fmla="*/ f3935 1 f1732"/>
              <a:gd name="f5068" fmla="*/ f3936 1 f1733"/>
              <a:gd name="f5069" fmla="*/ f3937 1 f1733"/>
              <a:gd name="f5070" fmla="*/ f3938 1 f1732"/>
              <a:gd name="f5071" fmla="*/ f3939 1 f1733"/>
              <a:gd name="f5072" fmla="*/ f3940 1 f1733"/>
              <a:gd name="f5073" fmla="*/ f3941 1 f1733"/>
              <a:gd name="f5074" fmla="*/ f3942 1 f1733"/>
              <a:gd name="f5075" fmla="*/ f3943 1 f1733"/>
              <a:gd name="f5076" fmla="*/ f3944 1 f1733"/>
              <a:gd name="f5077" fmla="*/ f3945 1 f1733"/>
              <a:gd name="f5078" fmla="*/ f3946 1 f1732"/>
              <a:gd name="f5079" fmla="*/ f3947 1 f1733"/>
              <a:gd name="f5080" fmla="*/ f3948 1 f1732"/>
              <a:gd name="f5081" fmla="*/ f3949 1 f1733"/>
              <a:gd name="f5082" fmla="*/ f3950 1 f1732"/>
              <a:gd name="f5083" fmla="*/ f3951 1 f1733"/>
              <a:gd name="f5084" fmla="*/ f3952 1 f1732"/>
              <a:gd name="f5085" fmla="*/ f3953 1 f1733"/>
              <a:gd name="f5086" fmla="*/ f3954 1 f1732"/>
              <a:gd name="f5087" fmla="*/ f3955 1 f1732"/>
              <a:gd name="f5088" fmla="*/ f3956 1 f1733"/>
              <a:gd name="f5089" fmla="*/ f3957 1 f1733"/>
              <a:gd name="f5090" fmla="*/ f3958 1 f1733"/>
              <a:gd name="f5091" fmla="*/ f3959 1 f1732"/>
              <a:gd name="f5092" fmla="*/ f3960 1 f1732"/>
              <a:gd name="f5093" fmla="*/ f3961 1 f1732"/>
              <a:gd name="f5094" fmla="*/ f3962 1 f1733"/>
              <a:gd name="f5095" fmla="*/ f3963 1 f1732"/>
              <a:gd name="f5096" fmla="*/ f3964 1 f1733"/>
              <a:gd name="f5097" fmla="*/ f3965 1 f1732"/>
              <a:gd name="f5098" fmla="*/ f3966 1 f1733"/>
              <a:gd name="f5099" fmla="*/ f3967 1 f1732"/>
              <a:gd name="f5100" fmla="*/ f3968 1 f1733"/>
              <a:gd name="f5101" fmla="*/ f3969 1 f1732"/>
              <a:gd name="f5102" fmla="*/ f3970 1 f1733"/>
              <a:gd name="f5103" fmla="*/ f3971 1 f1733"/>
              <a:gd name="f5104" fmla="*/ f3972 1 f1732"/>
              <a:gd name="f5105" fmla="*/ f3973 1 f1733"/>
              <a:gd name="f5106" fmla="*/ f3974 1 f1733"/>
              <a:gd name="f5107" fmla="*/ f3975 1 f1733"/>
              <a:gd name="f5108" fmla="*/ f3976 1 f1732"/>
              <a:gd name="f5109" fmla="*/ f3977 1 f1733"/>
              <a:gd name="f5110" fmla="*/ f3978 1 f1733"/>
              <a:gd name="f5111" fmla="*/ f3979 1 f1733"/>
              <a:gd name="f5112" fmla="*/ f3980 1 f1732"/>
              <a:gd name="f5113" fmla="*/ f3981 1 f1733"/>
              <a:gd name="f5114" fmla="*/ f3982 1 f1732"/>
              <a:gd name="f5115" fmla="*/ f3983 1 f1733"/>
              <a:gd name="f5116" fmla="*/ f3984 1 f1732"/>
              <a:gd name="f5117" fmla="*/ f3985 1 f1733"/>
              <a:gd name="f5118" fmla="*/ f3986 1 f1732"/>
              <a:gd name="f5119" fmla="*/ f3987 1 f1733"/>
              <a:gd name="f5120" fmla="*/ f3988 1 f1733"/>
              <a:gd name="f5121" fmla="*/ f3989 f1727 1"/>
              <a:gd name="f5122" fmla="*/ f3990 f1727 1"/>
              <a:gd name="f5123" fmla="*/ f3992 f1728 1"/>
              <a:gd name="f5124" fmla="*/ f3991 f1728 1"/>
              <a:gd name="f5125" fmla="*/ f3994 f1727 1"/>
              <a:gd name="f5126" fmla="*/ f3995 f1728 1"/>
              <a:gd name="f5127" fmla="*/ f3996 f1727 1"/>
              <a:gd name="f5128" fmla="*/ f3997 f1727 1"/>
              <a:gd name="f5129" fmla="*/ f3998 f1728 1"/>
              <a:gd name="f5130" fmla="*/ f3999 f1727 1"/>
              <a:gd name="f5131" fmla="*/ f4000 f1727 1"/>
              <a:gd name="f5132" fmla="*/ f4001 f1727 1"/>
              <a:gd name="f5133" fmla="*/ f4002 f1727 1"/>
              <a:gd name="f5134" fmla="*/ f4003 f1727 1"/>
              <a:gd name="f5135" fmla="*/ f4004 f1727 1"/>
              <a:gd name="f5136" fmla="*/ f4005 f1728 1"/>
              <a:gd name="f5137" fmla="*/ f4006 f1727 1"/>
              <a:gd name="f5138" fmla="*/ f4007 f1728 1"/>
              <a:gd name="f5139" fmla="*/ f4008 f1727 1"/>
              <a:gd name="f5140" fmla="*/ f4009 f1728 1"/>
              <a:gd name="f5141" fmla="*/ f4010 f1727 1"/>
              <a:gd name="f5142" fmla="*/ f4011 f1728 1"/>
              <a:gd name="f5143" fmla="*/ f4012 f1727 1"/>
              <a:gd name="f5144" fmla="*/ f4013 f1728 1"/>
              <a:gd name="f5145" fmla="*/ f4014 f1727 1"/>
              <a:gd name="f5146" fmla="*/ f4015 f1728 1"/>
              <a:gd name="f5147" fmla="*/ f4016 f1727 1"/>
              <a:gd name="f5148" fmla="*/ f4017 f1728 1"/>
              <a:gd name="f5149" fmla="*/ f4018 f1727 1"/>
              <a:gd name="f5150" fmla="*/ f4019 f1728 1"/>
              <a:gd name="f5151" fmla="*/ f4020 f1727 1"/>
              <a:gd name="f5152" fmla="*/ f4021 f1728 1"/>
              <a:gd name="f5153" fmla="*/ f4022 f1727 1"/>
              <a:gd name="f5154" fmla="*/ f4023 f1728 1"/>
              <a:gd name="f5155" fmla="*/ f4024 f1727 1"/>
              <a:gd name="f5156" fmla="*/ f4025 f1728 1"/>
              <a:gd name="f5157" fmla="*/ f4026 f1727 1"/>
              <a:gd name="f5158" fmla="*/ f4027 f1728 1"/>
              <a:gd name="f5159" fmla="*/ f4028 f1727 1"/>
              <a:gd name="f5160" fmla="*/ f4029 f1728 1"/>
              <a:gd name="f5161" fmla="*/ f4030 f1727 1"/>
              <a:gd name="f5162" fmla="*/ f4031 f1728 1"/>
              <a:gd name="f5163" fmla="*/ f4032 f1727 1"/>
              <a:gd name="f5164" fmla="*/ f4033 f1728 1"/>
              <a:gd name="f5165" fmla="*/ f4034 f1727 1"/>
              <a:gd name="f5166" fmla="*/ f4035 f1728 1"/>
              <a:gd name="f5167" fmla="*/ f4036 f1727 1"/>
              <a:gd name="f5168" fmla="*/ f4037 f1728 1"/>
              <a:gd name="f5169" fmla="*/ f4038 f1727 1"/>
              <a:gd name="f5170" fmla="*/ f4039 f1728 1"/>
              <a:gd name="f5171" fmla="*/ f4040 f1727 1"/>
              <a:gd name="f5172" fmla="*/ f4041 f1728 1"/>
              <a:gd name="f5173" fmla="*/ f4042 f1727 1"/>
              <a:gd name="f5174" fmla="*/ f4043 f1728 1"/>
              <a:gd name="f5175" fmla="*/ f4044 f1727 1"/>
              <a:gd name="f5176" fmla="*/ f4045 f1728 1"/>
              <a:gd name="f5177" fmla="*/ f4046 f1728 1"/>
              <a:gd name="f5178" fmla="*/ f4047 f1727 1"/>
              <a:gd name="f5179" fmla="*/ f4048 f1728 1"/>
              <a:gd name="f5180" fmla="*/ f4049 f1727 1"/>
              <a:gd name="f5181" fmla="*/ f4050 f1728 1"/>
              <a:gd name="f5182" fmla="*/ f4051 f1727 1"/>
              <a:gd name="f5183" fmla="*/ f4052 f1728 1"/>
              <a:gd name="f5184" fmla="*/ f4053 f1727 1"/>
              <a:gd name="f5185" fmla="*/ f4054 f1728 1"/>
              <a:gd name="f5186" fmla="*/ f4055 f1727 1"/>
              <a:gd name="f5187" fmla="*/ f4056 f1728 1"/>
              <a:gd name="f5188" fmla="*/ f4057 f1727 1"/>
              <a:gd name="f5189" fmla="*/ f4058 f1728 1"/>
              <a:gd name="f5190" fmla="*/ f4059 f1727 1"/>
              <a:gd name="f5191" fmla="*/ f4060 f1728 1"/>
              <a:gd name="f5192" fmla="*/ f4061 f1727 1"/>
              <a:gd name="f5193" fmla="*/ f4062 f1728 1"/>
              <a:gd name="f5194" fmla="*/ f4063 f1727 1"/>
              <a:gd name="f5195" fmla="*/ f4064 f1728 1"/>
              <a:gd name="f5196" fmla="*/ f4065 f1727 1"/>
              <a:gd name="f5197" fmla="*/ f4066 f1728 1"/>
              <a:gd name="f5198" fmla="*/ f4067 f1727 1"/>
              <a:gd name="f5199" fmla="*/ f4068 f1728 1"/>
              <a:gd name="f5200" fmla="*/ f4069 f1727 1"/>
              <a:gd name="f5201" fmla="*/ f4070 f1728 1"/>
              <a:gd name="f5202" fmla="*/ f4071 f1727 1"/>
              <a:gd name="f5203" fmla="*/ f4072 f1728 1"/>
              <a:gd name="f5204" fmla="*/ f4073 f1727 1"/>
              <a:gd name="f5205" fmla="*/ f4074 f1728 1"/>
              <a:gd name="f5206" fmla="*/ f4075 f1727 1"/>
              <a:gd name="f5207" fmla="*/ f4076 f1728 1"/>
              <a:gd name="f5208" fmla="*/ f4077 f1727 1"/>
              <a:gd name="f5209" fmla="*/ f4078 f1728 1"/>
              <a:gd name="f5210" fmla="*/ f4079 f1727 1"/>
              <a:gd name="f5211" fmla="*/ f4080 f1728 1"/>
              <a:gd name="f5212" fmla="*/ f4081 f1727 1"/>
              <a:gd name="f5213" fmla="*/ f4082 f1728 1"/>
              <a:gd name="f5214" fmla="*/ f4083 f1727 1"/>
              <a:gd name="f5215" fmla="*/ f4084 f1728 1"/>
              <a:gd name="f5216" fmla="*/ f4085 f1727 1"/>
              <a:gd name="f5217" fmla="*/ f4086 f1728 1"/>
              <a:gd name="f5218" fmla="*/ f4087 f1727 1"/>
              <a:gd name="f5219" fmla="*/ f4088 f1728 1"/>
              <a:gd name="f5220" fmla="*/ f4089 f1728 1"/>
              <a:gd name="f5221" fmla="*/ f4090 f1727 1"/>
              <a:gd name="f5222" fmla="*/ f4091 f1728 1"/>
              <a:gd name="f5223" fmla="*/ f4092 f1727 1"/>
              <a:gd name="f5224" fmla="*/ f4093 f1728 1"/>
              <a:gd name="f5225" fmla="*/ f4094 f1727 1"/>
              <a:gd name="f5226" fmla="*/ f4095 f1728 1"/>
              <a:gd name="f5227" fmla="*/ f4096 f1727 1"/>
              <a:gd name="f5228" fmla="*/ f4097 f1728 1"/>
              <a:gd name="f5229" fmla="*/ f4098 f1727 1"/>
              <a:gd name="f5230" fmla="*/ f4099 f1728 1"/>
              <a:gd name="f5231" fmla="*/ f4100 f1727 1"/>
              <a:gd name="f5232" fmla="*/ f4101 f1728 1"/>
              <a:gd name="f5233" fmla="*/ f4102 f1727 1"/>
              <a:gd name="f5234" fmla="*/ f4103 f1728 1"/>
              <a:gd name="f5235" fmla="*/ f4104 f1727 1"/>
              <a:gd name="f5236" fmla="*/ f4105 f1728 1"/>
              <a:gd name="f5237" fmla="*/ f4106 f1727 1"/>
              <a:gd name="f5238" fmla="*/ f4107 f1728 1"/>
              <a:gd name="f5239" fmla="*/ f4108 f1727 1"/>
              <a:gd name="f5240" fmla="*/ f4109 f1728 1"/>
              <a:gd name="f5241" fmla="*/ f4110 f1727 1"/>
              <a:gd name="f5242" fmla="*/ f4111 f1728 1"/>
              <a:gd name="f5243" fmla="*/ f4112 f1727 1"/>
              <a:gd name="f5244" fmla="*/ f4113 f1728 1"/>
              <a:gd name="f5245" fmla="*/ f4114 f1727 1"/>
              <a:gd name="f5246" fmla="*/ f4115 f1728 1"/>
              <a:gd name="f5247" fmla="*/ f4116 f1727 1"/>
              <a:gd name="f5248" fmla="*/ f4117 f1728 1"/>
              <a:gd name="f5249" fmla="*/ f4118 f1727 1"/>
              <a:gd name="f5250" fmla="*/ f4119 f1728 1"/>
              <a:gd name="f5251" fmla="*/ f4120 f1727 1"/>
              <a:gd name="f5252" fmla="*/ f4121 f1728 1"/>
              <a:gd name="f5253" fmla="*/ f4122 f1727 1"/>
              <a:gd name="f5254" fmla="*/ f4123 f1728 1"/>
              <a:gd name="f5255" fmla="*/ f4124 f1727 1"/>
              <a:gd name="f5256" fmla="*/ f4125 f1728 1"/>
              <a:gd name="f5257" fmla="*/ f4126 f1727 1"/>
              <a:gd name="f5258" fmla="*/ f4127 f1728 1"/>
              <a:gd name="f5259" fmla="*/ f4128 f1727 1"/>
              <a:gd name="f5260" fmla="*/ f4129 f1728 1"/>
              <a:gd name="f5261" fmla="*/ f4130 f1727 1"/>
              <a:gd name="f5262" fmla="*/ f4131 f1728 1"/>
              <a:gd name="f5263" fmla="*/ f4132 f1727 1"/>
              <a:gd name="f5264" fmla="*/ f4133 f1728 1"/>
              <a:gd name="f5265" fmla="*/ f4134 f1727 1"/>
              <a:gd name="f5266" fmla="*/ f4135 f1728 1"/>
              <a:gd name="f5267" fmla="*/ f4136 f1727 1"/>
              <a:gd name="f5268" fmla="*/ f4137 f1728 1"/>
              <a:gd name="f5269" fmla="*/ f4138 f1727 1"/>
              <a:gd name="f5270" fmla="*/ f4139 f1728 1"/>
              <a:gd name="f5271" fmla="*/ f4140 f1727 1"/>
              <a:gd name="f5272" fmla="*/ f4141 f1728 1"/>
              <a:gd name="f5273" fmla="*/ f4142 f1727 1"/>
              <a:gd name="f5274" fmla="*/ f4143 f1728 1"/>
              <a:gd name="f5275" fmla="*/ f4144 f1727 1"/>
              <a:gd name="f5276" fmla="*/ f4145 f1728 1"/>
              <a:gd name="f5277" fmla="*/ f4146 f1727 1"/>
              <a:gd name="f5278" fmla="*/ f4147 f1728 1"/>
              <a:gd name="f5279" fmla="*/ f4148 f1727 1"/>
              <a:gd name="f5280" fmla="*/ f4149 f1728 1"/>
              <a:gd name="f5281" fmla="*/ f4150 f1727 1"/>
              <a:gd name="f5282" fmla="*/ f4151 f1728 1"/>
              <a:gd name="f5283" fmla="*/ f4152 f1727 1"/>
              <a:gd name="f5284" fmla="*/ f4153 f1728 1"/>
              <a:gd name="f5285" fmla="*/ f4154 f1727 1"/>
              <a:gd name="f5286" fmla="*/ f4155 f1728 1"/>
              <a:gd name="f5287" fmla="*/ f4156 f1728 1"/>
              <a:gd name="f5288" fmla="*/ f4157 f1728 1"/>
              <a:gd name="f5289" fmla="*/ f4158 f1727 1"/>
              <a:gd name="f5290" fmla="*/ f4159 f1728 1"/>
              <a:gd name="f5291" fmla="*/ f4160 f1728 1"/>
              <a:gd name="f5292" fmla="*/ f4161 f1727 1"/>
              <a:gd name="f5293" fmla="*/ f4162 f1728 1"/>
              <a:gd name="f5294" fmla="*/ f4163 f1727 1"/>
              <a:gd name="f5295" fmla="*/ f4164 f1728 1"/>
              <a:gd name="f5296" fmla="*/ f4165 f1727 1"/>
              <a:gd name="f5297" fmla="*/ f4166 f1728 1"/>
              <a:gd name="f5298" fmla="*/ f4167 f1727 1"/>
              <a:gd name="f5299" fmla="*/ f4168 f1728 1"/>
              <a:gd name="f5300" fmla="*/ f4169 f1727 1"/>
              <a:gd name="f5301" fmla="*/ f4170 f1727 1"/>
              <a:gd name="f5302" fmla="*/ f4171 f1728 1"/>
              <a:gd name="f5303" fmla="*/ f4172 f1727 1"/>
              <a:gd name="f5304" fmla="*/ f4173 f1728 1"/>
              <a:gd name="f5305" fmla="*/ f4174 f1727 1"/>
              <a:gd name="f5306" fmla="*/ f4175 f1728 1"/>
              <a:gd name="f5307" fmla="*/ f4176 f1727 1"/>
              <a:gd name="f5308" fmla="*/ f4177 f1728 1"/>
              <a:gd name="f5309" fmla="*/ f4178 f1728 1"/>
              <a:gd name="f5310" fmla="*/ f4179 f1727 1"/>
              <a:gd name="f5311" fmla="*/ f4180 f1728 1"/>
              <a:gd name="f5312" fmla="*/ f4181 f1727 1"/>
              <a:gd name="f5313" fmla="*/ f4182 f1728 1"/>
              <a:gd name="f5314" fmla="*/ f4183 f1727 1"/>
              <a:gd name="f5315" fmla="*/ f4184 f1728 1"/>
              <a:gd name="f5316" fmla="*/ f4185 f1727 1"/>
              <a:gd name="f5317" fmla="*/ f4186 f1728 1"/>
              <a:gd name="f5318" fmla="*/ f4187 f1728 1"/>
              <a:gd name="f5319" fmla="*/ f4188 f1727 1"/>
              <a:gd name="f5320" fmla="*/ f4189 f1728 1"/>
              <a:gd name="f5321" fmla="*/ f4190 f1727 1"/>
              <a:gd name="f5322" fmla="*/ f4191 f1728 1"/>
              <a:gd name="f5323" fmla="*/ f4192 f1727 1"/>
              <a:gd name="f5324" fmla="*/ f4193 f1728 1"/>
              <a:gd name="f5325" fmla="*/ f4194 f1727 1"/>
              <a:gd name="f5326" fmla="*/ f4195 f1728 1"/>
              <a:gd name="f5327" fmla="*/ f4196 f1727 1"/>
              <a:gd name="f5328" fmla="*/ f4197 f1728 1"/>
              <a:gd name="f5329" fmla="*/ f4198 f1727 1"/>
              <a:gd name="f5330" fmla="*/ f4199 f1728 1"/>
              <a:gd name="f5331" fmla="*/ f4200 f1727 1"/>
              <a:gd name="f5332" fmla="*/ f4201 f1728 1"/>
              <a:gd name="f5333" fmla="*/ f4202 f1727 1"/>
              <a:gd name="f5334" fmla="*/ f4203 f1728 1"/>
              <a:gd name="f5335" fmla="*/ f4204 f1727 1"/>
              <a:gd name="f5336" fmla="*/ f4205 f1728 1"/>
              <a:gd name="f5337" fmla="*/ f4206 f1727 1"/>
              <a:gd name="f5338" fmla="*/ f4207 f1728 1"/>
              <a:gd name="f5339" fmla="*/ f4208 f1727 1"/>
              <a:gd name="f5340" fmla="*/ f4209 f1728 1"/>
              <a:gd name="f5341" fmla="*/ f4210 f1727 1"/>
              <a:gd name="f5342" fmla="*/ f4211 f1728 1"/>
              <a:gd name="f5343" fmla="*/ f4212 f1727 1"/>
              <a:gd name="f5344" fmla="*/ f4213 f1728 1"/>
              <a:gd name="f5345" fmla="*/ f4214 f1727 1"/>
              <a:gd name="f5346" fmla="*/ f4215 f1728 1"/>
              <a:gd name="f5347" fmla="*/ f4216 f1727 1"/>
              <a:gd name="f5348" fmla="*/ f4217 f1728 1"/>
              <a:gd name="f5349" fmla="*/ f4218 f1727 1"/>
              <a:gd name="f5350" fmla="*/ f4219 f1728 1"/>
              <a:gd name="f5351" fmla="*/ f4220 f1727 1"/>
              <a:gd name="f5352" fmla="*/ f4221 f1728 1"/>
              <a:gd name="f5353" fmla="*/ f4222 f1727 1"/>
              <a:gd name="f5354" fmla="*/ f4223 f1728 1"/>
              <a:gd name="f5355" fmla="*/ f4224 f1727 1"/>
              <a:gd name="f5356" fmla="*/ f4225 f1728 1"/>
              <a:gd name="f5357" fmla="*/ f4226 f1727 1"/>
              <a:gd name="f5358" fmla="*/ f4227 f1728 1"/>
              <a:gd name="f5359" fmla="*/ f4228 f1727 1"/>
              <a:gd name="f5360" fmla="*/ f4229 f1728 1"/>
              <a:gd name="f5361" fmla="*/ f4230 f1727 1"/>
              <a:gd name="f5362" fmla="*/ f4231 f1728 1"/>
              <a:gd name="f5363" fmla="*/ f4232 f1727 1"/>
              <a:gd name="f5364" fmla="*/ f4233 f1728 1"/>
              <a:gd name="f5365" fmla="*/ f4234 f1727 1"/>
              <a:gd name="f5366" fmla="*/ f4235 f1728 1"/>
              <a:gd name="f5367" fmla="*/ f4236 f1727 1"/>
              <a:gd name="f5368" fmla="*/ f4237 f1728 1"/>
              <a:gd name="f5369" fmla="*/ f4238 f1727 1"/>
              <a:gd name="f5370" fmla="*/ f4239 f1728 1"/>
              <a:gd name="f5371" fmla="*/ f4240 f1727 1"/>
              <a:gd name="f5372" fmla="*/ f4241 f1728 1"/>
              <a:gd name="f5373" fmla="*/ f4242 f1727 1"/>
              <a:gd name="f5374" fmla="*/ f4243 f1728 1"/>
              <a:gd name="f5375" fmla="*/ f4244 f1727 1"/>
              <a:gd name="f5376" fmla="*/ f4245 f1728 1"/>
              <a:gd name="f5377" fmla="*/ f4246 f1727 1"/>
              <a:gd name="f5378" fmla="*/ f4247 f1728 1"/>
              <a:gd name="f5379" fmla="*/ f4248 f1727 1"/>
              <a:gd name="f5380" fmla="*/ f4249 f1728 1"/>
              <a:gd name="f5381" fmla="*/ f4250 f1727 1"/>
              <a:gd name="f5382" fmla="*/ f4251 f1728 1"/>
              <a:gd name="f5383" fmla="*/ f4252 f1727 1"/>
              <a:gd name="f5384" fmla="*/ f4253 f1728 1"/>
              <a:gd name="f5385" fmla="*/ f4254 f1727 1"/>
              <a:gd name="f5386" fmla="*/ f4255 f1728 1"/>
              <a:gd name="f5387" fmla="*/ f4256 f1727 1"/>
              <a:gd name="f5388" fmla="*/ f4257 f1728 1"/>
              <a:gd name="f5389" fmla="*/ f4258 f1727 1"/>
              <a:gd name="f5390" fmla="*/ f4259 f1728 1"/>
              <a:gd name="f5391" fmla="*/ f4260 f1727 1"/>
              <a:gd name="f5392" fmla="*/ f4261 f1728 1"/>
              <a:gd name="f5393" fmla="*/ f4262 f1727 1"/>
              <a:gd name="f5394" fmla="*/ f4263 f1728 1"/>
              <a:gd name="f5395" fmla="*/ f4264 f1727 1"/>
              <a:gd name="f5396" fmla="*/ f4265 f1728 1"/>
              <a:gd name="f5397" fmla="*/ f4266 f1727 1"/>
              <a:gd name="f5398" fmla="*/ f4267 f1728 1"/>
              <a:gd name="f5399" fmla="*/ f4268 f1727 1"/>
              <a:gd name="f5400" fmla="*/ f4269 f1728 1"/>
              <a:gd name="f5401" fmla="*/ f4270 f1727 1"/>
              <a:gd name="f5402" fmla="*/ f4271 f1728 1"/>
              <a:gd name="f5403" fmla="*/ f4272 f1727 1"/>
              <a:gd name="f5404" fmla="*/ f4273 f1728 1"/>
              <a:gd name="f5405" fmla="*/ f4274 f1727 1"/>
              <a:gd name="f5406" fmla="*/ f4275 f1728 1"/>
              <a:gd name="f5407" fmla="*/ f4276 f1727 1"/>
              <a:gd name="f5408" fmla="*/ f4277 f1728 1"/>
              <a:gd name="f5409" fmla="*/ f4278 f1727 1"/>
              <a:gd name="f5410" fmla="*/ f4279 f1728 1"/>
              <a:gd name="f5411" fmla="*/ f4280 f1727 1"/>
              <a:gd name="f5412" fmla="*/ f4281 f1728 1"/>
              <a:gd name="f5413" fmla="*/ f4282 f1727 1"/>
              <a:gd name="f5414" fmla="*/ f4283 f1728 1"/>
              <a:gd name="f5415" fmla="*/ f4284 f1727 1"/>
              <a:gd name="f5416" fmla="*/ f4285 f1728 1"/>
              <a:gd name="f5417" fmla="*/ f4286 f1727 1"/>
              <a:gd name="f5418" fmla="*/ f4287 f1728 1"/>
              <a:gd name="f5419" fmla="*/ f4288 f1727 1"/>
              <a:gd name="f5420" fmla="*/ f4289 f1728 1"/>
              <a:gd name="f5421" fmla="*/ f4290 f1727 1"/>
              <a:gd name="f5422" fmla="*/ f4291 f1728 1"/>
              <a:gd name="f5423" fmla="*/ f4292 f1727 1"/>
              <a:gd name="f5424" fmla="*/ f4293 f1727 1"/>
              <a:gd name="f5425" fmla="*/ f4294 f1728 1"/>
              <a:gd name="f5426" fmla="*/ f4295 f1727 1"/>
              <a:gd name="f5427" fmla="*/ f4296 f1728 1"/>
              <a:gd name="f5428" fmla="*/ f4297 f1727 1"/>
              <a:gd name="f5429" fmla="*/ f4298 f1728 1"/>
              <a:gd name="f5430" fmla="*/ f4299 f1727 1"/>
              <a:gd name="f5431" fmla="*/ f4300 f1728 1"/>
              <a:gd name="f5432" fmla="*/ f4301 f1727 1"/>
              <a:gd name="f5433" fmla="*/ f4302 f1728 1"/>
              <a:gd name="f5434" fmla="*/ f4303 f1727 1"/>
              <a:gd name="f5435" fmla="*/ f4304 f1728 1"/>
              <a:gd name="f5436" fmla="*/ f4305 f1727 1"/>
              <a:gd name="f5437" fmla="*/ f4306 f1728 1"/>
              <a:gd name="f5438" fmla="*/ f4307 f1727 1"/>
              <a:gd name="f5439" fmla="*/ f4308 f1728 1"/>
              <a:gd name="f5440" fmla="*/ f4309 f1727 1"/>
              <a:gd name="f5441" fmla="*/ f4310 f1728 1"/>
              <a:gd name="f5442" fmla="*/ f4311 f1727 1"/>
              <a:gd name="f5443" fmla="*/ f4312 f1728 1"/>
              <a:gd name="f5444" fmla="*/ f4313 f1727 1"/>
              <a:gd name="f5445" fmla="*/ f4314 f1728 1"/>
              <a:gd name="f5446" fmla="*/ f4315 f1727 1"/>
              <a:gd name="f5447" fmla="*/ f4316 f1728 1"/>
              <a:gd name="f5448" fmla="*/ f4317 f1727 1"/>
              <a:gd name="f5449" fmla="*/ f4318 f1728 1"/>
              <a:gd name="f5450" fmla="*/ f4319 f1727 1"/>
              <a:gd name="f5451" fmla="*/ f4320 f1728 1"/>
              <a:gd name="f5452" fmla="*/ f4321 f1727 1"/>
              <a:gd name="f5453" fmla="*/ f4322 f1728 1"/>
              <a:gd name="f5454" fmla="*/ f4323 f1727 1"/>
              <a:gd name="f5455" fmla="*/ f4324 f1728 1"/>
              <a:gd name="f5456" fmla="*/ f4325 f1727 1"/>
              <a:gd name="f5457" fmla="*/ f4326 f1728 1"/>
              <a:gd name="f5458" fmla="*/ f4327 f1727 1"/>
              <a:gd name="f5459" fmla="*/ f4328 f1728 1"/>
              <a:gd name="f5460" fmla="*/ f4329 f1727 1"/>
              <a:gd name="f5461" fmla="*/ f4330 f1728 1"/>
              <a:gd name="f5462" fmla="*/ f4331 f1727 1"/>
              <a:gd name="f5463" fmla="*/ f4332 f1728 1"/>
              <a:gd name="f5464" fmla="*/ f4333 f1727 1"/>
              <a:gd name="f5465" fmla="*/ f4334 f1728 1"/>
              <a:gd name="f5466" fmla="*/ f4335 f1727 1"/>
              <a:gd name="f5467" fmla="*/ f4336 f1728 1"/>
              <a:gd name="f5468" fmla="*/ f4337 f1728 1"/>
              <a:gd name="f5469" fmla="*/ f4338 f1728 1"/>
              <a:gd name="f5470" fmla="*/ f4339 f1727 1"/>
              <a:gd name="f5471" fmla="*/ f4340 f1728 1"/>
              <a:gd name="f5472" fmla="*/ f4341 f1727 1"/>
              <a:gd name="f5473" fmla="*/ f4342 f1728 1"/>
              <a:gd name="f5474" fmla="*/ f4343 f1727 1"/>
              <a:gd name="f5475" fmla="*/ f4344 f1728 1"/>
              <a:gd name="f5476" fmla="*/ f4345 f1728 1"/>
              <a:gd name="f5477" fmla="*/ f4346 f1728 1"/>
              <a:gd name="f5478" fmla="*/ f4347 f1727 1"/>
              <a:gd name="f5479" fmla="*/ f4348 f1728 1"/>
              <a:gd name="f5480" fmla="*/ f4349 f1727 1"/>
              <a:gd name="f5481" fmla="*/ f4350 f1728 1"/>
              <a:gd name="f5482" fmla="*/ f4351 f1727 1"/>
              <a:gd name="f5483" fmla="*/ f4352 f1728 1"/>
              <a:gd name="f5484" fmla="*/ f4353 f1727 1"/>
              <a:gd name="f5485" fmla="*/ f4354 f1728 1"/>
              <a:gd name="f5486" fmla="*/ f4355 f1727 1"/>
              <a:gd name="f5487" fmla="*/ f4356 f1728 1"/>
              <a:gd name="f5488" fmla="*/ f4357 f1727 1"/>
              <a:gd name="f5489" fmla="*/ f4358 f1728 1"/>
              <a:gd name="f5490" fmla="*/ f4359 f1727 1"/>
              <a:gd name="f5491" fmla="*/ f4360 f1728 1"/>
              <a:gd name="f5492" fmla="*/ f4361 f1727 1"/>
              <a:gd name="f5493" fmla="*/ f4362 f1728 1"/>
              <a:gd name="f5494" fmla="*/ f4363 f1727 1"/>
              <a:gd name="f5495" fmla="*/ f4364 f1728 1"/>
              <a:gd name="f5496" fmla="*/ f4365 f1727 1"/>
              <a:gd name="f5497" fmla="*/ f4366 f1728 1"/>
              <a:gd name="f5498" fmla="*/ f4367 f1727 1"/>
              <a:gd name="f5499" fmla="*/ f4368 f1728 1"/>
              <a:gd name="f5500" fmla="*/ f4369 f1727 1"/>
              <a:gd name="f5501" fmla="*/ f4370 f1728 1"/>
              <a:gd name="f5502" fmla="*/ f4371 f1727 1"/>
              <a:gd name="f5503" fmla="*/ f4372 f1728 1"/>
              <a:gd name="f5504" fmla="*/ f4373 f1727 1"/>
              <a:gd name="f5505" fmla="*/ f4374 f1728 1"/>
              <a:gd name="f5506" fmla="*/ f4375 f1728 1"/>
              <a:gd name="f5507" fmla="*/ f4376 f1727 1"/>
              <a:gd name="f5508" fmla="*/ f4377 f1728 1"/>
              <a:gd name="f5509" fmla="*/ f4378 f1727 1"/>
              <a:gd name="f5510" fmla="*/ f4379 f1728 1"/>
              <a:gd name="f5511" fmla="*/ f4380 f1727 1"/>
              <a:gd name="f5512" fmla="*/ f4381 f1728 1"/>
              <a:gd name="f5513" fmla="*/ f4382 f1727 1"/>
              <a:gd name="f5514" fmla="*/ f4383 f1728 1"/>
              <a:gd name="f5515" fmla="*/ f4384 f1727 1"/>
              <a:gd name="f5516" fmla="*/ f4385 f1728 1"/>
              <a:gd name="f5517" fmla="*/ f4386 f1727 1"/>
              <a:gd name="f5518" fmla="*/ f4387 f1728 1"/>
              <a:gd name="f5519" fmla="*/ f4388 f1727 1"/>
              <a:gd name="f5520" fmla="*/ f4389 f1728 1"/>
              <a:gd name="f5521" fmla="*/ f4390 f1727 1"/>
              <a:gd name="f5522" fmla="*/ f4391 f1728 1"/>
              <a:gd name="f5523" fmla="*/ f4392 f1727 1"/>
              <a:gd name="f5524" fmla="*/ f4393 f1728 1"/>
              <a:gd name="f5525" fmla="*/ f4394 f1728 1"/>
              <a:gd name="f5526" fmla="*/ f4395 f1727 1"/>
              <a:gd name="f5527" fmla="*/ f4396 f1728 1"/>
              <a:gd name="f5528" fmla="*/ f4397 f1727 1"/>
              <a:gd name="f5529" fmla="*/ f4398 f1728 1"/>
              <a:gd name="f5530" fmla="*/ f4399 f1728 1"/>
              <a:gd name="f5531" fmla="*/ f4400 f1728 1"/>
              <a:gd name="f5532" fmla="*/ f4401 f1727 1"/>
              <a:gd name="f5533" fmla="*/ f4402 f1728 1"/>
              <a:gd name="f5534" fmla="*/ f4403 f1727 1"/>
              <a:gd name="f5535" fmla="*/ f4404 f1728 1"/>
              <a:gd name="f5536" fmla="*/ f4405 f1728 1"/>
              <a:gd name="f5537" fmla="*/ f4406 f1727 1"/>
              <a:gd name="f5538" fmla="*/ f4407 f1728 1"/>
              <a:gd name="f5539" fmla="*/ f4408 f1727 1"/>
              <a:gd name="f5540" fmla="*/ f4409 f1728 1"/>
              <a:gd name="f5541" fmla="*/ f4410 f1727 1"/>
              <a:gd name="f5542" fmla="*/ f4411 f1728 1"/>
              <a:gd name="f5543" fmla="*/ f4412 f1728 1"/>
              <a:gd name="f5544" fmla="*/ f4413 f1727 1"/>
              <a:gd name="f5545" fmla="*/ f4414 f1728 1"/>
              <a:gd name="f5546" fmla="*/ f4415 f1727 1"/>
              <a:gd name="f5547" fmla="*/ f4416 f1728 1"/>
              <a:gd name="f5548" fmla="*/ f4417 f1727 1"/>
              <a:gd name="f5549" fmla="*/ f4418 f1728 1"/>
              <a:gd name="f5550" fmla="*/ f4419 f1727 1"/>
              <a:gd name="f5551" fmla="*/ f4420 f1728 1"/>
              <a:gd name="f5552" fmla="*/ f4421 f1727 1"/>
              <a:gd name="f5553" fmla="*/ f4422 f1728 1"/>
              <a:gd name="f5554" fmla="*/ f4423 f1727 1"/>
              <a:gd name="f5555" fmla="*/ f4424 f1728 1"/>
              <a:gd name="f5556" fmla="*/ f4425 f1727 1"/>
              <a:gd name="f5557" fmla="*/ f4426 f1728 1"/>
              <a:gd name="f5558" fmla="*/ f4427 f1727 1"/>
              <a:gd name="f5559" fmla="*/ f4428 f1728 1"/>
              <a:gd name="f5560" fmla="*/ f4429 f1727 1"/>
              <a:gd name="f5561" fmla="*/ f4430 f1728 1"/>
              <a:gd name="f5562" fmla="*/ f4431 f1727 1"/>
              <a:gd name="f5563" fmla="*/ f4432 f1728 1"/>
              <a:gd name="f5564" fmla="*/ f4433 f1727 1"/>
              <a:gd name="f5565" fmla="*/ f4434 f1728 1"/>
              <a:gd name="f5566" fmla="*/ f4435 f1727 1"/>
              <a:gd name="f5567" fmla="*/ f4436 f1728 1"/>
              <a:gd name="f5568" fmla="*/ f4437 f1727 1"/>
              <a:gd name="f5569" fmla="*/ f4438 f1728 1"/>
              <a:gd name="f5570" fmla="*/ f4439 f1728 1"/>
              <a:gd name="f5571" fmla="*/ f4440 f1728 1"/>
              <a:gd name="f5572" fmla="*/ f4441 f1728 1"/>
              <a:gd name="f5573" fmla="*/ f4442 f1727 1"/>
              <a:gd name="f5574" fmla="*/ f4443 f1728 1"/>
              <a:gd name="f5575" fmla="*/ f4444 f1727 1"/>
              <a:gd name="f5576" fmla="*/ f4445 f1728 1"/>
              <a:gd name="f5577" fmla="*/ f4446 f1727 1"/>
              <a:gd name="f5578" fmla="*/ f4447 f1728 1"/>
              <a:gd name="f5579" fmla="*/ f4448 f1727 1"/>
              <a:gd name="f5580" fmla="*/ f4449 f1728 1"/>
              <a:gd name="f5581" fmla="*/ f4450 f1728 1"/>
              <a:gd name="f5582" fmla="*/ f4451 f1728 1"/>
              <a:gd name="f5583" fmla="*/ f4452 f1727 1"/>
              <a:gd name="f5584" fmla="*/ f4453 f1728 1"/>
              <a:gd name="f5585" fmla="*/ f4454 f1727 1"/>
              <a:gd name="f5586" fmla="*/ f4455 f1728 1"/>
              <a:gd name="f5587" fmla="*/ f4456 f1727 1"/>
              <a:gd name="f5588" fmla="*/ f4457 f1728 1"/>
              <a:gd name="f5589" fmla="*/ f4458 f1727 1"/>
              <a:gd name="f5590" fmla="*/ f4459 f1728 1"/>
              <a:gd name="f5591" fmla="*/ f4460 f1727 1"/>
              <a:gd name="f5592" fmla="*/ f4461 f1728 1"/>
              <a:gd name="f5593" fmla="*/ f4462 f1727 1"/>
              <a:gd name="f5594" fmla="*/ f4463 f1728 1"/>
              <a:gd name="f5595" fmla="*/ f4464 f1727 1"/>
              <a:gd name="f5596" fmla="*/ f4465 f1728 1"/>
              <a:gd name="f5597" fmla="*/ f4466 f1727 1"/>
              <a:gd name="f5598" fmla="*/ f4467 f1728 1"/>
              <a:gd name="f5599" fmla="*/ f4468 f1727 1"/>
              <a:gd name="f5600" fmla="*/ f4469 f1728 1"/>
              <a:gd name="f5601" fmla="*/ f4470 f1727 1"/>
              <a:gd name="f5602" fmla="*/ f4471 f1728 1"/>
              <a:gd name="f5603" fmla="*/ f4472 f1727 1"/>
              <a:gd name="f5604" fmla="*/ f4473 f1728 1"/>
              <a:gd name="f5605" fmla="*/ f4474 f1727 1"/>
              <a:gd name="f5606" fmla="*/ f4475 f1727 1"/>
              <a:gd name="f5607" fmla="*/ f4476 f1728 1"/>
              <a:gd name="f5608" fmla="*/ f4477 f1727 1"/>
              <a:gd name="f5609" fmla="*/ f4478 f1728 1"/>
              <a:gd name="f5610" fmla="*/ f4479 f1727 1"/>
              <a:gd name="f5611" fmla="*/ f4480 f1728 1"/>
              <a:gd name="f5612" fmla="*/ f4481 f1727 1"/>
              <a:gd name="f5613" fmla="*/ f4482 f1728 1"/>
              <a:gd name="f5614" fmla="*/ f4483 f1727 1"/>
              <a:gd name="f5615" fmla="*/ f4484 f1728 1"/>
              <a:gd name="f5616" fmla="*/ f4485 f1727 1"/>
              <a:gd name="f5617" fmla="*/ f4486 f1728 1"/>
              <a:gd name="f5618" fmla="*/ f4487 f1727 1"/>
              <a:gd name="f5619" fmla="*/ f4488 f1728 1"/>
              <a:gd name="f5620" fmla="*/ f4489 f1727 1"/>
              <a:gd name="f5621" fmla="*/ f4490 f1728 1"/>
              <a:gd name="f5622" fmla="*/ f4491 f1727 1"/>
              <a:gd name="f5623" fmla="*/ f4492 f1728 1"/>
              <a:gd name="f5624" fmla="*/ f4493 f1727 1"/>
              <a:gd name="f5625" fmla="*/ f4494 f1728 1"/>
              <a:gd name="f5626" fmla="*/ f4495 f1727 1"/>
              <a:gd name="f5627" fmla="*/ f4496 f1728 1"/>
              <a:gd name="f5628" fmla="*/ f4497 f1727 1"/>
              <a:gd name="f5629" fmla="*/ f4498 f1728 1"/>
              <a:gd name="f5630" fmla="*/ f4499 f1727 1"/>
              <a:gd name="f5631" fmla="*/ f4500 f1728 1"/>
              <a:gd name="f5632" fmla="*/ f4501 f1728 1"/>
              <a:gd name="f5633" fmla="*/ f4502 f1727 1"/>
              <a:gd name="f5634" fmla="*/ f4503 f1728 1"/>
              <a:gd name="f5635" fmla="*/ f4504 f1727 1"/>
              <a:gd name="f5636" fmla="*/ f4505 f1728 1"/>
              <a:gd name="f5637" fmla="*/ f4506 f1727 1"/>
              <a:gd name="f5638" fmla="*/ f4507 f1728 1"/>
              <a:gd name="f5639" fmla="*/ f4508 f1727 1"/>
              <a:gd name="f5640" fmla="*/ f4509 f1728 1"/>
              <a:gd name="f5641" fmla="*/ f4510 f1727 1"/>
              <a:gd name="f5642" fmla="*/ f4511 f1728 1"/>
              <a:gd name="f5643" fmla="*/ f4512 f1727 1"/>
              <a:gd name="f5644" fmla="*/ f4513 f1728 1"/>
              <a:gd name="f5645" fmla="*/ f4514 f1727 1"/>
              <a:gd name="f5646" fmla="*/ f4515 f1728 1"/>
              <a:gd name="f5647" fmla="*/ f4516 f1727 1"/>
              <a:gd name="f5648" fmla="*/ f4517 f1728 1"/>
              <a:gd name="f5649" fmla="*/ f4518 f1727 1"/>
              <a:gd name="f5650" fmla="*/ f4519 f1728 1"/>
              <a:gd name="f5651" fmla="*/ f4520 f1727 1"/>
              <a:gd name="f5652" fmla="*/ f4521 f1728 1"/>
              <a:gd name="f5653" fmla="*/ f4522 f1727 1"/>
              <a:gd name="f5654" fmla="*/ f4523 f1728 1"/>
              <a:gd name="f5655" fmla="*/ f4524 f1727 1"/>
              <a:gd name="f5656" fmla="*/ f4525 f1728 1"/>
              <a:gd name="f5657" fmla="*/ f4526 f1727 1"/>
              <a:gd name="f5658" fmla="*/ f4527 f1728 1"/>
              <a:gd name="f5659" fmla="*/ f4528 f1727 1"/>
              <a:gd name="f5660" fmla="*/ f4529 f1728 1"/>
              <a:gd name="f5661" fmla="*/ f4530 f1727 1"/>
              <a:gd name="f5662" fmla="*/ f4531 f1728 1"/>
              <a:gd name="f5663" fmla="*/ f4532 f1727 1"/>
              <a:gd name="f5664" fmla="*/ f4533 f1728 1"/>
              <a:gd name="f5665" fmla="*/ f4534 f1727 1"/>
              <a:gd name="f5666" fmla="*/ f4535 f1728 1"/>
              <a:gd name="f5667" fmla="*/ f4536 f1727 1"/>
              <a:gd name="f5668" fmla="*/ f4537 f1728 1"/>
              <a:gd name="f5669" fmla="*/ f4538 f1727 1"/>
              <a:gd name="f5670" fmla="*/ f4539 f1728 1"/>
              <a:gd name="f5671" fmla="*/ f4540 f1727 1"/>
              <a:gd name="f5672" fmla="*/ f4541 f1728 1"/>
              <a:gd name="f5673" fmla="*/ f4542 f1727 1"/>
              <a:gd name="f5674" fmla="*/ f4543 f1728 1"/>
              <a:gd name="f5675" fmla="*/ f4544 f1727 1"/>
              <a:gd name="f5676" fmla="*/ f4545 f1728 1"/>
              <a:gd name="f5677" fmla="*/ f4546 f1727 1"/>
              <a:gd name="f5678" fmla="*/ f4547 f1728 1"/>
              <a:gd name="f5679" fmla="*/ f4548 f1727 1"/>
              <a:gd name="f5680" fmla="*/ f4549 f1728 1"/>
              <a:gd name="f5681" fmla="*/ f4550 f1727 1"/>
              <a:gd name="f5682" fmla="*/ f4551 f1728 1"/>
              <a:gd name="f5683" fmla="*/ f4552 f1727 1"/>
              <a:gd name="f5684" fmla="*/ f4553 f1728 1"/>
              <a:gd name="f5685" fmla="*/ f4554 f1727 1"/>
              <a:gd name="f5686" fmla="*/ f4555 f1728 1"/>
              <a:gd name="f5687" fmla="*/ f4556 f1727 1"/>
              <a:gd name="f5688" fmla="*/ f4557 f1728 1"/>
              <a:gd name="f5689" fmla="*/ f4558 f1727 1"/>
              <a:gd name="f5690" fmla="*/ f4559 f1728 1"/>
              <a:gd name="f5691" fmla="*/ f4560 f1727 1"/>
              <a:gd name="f5692" fmla="*/ f4561 f1728 1"/>
              <a:gd name="f5693" fmla="*/ f4562 f1727 1"/>
              <a:gd name="f5694" fmla="*/ f4563 f1728 1"/>
              <a:gd name="f5695" fmla="*/ f4564 f1727 1"/>
              <a:gd name="f5696" fmla="*/ f4565 f1728 1"/>
              <a:gd name="f5697" fmla="*/ f4566 f1728 1"/>
              <a:gd name="f5698" fmla="*/ f4567 f1728 1"/>
              <a:gd name="f5699" fmla="*/ f4568 f1727 1"/>
              <a:gd name="f5700" fmla="*/ f4569 f1728 1"/>
              <a:gd name="f5701" fmla="*/ f4570 f1728 1"/>
              <a:gd name="f5702" fmla="*/ f4571 f1727 1"/>
              <a:gd name="f5703" fmla="*/ f4572 f1728 1"/>
              <a:gd name="f5704" fmla="*/ f4573 f1727 1"/>
              <a:gd name="f5705" fmla="*/ f4574 f1728 1"/>
              <a:gd name="f5706" fmla="*/ f4575 f1727 1"/>
              <a:gd name="f5707" fmla="*/ f4576 f1728 1"/>
              <a:gd name="f5708" fmla="*/ f4577 f1727 1"/>
              <a:gd name="f5709" fmla="*/ f4578 f1728 1"/>
              <a:gd name="f5710" fmla="*/ f4579 f1727 1"/>
              <a:gd name="f5711" fmla="*/ f4580 f1728 1"/>
              <a:gd name="f5712" fmla="*/ f4581 f1727 1"/>
              <a:gd name="f5713" fmla="*/ f4582 f1727 1"/>
              <a:gd name="f5714" fmla="*/ f4583 f1728 1"/>
              <a:gd name="f5715" fmla="*/ f4584 f1727 1"/>
              <a:gd name="f5716" fmla="*/ f4585 f1728 1"/>
              <a:gd name="f5717" fmla="*/ f4586 f1727 1"/>
              <a:gd name="f5718" fmla="*/ f4587 f1728 1"/>
              <a:gd name="f5719" fmla="*/ f4588 f1728 1"/>
              <a:gd name="f5720" fmla="*/ f4589 f1727 1"/>
              <a:gd name="f5721" fmla="*/ f4590 f1728 1"/>
              <a:gd name="f5722" fmla="*/ f4591 f1727 1"/>
              <a:gd name="f5723" fmla="*/ f4592 f1728 1"/>
              <a:gd name="f5724" fmla="*/ f4593 f1728 1"/>
              <a:gd name="f5725" fmla="*/ f4594 f1727 1"/>
              <a:gd name="f5726" fmla="*/ f4595 f1728 1"/>
              <a:gd name="f5727" fmla="*/ f4596 f1727 1"/>
              <a:gd name="f5728" fmla="*/ f4597 f1728 1"/>
              <a:gd name="f5729" fmla="*/ f4598 f1727 1"/>
              <a:gd name="f5730" fmla="*/ f4599 f1728 1"/>
              <a:gd name="f5731" fmla="*/ f4600 f1727 1"/>
              <a:gd name="f5732" fmla="*/ f4601 f1728 1"/>
              <a:gd name="f5733" fmla="*/ f4602 f1727 1"/>
              <a:gd name="f5734" fmla="*/ f4603 f1728 1"/>
              <a:gd name="f5735" fmla="*/ f4604 f1727 1"/>
              <a:gd name="f5736" fmla="*/ f4605 f1728 1"/>
              <a:gd name="f5737" fmla="*/ f4606 f1727 1"/>
              <a:gd name="f5738" fmla="*/ f4607 f1727 1"/>
              <a:gd name="f5739" fmla="*/ f4608 f1728 1"/>
              <a:gd name="f5740" fmla="*/ f4609 f1727 1"/>
              <a:gd name="f5741" fmla="*/ f4610 f1728 1"/>
              <a:gd name="f5742" fmla="*/ f4611 f1727 1"/>
              <a:gd name="f5743" fmla="*/ f4612 f1728 1"/>
              <a:gd name="f5744" fmla="*/ f4613 f1727 1"/>
              <a:gd name="f5745" fmla="*/ f4614 f1728 1"/>
              <a:gd name="f5746" fmla="*/ f4615 f1727 1"/>
              <a:gd name="f5747" fmla="*/ f4616 f1727 1"/>
              <a:gd name="f5748" fmla="*/ f4617 f1727 1"/>
              <a:gd name="f5749" fmla="*/ f4618 f1728 1"/>
              <a:gd name="f5750" fmla="*/ f4619 f1727 1"/>
              <a:gd name="f5751" fmla="*/ f4620 f1728 1"/>
              <a:gd name="f5752" fmla="*/ f4621 f1727 1"/>
              <a:gd name="f5753" fmla="*/ f4622 f1728 1"/>
              <a:gd name="f5754" fmla="*/ f4623 f1727 1"/>
              <a:gd name="f5755" fmla="*/ f4624 f1728 1"/>
              <a:gd name="f5756" fmla="*/ f4625 f1727 1"/>
              <a:gd name="f5757" fmla="*/ f4626 f1728 1"/>
              <a:gd name="f5758" fmla="*/ f4627 f1727 1"/>
              <a:gd name="f5759" fmla="*/ f4628 f1728 1"/>
              <a:gd name="f5760" fmla="*/ f4629 f1727 1"/>
              <a:gd name="f5761" fmla="*/ f4630 f1728 1"/>
              <a:gd name="f5762" fmla="*/ f4631 f1727 1"/>
              <a:gd name="f5763" fmla="*/ f4632 f1728 1"/>
              <a:gd name="f5764" fmla="*/ f4633 f1728 1"/>
              <a:gd name="f5765" fmla="*/ f4634 f1727 1"/>
              <a:gd name="f5766" fmla="*/ f4635 f1728 1"/>
              <a:gd name="f5767" fmla="*/ f4636 f1727 1"/>
              <a:gd name="f5768" fmla="*/ f4637 f1728 1"/>
              <a:gd name="f5769" fmla="*/ f4638 f1727 1"/>
              <a:gd name="f5770" fmla="*/ f4639 f1728 1"/>
              <a:gd name="f5771" fmla="*/ f4640 f1727 1"/>
              <a:gd name="f5772" fmla="*/ f4641 f1728 1"/>
              <a:gd name="f5773" fmla="*/ f4642 f1727 1"/>
              <a:gd name="f5774" fmla="*/ f4643 f1728 1"/>
              <a:gd name="f5775" fmla="*/ f4644 f1727 1"/>
              <a:gd name="f5776" fmla="*/ f4645 f1728 1"/>
              <a:gd name="f5777" fmla="*/ f4646 f1727 1"/>
              <a:gd name="f5778" fmla="*/ f4647 f1728 1"/>
              <a:gd name="f5779" fmla="*/ f4648 f1728 1"/>
              <a:gd name="f5780" fmla="*/ f4649 f1727 1"/>
              <a:gd name="f5781" fmla="*/ f4650 f1728 1"/>
              <a:gd name="f5782" fmla="*/ f4651 f1727 1"/>
              <a:gd name="f5783" fmla="*/ f4652 f1728 1"/>
              <a:gd name="f5784" fmla="*/ f4653 f1728 1"/>
              <a:gd name="f5785" fmla="*/ f4654 f1728 1"/>
              <a:gd name="f5786" fmla="*/ f4655 f1727 1"/>
              <a:gd name="f5787" fmla="*/ f4656 f1728 1"/>
              <a:gd name="f5788" fmla="*/ f4657 f1727 1"/>
              <a:gd name="f5789" fmla="*/ f4658 f1728 1"/>
              <a:gd name="f5790" fmla="*/ f4659 f1727 1"/>
              <a:gd name="f5791" fmla="*/ f4660 f1728 1"/>
              <a:gd name="f5792" fmla="*/ f4661 f1727 1"/>
              <a:gd name="f5793" fmla="*/ f4662 f1728 1"/>
              <a:gd name="f5794" fmla="*/ f4663 f1727 1"/>
              <a:gd name="f5795" fmla="*/ f4664 f1728 1"/>
              <a:gd name="f5796" fmla="*/ f4665 f1727 1"/>
              <a:gd name="f5797" fmla="*/ f4666 f1728 1"/>
              <a:gd name="f5798" fmla="*/ f4667 f1727 1"/>
              <a:gd name="f5799" fmla="*/ f4668 f1728 1"/>
              <a:gd name="f5800" fmla="*/ f4669 f1727 1"/>
              <a:gd name="f5801" fmla="*/ f4670 f1728 1"/>
              <a:gd name="f5802" fmla="*/ f4671 f1728 1"/>
              <a:gd name="f5803" fmla="*/ f4672 f1728 1"/>
              <a:gd name="f5804" fmla="*/ f4673 f1727 1"/>
              <a:gd name="f5805" fmla="*/ f4674 f1728 1"/>
              <a:gd name="f5806" fmla="*/ f4675 f1728 1"/>
              <a:gd name="f5807" fmla="*/ f4676 f1728 1"/>
              <a:gd name="f5808" fmla="*/ f4677 f1727 1"/>
              <a:gd name="f5809" fmla="*/ f4678 f1728 1"/>
              <a:gd name="f5810" fmla="*/ f4679 f1728 1"/>
              <a:gd name="f5811" fmla="*/ f4680 f1727 1"/>
              <a:gd name="f5812" fmla="*/ f4681 f1728 1"/>
              <a:gd name="f5813" fmla="*/ f4682 f1727 1"/>
              <a:gd name="f5814" fmla="*/ f4683 f1728 1"/>
              <a:gd name="f5815" fmla="*/ f4684 f1727 1"/>
              <a:gd name="f5816" fmla="*/ f4685 f1728 1"/>
              <a:gd name="f5817" fmla="*/ f4686 f1727 1"/>
              <a:gd name="f5818" fmla="*/ f4687 f1728 1"/>
              <a:gd name="f5819" fmla="*/ f4688 f1727 1"/>
              <a:gd name="f5820" fmla="*/ f4689 f1728 1"/>
              <a:gd name="f5821" fmla="*/ f4690 f1727 1"/>
              <a:gd name="f5822" fmla="*/ f4691 f1728 1"/>
              <a:gd name="f5823" fmla="*/ f4692 f1728 1"/>
              <a:gd name="f5824" fmla="*/ f4693 f1727 1"/>
              <a:gd name="f5825" fmla="*/ f4694 f1728 1"/>
              <a:gd name="f5826" fmla="*/ f4695 f1727 1"/>
              <a:gd name="f5827" fmla="*/ f4696 f1728 1"/>
              <a:gd name="f5828" fmla="*/ f4697 f1727 1"/>
              <a:gd name="f5829" fmla="*/ f4698 f1728 1"/>
              <a:gd name="f5830" fmla="*/ f4699 f1728 1"/>
              <a:gd name="f5831" fmla="*/ f4700 f1727 1"/>
              <a:gd name="f5832" fmla="*/ f4701 f1728 1"/>
              <a:gd name="f5833" fmla="*/ f4702 f1727 1"/>
              <a:gd name="f5834" fmla="*/ f4703 f1728 1"/>
              <a:gd name="f5835" fmla="*/ f4704 f1728 1"/>
              <a:gd name="f5836" fmla="*/ f4705 f1728 1"/>
              <a:gd name="f5837" fmla="*/ f4706 f1727 1"/>
              <a:gd name="f5838" fmla="*/ f4707 f1728 1"/>
              <a:gd name="f5839" fmla="*/ f4708 f1728 1"/>
              <a:gd name="f5840" fmla="*/ f4709 f1728 1"/>
              <a:gd name="f5841" fmla="*/ f4710 f1727 1"/>
              <a:gd name="f5842" fmla="*/ f4711 f1728 1"/>
              <a:gd name="f5843" fmla="*/ f4712 f1727 1"/>
              <a:gd name="f5844" fmla="*/ f4713 f1728 1"/>
              <a:gd name="f5845" fmla="*/ f4714 f1727 1"/>
              <a:gd name="f5846" fmla="*/ f4715 f1728 1"/>
              <a:gd name="f5847" fmla="*/ f4716 f1727 1"/>
              <a:gd name="f5848" fmla="*/ f4717 f1728 1"/>
              <a:gd name="f5849" fmla="*/ f4718 f1727 1"/>
              <a:gd name="f5850" fmla="*/ f4719 f1728 1"/>
              <a:gd name="f5851" fmla="*/ f4720 f1728 1"/>
              <a:gd name="f5852" fmla="*/ f4721 f1728 1"/>
              <a:gd name="f5853" fmla="*/ f4722 f1728 1"/>
              <a:gd name="f5854" fmla="*/ f4723 f1727 1"/>
              <a:gd name="f5855" fmla="*/ f4724 f1728 1"/>
              <a:gd name="f5856" fmla="*/ f4725 f1727 1"/>
              <a:gd name="f5857" fmla="*/ f4726 f1728 1"/>
              <a:gd name="f5858" fmla="*/ f4727 f1727 1"/>
              <a:gd name="f5859" fmla="*/ f4728 f1728 1"/>
              <a:gd name="f5860" fmla="*/ f4729 f1727 1"/>
              <a:gd name="f5861" fmla="*/ f4730 f1728 1"/>
              <a:gd name="f5862" fmla="*/ f4731 f1728 1"/>
              <a:gd name="f5863" fmla="*/ f4732 f1728 1"/>
              <a:gd name="f5864" fmla="*/ f4733 f1727 1"/>
              <a:gd name="f5865" fmla="*/ f4734 f1728 1"/>
              <a:gd name="f5866" fmla="*/ f4735 f1727 1"/>
              <a:gd name="f5867" fmla="*/ f4736 f1727 1"/>
              <a:gd name="f5868" fmla="*/ f4737 f1728 1"/>
              <a:gd name="f5869" fmla="*/ f4738 f1727 1"/>
              <a:gd name="f5870" fmla="*/ f4739 f1728 1"/>
              <a:gd name="f5871" fmla="*/ f4740 f1727 1"/>
              <a:gd name="f5872" fmla="*/ f4741 f1728 1"/>
              <a:gd name="f5873" fmla="*/ f4742 f1728 1"/>
              <a:gd name="f5874" fmla="*/ f4743 f1728 1"/>
              <a:gd name="f5875" fmla="*/ f4744 f1727 1"/>
              <a:gd name="f5876" fmla="*/ f4745 f1728 1"/>
              <a:gd name="f5877" fmla="*/ f4746 f1727 1"/>
              <a:gd name="f5878" fmla="*/ f4747 f1728 1"/>
              <a:gd name="f5879" fmla="*/ f4748 f1727 1"/>
              <a:gd name="f5880" fmla="*/ f4749 f1728 1"/>
              <a:gd name="f5881" fmla="*/ f4750 f1728 1"/>
              <a:gd name="f5882" fmla="*/ f4751 f1727 1"/>
              <a:gd name="f5883" fmla="*/ f4752 f1728 1"/>
              <a:gd name="f5884" fmla="*/ f4753 f1727 1"/>
              <a:gd name="f5885" fmla="*/ f4754 f1728 1"/>
              <a:gd name="f5886" fmla="*/ f4755 f1727 1"/>
              <a:gd name="f5887" fmla="*/ f4756 f1728 1"/>
              <a:gd name="f5888" fmla="*/ f4757 f1727 1"/>
              <a:gd name="f5889" fmla="*/ f4758 f1728 1"/>
              <a:gd name="f5890" fmla="*/ f4759 f1727 1"/>
              <a:gd name="f5891" fmla="*/ f4760 f1728 1"/>
              <a:gd name="f5892" fmla="*/ f4761 f1727 1"/>
              <a:gd name="f5893" fmla="*/ f4762 f1728 1"/>
              <a:gd name="f5894" fmla="*/ f4763 f1728 1"/>
              <a:gd name="f5895" fmla="*/ f4764 f1728 1"/>
              <a:gd name="f5896" fmla="*/ f4765 f1727 1"/>
              <a:gd name="f5897" fmla="*/ f4766 f1728 1"/>
              <a:gd name="f5898" fmla="*/ f4767 f1727 1"/>
              <a:gd name="f5899" fmla="*/ f4768 f1728 1"/>
              <a:gd name="f5900" fmla="*/ f4769 f1727 1"/>
              <a:gd name="f5901" fmla="*/ f4770 f1728 1"/>
              <a:gd name="f5902" fmla="*/ f4771 f1727 1"/>
              <a:gd name="f5903" fmla="*/ f4772 f1728 1"/>
              <a:gd name="f5904" fmla="*/ f4773 f1727 1"/>
              <a:gd name="f5905" fmla="*/ f4774 f1728 1"/>
              <a:gd name="f5906" fmla="*/ f4775 f1728 1"/>
              <a:gd name="f5907" fmla="*/ f4776 f1728 1"/>
              <a:gd name="f5908" fmla="*/ f4777 f1727 1"/>
              <a:gd name="f5909" fmla="*/ f4778 f1728 1"/>
              <a:gd name="f5910" fmla="*/ f4779 f1728 1"/>
              <a:gd name="f5911" fmla="*/ f4780 f1728 1"/>
              <a:gd name="f5912" fmla="*/ f4781 f1727 1"/>
              <a:gd name="f5913" fmla="*/ f4782 f1728 1"/>
              <a:gd name="f5914" fmla="*/ f4783 f1727 1"/>
              <a:gd name="f5915" fmla="*/ f4784 f1728 1"/>
              <a:gd name="f5916" fmla="*/ f4785 f1727 1"/>
              <a:gd name="f5917" fmla="*/ f4786 f1728 1"/>
              <a:gd name="f5918" fmla="*/ f4787 f1728 1"/>
              <a:gd name="f5919" fmla="*/ f4788 f1727 1"/>
              <a:gd name="f5920" fmla="*/ f4789 f1728 1"/>
              <a:gd name="f5921" fmla="*/ f4790 f1727 1"/>
              <a:gd name="f5922" fmla="*/ f4791 f1728 1"/>
              <a:gd name="f5923" fmla="*/ f4792 f1727 1"/>
              <a:gd name="f5924" fmla="*/ f4793 f1728 1"/>
              <a:gd name="f5925" fmla="*/ f4794 f1727 1"/>
              <a:gd name="f5926" fmla="*/ f4795 f1728 1"/>
              <a:gd name="f5927" fmla="*/ f4796 f1727 1"/>
              <a:gd name="f5928" fmla="*/ f4797 f1728 1"/>
              <a:gd name="f5929" fmla="*/ f4798 f1728 1"/>
              <a:gd name="f5930" fmla="*/ f4799 f1728 1"/>
              <a:gd name="f5931" fmla="*/ f4800 f1727 1"/>
              <a:gd name="f5932" fmla="*/ f4801 f1728 1"/>
              <a:gd name="f5933" fmla="*/ f4802 f1727 1"/>
              <a:gd name="f5934" fmla="*/ f4803 f1728 1"/>
              <a:gd name="f5935" fmla="*/ f4804 f1727 1"/>
              <a:gd name="f5936" fmla="*/ f4805 f1728 1"/>
              <a:gd name="f5937" fmla="*/ f4806 f1727 1"/>
              <a:gd name="f5938" fmla="*/ f4807 f1728 1"/>
              <a:gd name="f5939" fmla="*/ f4808 f1728 1"/>
              <a:gd name="f5940" fmla="*/ f4809 f1728 1"/>
              <a:gd name="f5941" fmla="*/ f4810 f1728 1"/>
              <a:gd name="f5942" fmla="*/ f4811 f1728 1"/>
              <a:gd name="f5943" fmla="*/ f4812 f1727 1"/>
              <a:gd name="f5944" fmla="*/ f4813 f1728 1"/>
              <a:gd name="f5945" fmla="*/ f4814 f1727 1"/>
              <a:gd name="f5946" fmla="*/ f4815 f1728 1"/>
              <a:gd name="f5947" fmla="*/ f4816 f1727 1"/>
              <a:gd name="f5948" fmla="*/ f4817 f1728 1"/>
              <a:gd name="f5949" fmla="*/ f4818 f1727 1"/>
              <a:gd name="f5950" fmla="*/ f4819 f1728 1"/>
              <a:gd name="f5951" fmla="*/ f4820 f1728 1"/>
              <a:gd name="f5952" fmla="*/ f4821 f1728 1"/>
              <a:gd name="f5953" fmla="*/ f4822 f1727 1"/>
              <a:gd name="f5954" fmla="*/ f4823 f1728 1"/>
              <a:gd name="f5955" fmla="*/ f4824 f1728 1"/>
              <a:gd name="f5956" fmla="*/ f4825 f1728 1"/>
              <a:gd name="f5957" fmla="*/ f4826 f1728 1"/>
              <a:gd name="f5958" fmla="*/ f4827 f1728 1"/>
              <a:gd name="f5959" fmla="*/ f4828 f1727 1"/>
              <a:gd name="f5960" fmla="*/ f4829 f1728 1"/>
              <a:gd name="f5961" fmla="*/ f4830 f1728 1"/>
              <a:gd name="f5962" fmla="*/ f4831 f1727 1"/>
              <a:gd name="f5963" fmla="*/ f4832 f1728 1"/>
              <a:gd name="f5964" fmla="*/ f4833 f1728 1"/>
              <a:gd name="f5965" fmla="*/ f4834 f1728 1"/>
              <a:gd name="f5966" fmla="*/ f4835 f1728 1"/>
              <a:gd name="f5967" fmla="*/ f4836 f1727 1"/>
              <a:gd name="f5968" fmla="*/ f4837 f1728 1"/>
              <a:gd name="f5969" fmla="*/ f4838 f1728 1"/>
              <a:gd name="f5970" fmla="*/ f4839 f1728 1"/>
              <a:gd name="f5971" fmla="*/ f4840 f1728 1"/>
              <a:gd name="f5972" fmla="*/ f4841 f1727 1"/>
              <a:gd name="f5973" fmla="*/ f4842 f1728 1"/>
              <a:gd name="f5974" fmla="*/ f4843 f1728 1"/>
              <a:gd name="f5975" fmla="*/ f4844 f1728 1"/>
              <a:gd name="f5976" fmla="*/ f4845 f1727 1"/>
              <a:gd name="f5977" fmla="*/ f4846 f1728 1"/>
              <a:gd name="f5978" fmla="*/ f4847 f1728 1"/>
              <a:gd name="f5979" fmla="*/ f4848 f1728 1"/>
              <a:gd name="f5980" fmla="*/ f4849 f1728 1"/>
              <a:gd name="f5981" fmla="*/ f4850 f1728 1"/>
              <a:gd name="f5982" fmla="*/ f4851 f1728 1"/>
              <a:gd name="f5983" fmla="*/ f4852 f1728 1"/>
              <a:gd name="f5984" fmla="*/ f4853 f1727 1"/>
              <a:gd name="f5985" fmla="*/ f4854 f1728 1"/>
              <a:gd name="f5986" fmla="*/ f4855 f1728 1"/>
              <a:gd name="f5987" fmla="*/ f4856 f1728 1"/>
              <a:gd name="f5988" fmla="*/ f4857 f1727 1"/>
              <a:gd name="f5989" fmla="*/ f4858 f1728 1"/>
              <a:gd name="f5990" fmla="*/ f4859 f1727 1"/>
              <a:gd name="f5991" fmla="*/ f4860 f1728 1"/>
              <a:gd name="f5992" fmla="*/ f4861 f1728 1"/>
              <a:gd name="f5993" fmla="*/ f4862 f1727 1"/>
              <a:gd name="f5994" fmla="*/ f4863 f1728 1"/>
              <a:gd name="f5995" fmla="*/ f4864 f1727 1"/>
              <a:gd name="f5996" fmla="*/ f4865 f1728 1"/>
              <a:gd name="f5997" fmla="*/ f4866 f1728 1"/>
              <a:gd name="f5998" fmla="*/ f4867 f1727 1"/>
              <a:gd name="f5999" fmla="*/ f4868 f1728 1"/>
              <a:gd name="f6000" fmla="*/ f4869 f1728 1"/>
              <a:gd name="f6001" fmla="*/ f4870 f1728 1"/>
              <a:gd name="f6002" fmla="*/ f4871 f1727 1"/>
              <a:gd name="f6003" fmla="*/ f4872 f1728 1"/>
              <a:gd name="f6004" fmla="*/ f4873 f1727 1"/>
              <a:gd name="f6005" fmla="*/ f4874 f1728 1"/>
              <a:gd name="f6006" fmla="*/ f4875 f1727 1"/>
              <a:gd name="f6007" fmla="*/ f4876 f1728 1"/>
              <a:gd name="f6008" fmla="*/ f4877 f1728 1"/>
              <a:gd name="f6009" fmla="*/ f4878 f1728 1"/>
              <a:gd name="f6010" fmla="*/ f4879 f1727 1"/>
              <a:gd name="f6011" fmla="*/ f4880 f1728 1"/>
              <a:gd name="f6012" fmla="*/ f4881 f1727 1"/>
              <a:gd name="f6013" fmla="*/ f4882 f1728 1"/>
              <a:gd name="f6014" fmla="*/ f4883 f1727 1"/>
              <a:gd name="f6015" fmla="*/ f4884 f1728 1"/>
              <a:gd name="f6016" fmla="*/ f4885 f1727 1"/>
              <a:gd name="f6017" fmla="*/ f4886 f1728 1"/>
              <a:gd name="f6018" fmla="*/ f4887 f1727 1"/>
              <a:gd name="f6019" fmla="*/ f4888 f1728 1"/>
              <a:gd name="f6020" fmla="*/ f4889 f1727 1"/>
              <a:gd name="f6021" fmla="*/ f4890 f1728 1"/>
              <a:gd name="f6022" fmla="*/ f4891 f1727 1"/>
              <a:gd name="f6023" fmla="*/ f4892 f1728 1"/>
              <a:gd name="f6024" fmla="*/ f4893 f1727 1"/>
              <a:gd name="f6025" fmla="*/ f4894 f1728 1"/>
              <a:gd name="f6026" fmla="*/ f4895 f1728 1"/>
              <a:gd name="f6027" fmla="*/ f4896 f1728 1"/>
              <a:gd name="f6028" fmla="*/ f4897 f1727 1"/>
              <a:gd name="f6029" fmla="*/ f4898 f1728 1"/>
              <a:gd name="f6030" fmla="*/ f4899 f1727 1"/>
              <a:gd name="f6031" fmla="*/ f4900 f1728 1"/>
              <a:gd name="f6032" fmla="*/ f4901 f1727 1"/>
              <a:gd name="f6033" fmla="*/ f4902 f1728 1"/>
              <a:gd name="f6034" fmla="*/ f4903 f1728 1"/>
              <a:gd name="f6035" fmla="*/ f4904 f1728 1"/>
              <a:gd name="f6036" fmla="*/ f4905 f1728 1"/>
              <a:gd name="f6037" fmla="*/ f4906 f1728 1"/>
              <a:gd name="f6038" fmla="*/ f4907 f1727 1"/>
              <a:gd name="f6039" fmla="*/ f4908 f1728 1"/>
              <a:gd name="f6040" fmla="*/ f4909 f1727 1"/>
              <a:gd name="f6041" fmla="*/ f4910 f1728 1"/>
              <a:gd name="f6042" fmla="*/ f4911 f1727 1"/>
              <a:gd name="f6043" fmla="*/ f4912 f1728 1"/>
              <a:gd name="f6044" fmla="*/ f4913 f1727 1"/>
              <a:gd name="f6045" fmla="*/ f4914 f1728 1"/>
              <a:gd name="f6046" fmla="*/ f4915 f1727 1"/>
              <a:gd name="f6047" fmla="*/ f4916 f1727 1"/>
              <a:gd name="f6048" fmla="*/ f4917 f1728 1"/>
              <a:gd name="f6049" fmla="*/ f4918 f1728 1"/>
              <a:gd name="f6050" fmla="*/ f4919 f1728 1"/>
              <a:gd name="f6051" fmla="*/ f4920 f1727 1"/>
              <a:gd name="f6052" fmla="*/ f4921 f1727 1"/>
              <a:gd name="f6053" fmla="*/ f4922 f1727 1"/>
              <a:gd name="f6054" fmla="*/ f4923 f1728 1"/>
              <a:gd name="f6055" fmla="*/ f4924 f1727 1"/>
              <a:gd name="f6056" fmla="*/ f4925 f1728 1"/>
              <a:gd name="f6057" fmla="*/ f4926 f1728 1"/>
              <a:gd name="f6058" fmla="*/ f4927 f1727 1"/>
              <a:gd name="f6059" fmla="*/ f4928 f1728 1"/>
              <a:gd name="f6060" fmla="*/ f4929 f1728 1"/>
              <a:gd name="f6061" fmla="*/ f4930 f1727 1"/>
              <a:gd name="f6062" fmla="*/ f4931 f1728 1"/>
              <a:gd name="f6063" fmla="*/ f4932 f1728 1"/>
              <a:gd name="f6064" fmla="*/ f4933 f1728 1"/>
              <a:gd name="f6065" fmla="*/ f4934 f1727 1"/>
              <a:gd name="f6066" fmla="*/ f4935 f1728 1"/>
              <a:gd name="f6067" fmla="*/ f4936 f1728 1"/>
              <a:gd name="f6068" fmla="*/ f4937 f1727 1"/>
              <a:gd name="f6069" fmla="*/ f4938 f1728 1"/>
              <a:gd name="f6070" fmla="*/ f4939 f1728 1"/>
              <a:gd name="f6071" fmla="*/ f4940 f1727 1"/>
              <a:gd name="f6072" fmla="*/ f4941 f1728 1"/>
              <a:gd name="f6073" fmla="*/ f4942 f1727 1"/>
              <a:gd name="f6074" fmla="*/ f4943 f1728 1"/>
              <a:gd name="f6075" fmla="*/ f4944 f1728 1"/>
              <a:gd name="f6076" fmla="*/ f4945 f1727 1"/>
              <a:gd name="f6077" fmla="*/ f4946 f1728 1"/>
              <a:gd name="f6078" fmla="*/ f4947 f1727 1"/>
              <a:gd name="f6079" fmla="*/ f4948 f1728 1"/>
              <a:gd name="f6080" fmla="*/ f4949 f1728 1"/>
              <a:gd name="f6081" fmla="*/ f4950 f1728 1"/>
              <a:gd name="f6082" fmla="*/ f4951 f1727 1"/>
              <a:gd name="f6083" fmla="*/ f4952 f1728 1"/>
              <a:gd name="f6084" fmla="*/ f4953 f1727 1"/>
              <a:gd name="f6085" fmla="*/ f4954 f1728 1"/>
              <a:gd name="f6086" fmla="*/ f4955 f1728 1"/>
              <a:gd name="f6087" fmla="*/ f4956 f1727 1"/>
              <a:gd name="f6088" fmla="*/ f4957 f1728 1"/>
              <a:gd name="f6089" fmla="*/ f4958 f1728 1"/>
              <a:gd name="f6090" fmla="*/ f4959 f1728 1"/>
              <a:gd name="f6091" fmla="*/ f4960 f1727 1"/>
              <a:gd name="f6092" fmla="*/ f4961 f1728 1"/>
              <a:gd name="f6093" fmla="*/ f4962 f1728 1"/>
              <a:gd name="f6094" fmla="*/ f4963 f1727 1"/>
              <a:gd name="f6095" fmla="*/ f4964 f1728 1"/>
              <a:gd name="f6096" fmla="*/ f4965 f1727 1"/>
              <a:gd name="f6097" fmla="*/ f4966 f1728 1"/>
              <a:gd name="f6098" fmla="*/ f4967 f1727 1"/>
              <a:gd name="f6099" fmla="*/ f4968 f1727 1"/>
              <a:gd name="f6100" fmla="*/ f4969 f1728 1"/>
              <a:gd name="f6101" fmla="*/ f4970 f1727 1"/>
              <a:gd name="f6102" fmla="*/ f4971 f1727 1"/>
              <a:gd name="f6103" fmla="*/ f4972 f1728 1"/>
              <a:gd name="f6104" fmla="*/ f4973 f1728 1"/>
              <a:gd name="f6105" fmla="*/ f4974 f1728 1"/>
              <a:gd name="f6106" fmla="*/ f4975 f1728 1"/>
              <a:gd name="f6107" fmla="*/ f4976 f1728 1"/>
              <a:gd name="f6108" fmla="*/ f4977 f1727 1"/>
              <a:gd name="f6109" fmla="*/ f4978 f1728 1"/>
              <a:gd name="f6110" fmla="*/ f4979 f1728 1"/>
              <a:gd name="f6111" fmla="*/ f4980 f1728 1"/>
              <a:gd name="f6112" fmla="*/ f4981 f1728 1"/>
              <a:gd name="f6113" fmla="*/ f4982 f1728 1"/>
              <a:gd name="f6114" fmla="*/ f4983 f1728 1"/>
              <a:gd name="f6115" fmla="*/ f4984 f1727 1"/>
              <a:gd name="f6116" fmla="*/ f4985 f1728 1"/>
              <a:gd name="f6117" fmla="*/ f4986 f1728 1"/>
              <a:gd name="f6118" fmla="*/ f4987 f1728 1"/>
              <a:gd name="f6119" fmla="*/ f4988 f1727 1"/>
              <a:gd name="f6120" fmla="*/ f4989 f1728 1"/>
              <a:gd name="f6121" fmla="*/ f4990 f1727 1"/>
              <a:gd name="f6122" fmla="*/ f4991 f1728 1"/>
              <a:gd name="f6123" fmla="*/ f4992 f1727 1"/>
              <a:gd name="f6124" fmla="*/ f4993 f1728 1"/>
              <a:gd name="f6125" fmla="*/ f4994 f1727 1"/>
              <a:gd name="f6126" fmla="*/ f4995 f1728 1"/>
              <a:gd name="f6127" fmla="*/ f4996 f1727 1"/>
              <a:gd name="f6128" fmla="*/ f4997 f1728 1"/>
              <a:gd name="f6129" fmla="*/ f4998 f1728 1"/>
              <a:gd name="f6130" fmla="*/ f4999 f1728 1"/>
              <a:gd name="f6131" fmla="*/ f5000 f1727 1"/>
              <a:gd name="f6132" fmla="*/ f5001 f1728 1"/>
              <a:gd name="f6133" fmla="*/ f5002 f1727 1"/>
              <a:gd name="f6134" fmla="*/ f5003 f1728 1"/>
              <a:gd name="f6135" fmla="*/ f5004 f1727 1"/>
              <a:gd name="f6136" fmla="*/ f5005 f1728 1"/>
              <a:gd name="f6137" fmla="*/ f5006 f1728 1"/>
              <a:gd name="f6138" fmla="*/ f5007 f1728 1"/>
              <a:gd name="f6139" fmla="*/ f5008 f1727 1"/>
              <a:gd name="f6140" fmla="*/ f5009 f1728 1"/>
              <a:gd name="f6141" fmla="*/ f5010 f1728 1"/>
              <a:gd name="f6142" fmla="*/ f5011 f1727 1"/>
              <a:gd name="f6143" fmla="*/ f5012 f1727 1"/>
              <a:gd name="f6144" fmla="*/ f5013 f1728 1"/>
              <a:gd name="f6145" fmla="*/ f5014 f1727 1"/>
              <a:gd name="f6146" fmla="*/ f5015 f1728 1"/>
              <a:gd name="f6147" fmla="*/ f5016 f1727 1"/>
              <a:gd name="f6148" fmla="*/ f5017 f1728 1"/>
              <a:gd name="f6149" fmla="*/ f5018 f1727 1"/>
              <a:gd name="f6150" fmla="*/ f5019 f1728 1"/>
              <a:gd name="f6151" fmla="*/ f5020 f1728 1"/>
              <a:gd name="f6152" fmla="*/ f5021 f1728 1"/>
              <a:gd name="f6153" fmla="*/ f5022 f1727 1"/>
              <a:gd name="f6154" fmla="*/ f5023 f1728 1"/>
              <a:gd name="f6155" fmla="*/ f5024 f1727 1"/>
              <a:gd name="f6156" fmla="*/ f5025 f1728 1"/>
              <a:gd name="f6157" fmla="*/ f5026 f1727 1"/>
              <a:gd name="f6158" fmla="*/ f5027 f1728 1"/>
              <a:gd name="f6159" fmla="*/ f5028 f1727 1"/>
              <a:gd name="f6160" fmla="*/ f5029 f1728 1"/>
              <a:gd name="f6161" fmla="*/ f5030 f1727 1"/>
              <a:gd name="f6162" fmla="*/ f5031 f1727 1"/>
              <a:gd name="f6163" fmla="*/ f5032 f1728 1"/>
              <a:gd name="f6164" fmla="*/ f5033 f1727 1"/>
              <a:gd name="f6165" fmla="*/ f5034 f1728 1"/>
              <a:gd name="f6166" fmla="*/ f5035 f1727 1"/>
              <a:gd name="f6167" fmla="*/ f5036 f1728 1"/>
              <a:gd name="f6168" fmla="*/ f5037 f1728 1"/>
              <a:gd name="f6169" fmla="*/ f5038 f1728 1"/>
              <a:gd name="f6170" fmla="*/ f5039 f1727 1"/>
              <a:gd name="f6171" fmla="*/ f5040 f1728 1"/>
              <a:gd name="f6172" fmla="*/ f5041 f1727 1"/>
              <a:gd name="f6173" fmla="*/ f5042 f1728 1"/>
              <a:gd name="f6174" fmla="*/ f5043 f1727 1"/>
              <a:gd name="f6175" fmla="*/ f5044 f1728 1"/>
              <a:gd name="f6176" fmla="*/ f5045 f1728 1"/>
              <a:gd name="f6177" fmla="*/ f5046 f1728 1"/>
              <a:gd name="f6178" fmla="*/ f5047 f1727 1"/>
              <a:gd name="f6179" fmla="*/ f5048 f1728 1"/>
              <a:gd name="f6180" fmla="*/ f5049 f1728 1"/>
              <a:gd name="f6181" fmla="*/ f5050 f1728 1"/>
              <a:gd name="f6182" fmla="*/ f5051 f1727 1"/>
              <a:gd name="f6183" fmla="*/ f5052 f1728 1"/>
              <a:gd name="f6184" fmla="*/ f5053 f1727 1"/>
              <a:gd name="f6185" fmla="*/ f5054 f1728 1"/>
              <a:gd name="f6186" fmla="*/ f5055 f1727 1"/>
              <a:gd name="f6187" fmla="*/ f5056 f1728 1"/>
              <a:gd name="f6188" fmla="*/ f5057 f1728 1"/>
              <a:gd name="f6189" fmla="*/ f5058 f1728 1"/>
              <a:gd name="f6190" fmla="*/ f5059 f1727 1"/>
              <a:gd name="f6191" fmla="*/ f5060 f1728 1"/>
              <a:gd name="f6192" fmla="*/ f5061 f1727 1"/>
              <a:gd name="f6193" fmla="*/ f5062 f1727 1"/>
              <a:gd name="f6194" fmla="*/ f5063 f1728 1"/>
              <a:gd name="f6195" fmla="*/ f5064 f1728 1"/>
              <a:gd name="f6196" fmla="*/ f5065 f1728 1"/>
              <a:gd name="f6197" fmla="*/ f5066 f1728 1"/>
              <a:gd name="f6198" fmla="*/ f5067 f1727 1"/>
              <a:gd name="f6199" fmla="*/ f5068 f1728 1"/>
              <a:gd name="f6200" fmla="*/ f5069 f1728 1"/>
              <a:gd name="f6201" fmla="*/ f5070 f1727 1"/>
              <a:gd name="f6202" fmla="*/ f5071 f1728 1"/>
              <a:gd name="f6203" fmla="*/ f5072 f1728 1"/>
              <a:gd name="f6204" fmla="*/ f5073 f1728 1"/>
              <a:gd name="f6205" fmla="*/ f5074 f1728 1"/>
              <a:gd name="f6206" fmla="*/ f5075 f1728 1"/>
              <a:gd name="f6207" fmla="*/ f5076 f1728 1"/>
              <a:gd name="f6208" fmla="*/ f5077 f1728 1"/>
              <a:gd name="f6209" fmla="*/ f5078 f1727 1"/>
              <a:gd name="f6210" fmla="*/ f5079 f1728 1"/>
              <a:gd name="f6211" fmla="*/ f5080 f1727 1"/>
              <a:gd name="f6212" fmla="*/ f5081 f1728 1"/>
              <a:gd name="f6213" fmla="*/ f5082 f1727 1"/>
              <a:gd name="f6214" fmla="*/ f5083 f1728 1"/>
              <a:gd name="f6215" fmla="*/ f5084 f1727 1"/>
              <a:gd name="f6216" fmla="*/ f5085 f1728 1"/>
              <a:gd name="f6217" fmla="*/ f5086 f1727 1"/>
              <a:gd name="f6218" fmla="*/ f5087 f1727 1"/>
              <a:gd name="f6219" fmla="*/ f5088 f1728 1"/>
              <a:gd name="f6220" fmla="*/ f5089 f1728 1"/>
              <a:gd name="f6221" fmla="*/ f5090 f1728 1"/>
              <a:gd name="f6222" fmla="*/ f5091 f1727 1"/>
              <a:gd name="f6223" fmla="*/ f5092 f1727 1"/>
              <a:gd name="f6224" fmla="*/ f5093 f1727 1"/>
              <a:gd name="f6225" fmla="*/ f5094 f1728 1"/>
              <a:gd name="f6226" fmla="*/ f5095 f1727 1"/>
              <a:gd name="f6227" fmla="*/ f5096 f1728 1"/>
              <a:gd name="f6228" fmla="*/ f5097 f1727 1"/>
              <a:gd name="f6229" fmla="*/ f5098 f1728 1"/>
              <a:gd name="f6230" fmla="*/ f5099 f1727 1"/>
              <a:gd name="f6231" fmla="*/ f5100 f1728 1"/>
              <a:gd name="f6232" fmla="*/ f5101 f1727 1"/>
              <a:gd name="f6233" fmla="*/ f5102 f1728 1"/>
              <a:gd name="f6234" fmla="*/ f5103 f1728 1"/>
              <a:gd name="f6235" fmla="*/ f5104 f1727 1"/>
              <a:gd name="f6236" fmla="*/ f5105 f1728 1"/>
              <a:gd name="f6237" fmla="*/ f5106 f1728 1"/>
              <a:gd name="f6238" fmla="*/ f5107 f1728 1"/>
              <a:gd name="f6239" fmla="*/ f5108 f1727 1"/>
              <a:gd name="f6240" fmla="*/ f5109 f1728 1"/>
              <a:gd name="f6241" fmla="*/ f5110 f1728 1"/>
              <a:gd name="f6242" fmla="*/ f5111 f1728 1"/>
              <a:gd name="f6243" fmla="*/ f5112 f1727 1"/>
              <a:gd name="f6244" fmla="*/ f5113 f1728 1"/>
              <a:gd name="f6245" fmla="*/ f5114 f1727 1"/>
              <a:gd name="f6246" fmla="*/ f5115 f1728 1"/>
              <a:gd name="f6247" fmla="*/ f5116 f1727 1"/>
              <a:gd name="f6248" fmla="*/ f5117 f1728 1"/>
              <a:gd name="f6249" fmla="*/ f5118 f1727 1"/>
              <a:gd name="f6250" fmla="*/ f5119 f1728 1"/>
              <a:gd name="f6251" fmla="*/ f5120 f1728 1"/>
            </a:gdLst>
            <a:ahLst/>
            <a:cxnLst>
              <a:cxn ang="3cd4">
                <a:pos x="hc" y="t"/>
              </a:cxn>
              <a:cxn ang="0">
                <a:pos x="r" y="vc"/>
              </a:cxn>
              <a:cxn ang="cd4">
                <a:pos x="hc" y="b"/>
              </a:cxn>
              <a:cxn ang="cd2">
                <a:pos x="l" y="vc"/>
              </a:cxn>
              <a:cxn ang="f3993">
                <a:pos x="f5125" y="f5126"/>
              </a:cxn>
              <a:cxn ang="f3993">
                <a:pos x="f5127" y="f5126"/>
              </a:cxn>
              <a:cxn ang="f3993">
                <a:pos x="f5128" y="f5129"/>
              </a:cxn>
              <a:cxn ang="f3993">
                <a:pos x="f5130" y="f5129"/>
              </a:cxn>
              <a:cxn ang="f3993">
                <a:pos x="f5131" y="f5126"/>
              </a:cxn>
              <a:cxn ang="f3993">
                <a:pos x="f5132" y="f5126"/>
              </a:cxn>
              <a:cxn ang="f3993">
                <a:pos x="f5133" y="f5129"/>
              </a:cxn>
              <a:cxn ang="f3993">
                <a:pos x="f5134" y="f5129"/>
              </a:cxn>
              <a:cxn ang="f3993">
                <a:pos x="f5135" y="f5136"/>
              </a:cxn>
              <a:cxn ang="f3993">
                <a:pos x="f5137" y="f5138"/>
              </a:cxn>
              <a:cxn ang="f3993">
                <a:pos x="f5139" y="f5140"/>
              </a:cxn>
              <a:cxn ang="f3993">
                <a:pos x="f5141" y="f5142"/>
              </a:cxn>
              <a:cxn ang="f3993">
                <a:pos x="f5143" y="f5144"/>
              </a:cxn>
              <a:cxn ang="f3993">
                <a:pos x="f5145" y="f5146"/>
              </a:cxn>
              <a:cxn ang="f3993">
                <a:pos x="f5147" y="f5148"/>
              </a:cxn>
              <a:cxn ang="f3993">
                <a:pos x="f5149" y="f5150"/>
              </a:cxn>
              <a:cxn ang="f3993">
                <a:pos x="f5151" y="f5152"/>
              </a:cxn>
              <a:cxn ang="f3993">
                <a:pos x="f5153" y="f5154"/>
              </a:cxn>
              <a:cxn ang="f3993">
                <a:pos x="f5155" y="f5156"/>
              </a:cxn>
              <a:cxn ang="f3993">
                <a:pos x="f5157" y="f5158"/>
              </a:cxn>
              <a:cxn ang="f3993">
                <a:pos x="f5159" y="f5160"/>
              </a:cxn>
              <a:cxn ang="f3993">
                <a:pos x="f5161" y="f5162"/>
              </a:cxn>
              <a:cxn ang="f3993">
                <a:pos x="f5163" y="f5164"/>
              </a:cxn>
              <a:cxn ang="f3993">
                <a:pos x="f5165" y="f5166"/>
              </a:cxn>
              <a:cxn ang="f3993">
                <a:pos x="f5167" y="f5168"/>
              </a:cxn>
              <a:cxn ang="f3993">
                <a:pos x="f5169" y="f5170"/>
              </a:cxn>
              <a:cxn ang="f3993">
                <a:pos x="f5171" y="f5172"/>
              </a:cxn>
              <a:cxn ang="f3993">
                <a:pos x="f5173" y="f5174"/>
              </a:cxn>
              <a:cxn ang="f3993">
                <a:pos x="f5175" y="f5176"/>
              </a:cxn>
              <a:cxn ang="f3993">
                <a:pos x="f5147" y="f5177"/>
              </a:cxn>
              <a:cxn ang="f3993">
                <a:pos x="f5178" y="f5179"/>
              </a:cxn>
              <a:cxn ang="f3993">
                <a:pos x="f5180" y="f5181"/>
              </a:cxn>
              <a:cxn ang="f3993">
                <a:pos x="f5182" y="f5183"/>
              </a:cxn>
              <a:cxn ang="f3993">
                <a:pos x="f5184" y="f5185"/>
              </a:cxn>
              <a:cxn ang="f3993">
                <a:pos x="f5186" y="f5187"/>
              </a:cxn>
              <a:cxn ang="f3993">
                <a:pos x="f5188" y="f5189"/>
              </a:cxn>
              <a:cxn ang="f3993">
                <a:pos x="f5190" y="f5191"/>
              </a:cxn>
              <a:cxn ang="f3993">
                <a:pos x="f5192" y="f5193"/>
              </a:cxn>
              <a:cxn ang="f3993">
                <a:pos x="f5194" y="f5195"/>
              </a:cxn>
              <a:cxn ang="f3993">
                <a:pos x="f5196" y="f5197"/>
              </a:cxn>
              <a:cxn ang="f3993">
                <a:pos x="f5198" y="f5199"/>
              </a:cxn>
              <a:cxn ang="f3993">
                <a:pos x="f5200" y="f5201"/>
              </a:cxn>
              <a:cxn ang="f3993">
                <a:pos x="f5202" y="f5203"/>
              </a:cxn>
              <a:cxn ang="f3993">
                <a:pos x="f5204" y="f5205"/>
              </a:cxn>
              <a:cxn ang="f3993">
                <a:pos x="f5206" y="f5207"/>
              </a:cxn>
              <a:cxn ang="f3993">
                <a:pos x="f5208" y="f5209"/>
              </a:cxn>
              <a:cxn ang="f3993">
                <a:pos x="f5210" y="f5211"/>
              </a:cxn>
              <a:cxn ang="f3993">
                <a:pos x="f5212" y="f5213"/>
              </a:cxn>
              <a:cxn ang="f3993">
                <a:pos x="f5214" y="f5215"/>
              </a:cxn>
              <a:cxn ang="f3993">
                <a:pos x="f5216" y="f5217"/>
              </a:cxn>
              <a:cxn ang="f3993">
                <a:pos x="f5218" y="f5219"/>
              </a:cxn>
              <a:cxn ang="f3993">
                <a:pos x="f5149" y="f5220"/>
              </a:cxn>
              <a:cxn ang="f3993">
                <a:pos x="f5221" y="f5222"/>
              </a:cxn>
              <a:cxn ang="f3993">
                <a:pos x="f5223" y="f5224"/>
              </a:cxn>
              <a:cxn ang="f3993">
                <a:pos x="f5225" y="f5226"/>
              </a:cxn>
              <a:cxn ang="f3993">
                <a:pos x="f5227" y="f5228"/>
              </a:cxn>
              <a:cxn ang="f3993">
                <a:pos x="f5229" y="f5230"/>
              </a:cxn>
              <a:cxn ang="f3993">
                <a:pos x="f5231" y="f5232"/>
              </a:cxn>
              <a:cxn ang="f3993">
                <a:pos x="f5233" y="f5234"/>
              </a:cxn>
              <a:cxn ang="f3993">
                <a:pos x="f5235" y="f5236"/>
              </a:cxn>
              <a:cxn ang="f3993">
                <a:pos x="f5237" y="f5238"/>
              </a:cxn>
              <a:cxn ang="f3993">
                <a:pos x="f5239" y="f5240"/>
              </a:cxn>
              <a:cxn ang="f3993">
                <a:pos x="f5241" y="f5242"/>
              </a:cxn>
              <a:cxn ang="f3993">
                <a:pos x="f5243" y="f5244"/>
              </a:cxn>
              <a:cxn ang="f3993">
                <a:pos x="f5245" y="f5246"/>
              </a:cxn>
              <a:cxn ang="f3993">
                <a:pos x="f5231" y="f5232"/>
              </a:cxn>
              <a:cxn ang="f3993">
                <a:pos x="f5247" y="f5248"/>
              </a:cxn>
              <a:cxn ang="f3993">
                <a:pos x="f5249" y="f5250"/>
              </a:cxn>
              <a:cxn ang="f3993">
                <a:pos x="f5251" y="f5252"/>
              </a:cxn>
              <a:cxn ang="f3993">
                <a:pos x="f5253" y="f5254"/>
              </a:cxn>
              <a:cxn ang="f3993">
                <a:pos x="f5255" y="f5256"/>
              </a:cxn>
              <a:cxn ang="f3993">
                <a:pos x="f5257" y="f5258"/>
              </a:cxn>
              <a:cxn ang="f3993">
                <a:pos x="f5259" y="f5260"/>
              </a:cxn>
              <a:cxn ang="f3993">
                <a:pos x="f5261" y="f5262"/>
              </a:cxn>
              <a:cxn ang="f3993">
                <a:pos x="f5263" y="f5264"/>
              </a:cxn>
              <a:cxn ang="f3993">
                <a:pos x="f5265" y="f5266"/>
              </a:cxn>
              <a:cxn ang="f3993">
                <a:pos x="f5267" y="f5268"/>
              </a:cxn>
              <a:cxn ang="f3993">
                <a:pos x="f5269" y="f5270"/>
              </a:cxn>
              <a:cxn ang="f3993">
                <a:pos x="f5271" y="f5272"/>
              </a:cxn>
              <a:cxn ang="f3993">
                <a:pos x="f5273" y="f5274"/>
              </a:cxn>
              <a:cxn ang="f3993">
                <a:pos x="f5275" y="f5276"/>
              </a:cxn>
              <a:cxn ang="f3993">
                <a:pos x="f5277" y="f5278"/>
              </a:cxn>
              <a:cxn ang="f3993">
                <a:pos x="f5279" y="f5280"/>
              </a:cxn>
              <a:cxn ang="f3993">
                <a:pos x="f5281" y="f5282"/>
              </a:cxn>
              <a:cxn ang="f3993">
                <a:pos x="f5283" y="f5284"/>
              </a:cxn>
              <a:cxn ang="f3993">
                <a:pos x="f5285" y="f5286"/>
              </a:cxn>
              <a:cxn ang="f3993">
                <a:pos x="f5229" y="f5287"/>
              </a:cxn>
              <a:cxn ang="f3993">
                <a:pos x="f5196" y="f5288"/>
              </a:cxn>
              <a:cxn ang="f3993">
                <a:pos x="f5289" y="f5290"/>
              </a:cxn>
              <a:cxn ang="f3993">
                <a:pos x="f5151" y="f5291"/>
              </a:cxn>
              <a:cxn ang="f3993">
                <a:pos x="f5292" y="f5293"/>
              </a:cxn>
              <a:cxn ang="f3993">
                <a:pos x="f5294" y="f5295"/>
              </a:cxn>
              <a:cxn ang="f3993">
                <a:pos x="f5296" y="f5297"/>
              </a:cxn>
              <a:cxn ang="f3993">
                <a:pos x="f5298" y="f5299"/>
              </a:cxn>
              <a:cxn ang="f3993">
                <a:pos x="f5300" y="f5280"/>
              </a:cxn>
              <a:cxn ang="f3993">
                <a:pos x="f5301" y="f5302"/>
              </a:cxn>
              <a:cxn ang="f3993">
                <a:pos x="f5303" y="f5304"/>
              </a:cxn>
              <a:cxn ang="f3993">
                <a:pos x="f5305" y="f5306"/>
              </a:cxn>
              <a:cxn ang="f3993">
                <a:pos x="f5307" y="f5308"/>
              </a:cxn>
              <a:cxn ang="f3993">
                <a:pos x="f5155" y="f5309"/>
              </a:cxn>
              <a:cxn ang="f3993">
                <a:pos x="f5310" y="f5311"/>
              </a:cxn>
              <a:cxn ang="f3993">
                <a:pos x="f5312" y="f5313"/>
              </a:cxn>
              <a:cxn ang="f3993">
                <a:pos x="f5314" y="f5315"/>
              </a:cxn>
              <a:cxn ang="f3993">
                <a:pos x="f5316" y="f5317"/>
              </a:cxn>
              <a:cxn ang="f3993">
                <a:pos x="f5235" y="f5318"/>
              </a:cxn>
              <a:cxn ang="f3993">
                <a:pos x="f5319" y="f5320"/>
              </a:cxn>
              <a:cxn ang="f3993">
                <a:pos x="f5321" y="f5322"/>
              </a:cxn>
              <a:cxn ang="f3993">
                <a:pos x="f5323" y="f5324"/>
              </a:cxn>
              <a:cxn ang="f3993">
                <a:pos x="f5325" y="f5326"/>
              </a:cxn>
              <a:cxn ang="f3993">
                <a:pos x="f5327" y="f5328"/>
              </a:cxn>
              <a:cxn ang="f3993">
                <a:pos x="f5329" y="f5330"/>
              </a:cxn>
              <a:cxn ang="f3993">
                <a:pos x="f5331" y="f5332"/>
              </a:cxn>
              <a:cxn ang="f3993">
                <a:pos x="f5333" y="f5334"/>
              </a:cxn>
              <a:cxn ang="f3993">
                <a:pos x="f5335" y="f5336"/>
              </a:cxn>
              <a:cxn ang="f3993">
                <a:pos x="f5337" y="f5338"/>
              </a:cxn>
              <a:cxn ang="f3993">
                <a:pos x="f5339" y="f5340"/>
              </a:cxn>
              <a:cxn ang="f3993">
                <a:pos x="f5341" y="f5342"/>
              </a:cxn>
              <a:cxn ang="f3993">
                <a:pos x="f5343" y="f5344"/>
              </a:cxn>
              <a:cxn ang="f3993">
                <a:pos x="f5345" y="f5346"/>
              </a:cxn>
              <a:cxn ang="f3993">
                <a:pos x="f5347" y="f5348"/>
              </a:cxn>
              <a:cxn ang="f3993">
                <a:pos x="f5349" y="f5350"/>
              </a:cxn>
              <a:cxn ang="f3993">
                <a:pos x="f5351" y="f5352"/>
              </a:cxn>
              <a:cxn ang="f3993">
                <a:pos x="f5353" y="f5354"/>
              </a:cxn>
              <a:cxn ang="f3993">
                <a:pos x="f5355" y="f5356"/>
              </a:cxn>
              <a:cxn ang="f3993">
                <a:pos x="f5357" y="f5358"/>
              </a:cxn>
              <a:cxn ang="f3993">
                <a:pos x="f5359" y="f5360"/>
              </a:cxn>
              <a:cxn ang="f3993">
                <a:pos x="f5361" y="f5362"/>
              </a:cxn>
              <a:cxn ang="f3993">
                <a:pos x="f5363" y="f5364"/>
              </a:cxn>
              <a:cxn ang="f3993">
                <a:pos x="f5365" y="f5366"/>
              </a:cxn>
              <a:cxn ang="f3993">
                <a:pos x="f5367" y="f5368"/>
              </a:cxn>
              <a:cxn ang="f3993">
                <a:pos x="f5369" y="f5370"/>
              </a:cxn>
              <a:cxn ang="f3993">
                <a:pos x="f5371" y="f5372"/>
              </a:cxn>
              <a:cxn ang="f3993">
                <a:pos x="f5373" y="f5374"/>
              </a:cxn>
              <a:cxn ang="f3993">
                <a:pos x="f5375" y="f5376"/>
              </a:cxn>
              <a:cxn ang="f3993">
                <a:pos x="f5377" y="f5378"/>
              </a:cxn>
              <a:cxn ang="f3993">
                <a:pos x="f5379" y="f5380"/>
              </a:cxn>
              <a:cxn ang="f3993">
                <a:pos x="f5381" y="f5382"/>
              </a:cxn>
              <a:cxn ang="f3993">
                <a:pos x="f5383" y="f5384"/>
              </a:cxn>
              <a:cxn ang="f3993">
                <a:pos x="f5385" y="f5386"/>
              </a:cxn>
              <a:cxn ang="f3993">
                <a:pos x="f5387" y="f5388"/>
              </a:cxn>
              <a:cxn ang="f3993">
                <a:pos x="f5389" y="f5390"/>
              </a:cxn>
              <a:cxn ang="f3993">
                <a:pos x="f5391" y="f5392"/>
              </a:cxn>
              <a:cxn ang="f3993">
                <a:pos x="f5393" y="f5394"/>
              </a:cxn>
              <a:cxn ang="f3993">
                <a:pos x="f5395" y="f5396"/>
              </a:cxn>
              <a:cxn ang="f3993">
                <a:pos x="f5397" y="f5398"/>
              </a:cxn>
              <a:cxn ang="f3993">
                <a:pos x="f5399" y="f5400"/>
              </a:cxn>
              <a:cxn ang="f3993">
                <a:pos x="f5401" y="f5402"/>
              </a:cxn>
              <a:cxn ang="f3993">
                <a:pos x="f5403" y="f5404"/>
              </a:cxn>
              <a:cxn ang="f3993">
                <a:pos x="f5405" y="f5406"/>
              </a:cxn>
              <a:cxn ang="f3993">
                <a:pos x="f5407" y="f5408"/>
              </a:cxn>
              <a:cxn ang="f3993">
                <a:pos x="f5409" y="f5410"/>
              </a:cxn>
              <a:cxn ang="f3993">
                <a:pos x="f5411" y="f5412"/>
              </a:cxn>
              <a:cxn ang="f3993">
                <a:pos x="f5413" y="f5414"/>
              </a:cxn>
              <a:cxn ang="f3993">
                <a:pos x="f5415" y="f5416"/>
              </a:cxn>
              <a:cxn ang="f3993">
                <a:pos x="f5417" y="f5418"/>
              </a:cxn>
              <a:cxn ang="f3993">
                <a:pos x="f5419" y="f5420"/>
              </a:cxn>
              <a:cxn ang="f3993">
                <a:pos x="f5421" y="f5422"/>
              </a:cxn>
              <a:cxn ang="f3993">
                <a:pos x="f5423" y="f5410"/>
              </a:cxn>
              <a:cxn ang="f3993">
                <a:pos x="f5424" y="f5425"/>
              </a:cxn>
              <a:cxn ang="f3993">
                <a:pos x="f5426" y="f5427"/>
              </a:cxn>
              <a:cxn ang="f3993">
                <a:pos x="f5428" y="f5429"/>
              </a:cxn>
              <a:cxn ang="f3993">
                <a:pos x="f5430" y="f5431"/>
              </a:cxn>
              <a:cxn ang="f3993">
                <a:pos x="f5432" y="f5433"/>
              </a:cxn>
              <a:cxn ang="f3993">
                <a:pos x="f5434" y="f5435"/>
              </a:cxn>
              <a:cxn ang="f3993">
                <a:pos x="f5436" y="f5437"/>
              </a:cxn>
              <a:cxn ang="f3993">
                <a:pos x="f5438" y="f5439"/>
              </a:cxn>
              <a:cxn ang="f3993">
                <a:pos x="f5440" y="f5441"/>
              </a:cxn>
              <a:cxn ang="f3993">
                <a:pos x="f5442" y="f5443"/>
              </a:cxn>
              <a:cxn ang="f3993">
                <a:pos x="f5444" y="f5445"/>
              </a:cxn>
              <a:cxn ang="f3993">
                <a:pos x="f5446" y="f5447"/>
              </a:cxn>
              <a:cxn ang="f3993">
                <a:pos x="f5448" y="f5449"/>
              </a:cxn>
              <a:cxn ang="f3993">
                <a:pos x="f5450" y="f5451"/>
              </a:cxn>
              <a:cxn ang="f3993">
                <a:pos x="f5452" y="f5453"/>
              </a:cxn>
              <a:cxn ang="f3993">
                <a:pos x="f5454" y="f5455"/>
              </a:cxn>
              <a:cxn ang="f3993">
                <a:pos x="f5456" y="f5457"/>
              </a:cxn>
              <a:cxn ang="f3993">
                <a:pos x="f5458" y="f5459"/>
              </a:cxn>
              <a:cxn ang="f3993">
                <a:pos x="f5460" y="f5461"/>
              </a:cxn>
              <a:cxn ang="f3993">
                <a:pos x="f5462" y="f5463"/>
              </a:cxn>
              <a:cxn ang="f3993">
                <a:pos x="f5464" y="f5465"/>
              </a:cxn>
              <a:cxn ang="f3993">
                <a:pos x="f5466" y="f5467"/>
              </a:cxn>
              <a:cxn ang="f3993">
                <a:pos x="f5273" y="f5468"/>
              </a:cxn>
              <a:cxn ang="f3993">
                <a:pos x="f5375" y="f5469"/>
              </a:cxn>
              <a:cxn ang="f3993">
                <a:pos x="f5470" y="f5471"/>
              </a:cxn>
              <a:cxn ang="f3993">
                <a:pos x="f5472" y="f5473"/>
              </a:cxn>
              <a:cxn ang="f3993">
                <a:pos x="f5474" y="f5475"/>
              </a:cxn>
              <a:cxn ang="f3993">
                <a:pos x="f5194" y="f5476"/>
              </a:cxn>
              <a:cxn ang="f3993">
                <a:pos x="f5192" y="f5477"/>
              </a:cxn>
              <a:cxn ang="f3993">
                <a:pos x="f5478" y="f5479"/>
              </a:cxn>
              <a:cxn ang="f3993">
                <a:pos x="f5480" y="f5481"/>
              </a:cxn>
              <a:cxn ang="f3993">
                <a:pos x="f5482" y="f5483"/>
              </a:cxn>
              <a:cxn ang="f3993">
                <a:pos x="f5484" y="f5485"/>
              </a:cxn>
              <a:cxn ang="f3993">
                <a:pos x="f5486" y="f5487"/>
              </a:cxn>
              <a:cxn ang="f3993">
                <a:pos x="f5488" y="f5489"/>
              </a:cxn>
              <a:cxn ang="f3993">
                <a:pos x="f5490" y="f5491"/>
              </a:cxn>
              <a:cxn ang="f3993">
                <a:pos x="f5492" y="f5493"/>
              </a:cxn>
              <a:cxn ang="f3993">
                <a:pos x="f5494" y="f5495"/>
              </a:cxn>
              <a:cxn ang="f3993">
                <a:pos x="f5496" y="f5497"/>
              </a:cxn>
              <a:cxn ang="f3993">
                <a:pos x="f5498" y="f5499"/>
              </a:cxn>
              <a:cxn ang="f3993">
                <a:pos x="f5500" y="f5501"/>
              </a:cxn>
              <a:cxn ang="f3993">
                <a:pos x="f5502" y="f5503"/>
              </a:cxn>
              <a:cxn ang="f3993">
                <a:pos x="f5504" y="f5505"/>
              </a:cxn>
              <a:cxn ang="f3993">
                <a:pos x="f5186" y="f5506"/>
              </a:cxn>
              <a:cxn ang="f3993">
                <a:pos x="f5507" y="f5508"/>
              </a:cxn>
              <a:cxn ang="f3993">
                <a:pos x="f5509" y="f5510"/>
              </a:cxn>
              <a:cxn ang="f3993">
                <a:pos x="f5511" y="f5512"/>
              </a:cxn>
              <a:cxn ang="f3993">
                <a:pos x="f5513" y="f5514"/>
              </a:cxn>
              <a:cxn ang="f3993">
                <a:pos x="f5515" y="f5516"/>
              </a:cxn>
              <a:cxn ang="f3993">
                <a:pos x="f5517" y="f5518"/>
              </a:cxn>
              <a:cxn ang="f3993">
                <a:pos x="f5519" y="f5520"/>
              </a:cxn>
              <a:cxn ang="f3993">
                <a:pos x="f5521" y="f5522"/>
              </a:cxn>
              <a:cxn ang="f3993">
                <a:pos x="f5188" y="f5495"/>
              </a:cxn>
              <a:cxn ang="f3993">
                <a:pos x="f5186" y="f5506"/>
              </a:cxn>
              <a:cxn ang="f3993">
                <a:pos x="f5523" y="f5524"/>
              </a:cxn>
              <a:cxn ang="f3993">
                <a:pos x="f5462" y="f5525"/>
              </a:cxn>
              <a:cxn ang="f3993">
                <a:pos x="f5526" y="f5527"/>
              </a:cxn>
              <a:cxn ang="f3993">
                <a:pos x="f5528" y="f5529"/>
              </a:cxn>
              <a:cxn ang="f3993">
                <a:pos x="f5165" y="f5530"/>
              </a:cxn>
              <a:cxn ang="f3993">
                <a:pos x="f5163" y="f5531"/>
              </a:cxn>
              <a:cxn ang="f3993">
                <a:pos x="f5532" y="f5533"/>
              </a:cxn>
              <a:cxn ang="f3993">
                <a:pos x="f5534" y="f5535"/>
              </a:cxn>
              <a:cxn ang="f3993">
                <a:pos x="f5454" y="f5536"/>
              </a:cxn>
              <a:cxn ang="f3993">
                <a:pos x="f5537" y="f5538"/>
              </a:cxn>
              <a:cxn ang="f3993">
                <a:pos x="f5539" y="f5540"/>
              </a:cxn>
              <a:cxn ang="f3993">
                <a:pos x="f5541" y="f5542"/>
              </a:cxn>
              <a:cxn ang="f3993">
                <a:pos x="f5239" y="f5543"/>
              </a:cxn>
              <a:cxn ang="f3993">
                <a:pos x="f5544" y="f5545"/>
              </a:cxn>
              <a:cxn ang="f3993">
                <a:pos x="f5546" y="f5547"/>
              </a:cxn>
              <a:cxn ang="f3993">
                <a:pos x="f5548" y="f5549"/>
              </a:cxn>
              <a:cxn ang="f3993">
                <a:pos x="f5550" y="f5551"/>
              </a:cxn>
              <a:cxn ang="f3993">
                <a:pos x="f5552" y="f5553"/>
              </a:cxn>
              <a:cxn ang="f3993">
                <a:pos x="f5554" y="f5555"/>
              </a:cxn>
              <a:cxn ang="f3993">
                <a:pos x="f5556" y="f5557"/>
              </a:cxn>
              <a:cxn ang="f3993">
                <a:pos x="f5558" y="f5559"/>
              </a:cxn>
              <a:cxn ang="f3993">
                <a:pos x="f5560" y="f5561"/>
              </a:cxn>
              <a:cxn ang="f3993">
                <a:pos x="f5562" y="f5563"/>
              </a:cxn>
              <a:cxn ang="f3993">
                <a:pos x="f5564" y="f5565"/>
              </a:cxn>
              <a:cxn ang="f3993">
                <a:pos x="f5566" y="f5567"/>
              </a:cxn>
              <a:cxn ang="f3993">
                <a:pos x="f5568" y="f5569"/>
              </a:cxn>
              <a:cxn ang="f3993">
                <a:pos x="f5452" y="f5570"/>
              </a:cxn>
              <a:cxn ang="f3993">
                <a:pos x="f5393" y="f5571"/>
              </a:cxn>
              <a:cxn ang="f3993">
                <a:pos x="f5355" y="f5572"/>
              </a:cxn>
              <a:cxn ang="f3993">
                <a:pos x="f5573" y="f5574"/>
              </a:cxn>
              <a:cxn ang="f3993">
                <a:pos x="f5575" y="f5576"/>
              </a:cxn>
              <a:cxn ang="f3993">
                <a:pos x="f5577" y="f5578"/>
              </a:cxn>
              <a:cxn ang="f3993">
                <a:pos x="f5579" y="f5580"/>
              </a:cxn>
              <a:cxn ang="f3993">
                <a:pos x="f5173" y="f5581"/>
              </a:cxn>
              <a:cxn ang="f3993">
                <a:pos x="f5171" y="f5582"/>
              </a:cxn>
              <a:cxn ang="f3993">
                <a:pos x="f5583" y="f5584"/>
              </a:cxn>
              <a:cxn ang="f3993">
                <a:pos x="f5585" y="f5586"/>
              </a:cxn>
              <a:cxn ang="f3993">
                <a:pos x="f5587" y="f5588"/>
              </a:cxn>
              <a:cxn ang="f3993">
                <a:pos x="f5589" y="f5590"/>
              </a:cxn>
              <a:cxn ang="f3993">
                <a:pos x="f5591" y="f5592"/>
              </a:cxn>
              <a:cxn ang="f3993">
                <a:pos x="f5593" y="f5594"/>
              </a:cxn>
              <a:cxn ang="f3993">
                <a:pos x="f5595" y="f5596"/>
              </a:cxn>
              <a:cxn ang="f3993">
                <a:pos x="f5597" y="f5598"/>
              </a:cxn>
              <a:cxn ang="f3993">
                <a:pos x="f5599" y="f5600"/>
              </a:cxn>
              <a:cxn ang="f3993">
                <a:pos x="f5601" y="f5602"/>
              </a:cxn>
              <a:cxn ang="f3993">
                <a:pos x="f5603" y="f5604"/>
              </a:cxn>
              <a:cxn ang="f3993">
                <a:pos x="f5605" y="f5602"/>
              </a:cxn>
              <a:cxn ang="f3993">
                <a:pos x="f5606" y="f5607"/>
              </a:cxn>
              <a:cxn ang="f3993">
                <a:pos x="f5608" y="f5609"/>
              </a:cxn>
              <a:cxn ang="f3993">
                <a:pos x="f5610" y="f5611"/>
              </a:cxn>
              <a:cxn ang="f3993">
                <a:pos x="f5612" y="f5613"/>
              </a:cxn>
              <a:cxn ang="f3993">
                <a:pos x="f5614" y="f5615"/>
              </a:cxn>
              <a:cxn ang="f3993">
                <a:pos x="f5616" y="f5617"/>
              </a:cxn>
              <a:cxn ang="f3993">
                <a:pos x="f5618" y="f5619"/>
              </a:cxn>
              <a:cxn ang="f3993">
                <a:pos x="f5620" y="f5621"/>
              </a:cxn>
              <a:cxn ang="f3993">
                <a:pos x="f5622" y="f5623"/>
              </a:cxn>
              <a:cxn ang="f3993">
                <a:pos x="f5624" y="f5625"/>
              </a:cxn>
              <a:cxn ang="f3993">
                <a:pos x="f5626" y="f5627"/>
              </a:cxn>
              <a:cxn ang="f3993">
                <a:pos x="f5628" y="f5629"/>
              </a:cxn>
              <a:cxn ang="f3993">
                <a:pos x="f5630" y="f5631"/>
              </a:cxn>
              <a:cxn ang="f3993">
                <a:pos x="f5430" y="f5632"/>
              </a:cxn>
              <a:cxn ang="f3993">
                <a:pos x="f5633" y="f5634"/>
              </a:cxn>
              <a:cxn ang="f3993">
                <a:pos x="f5635" y="f5636"/>
              </a:cxn>
              <a:cxn ang="f3993">
                <a:pos x="f5637" y="f5638"/>
              </a:cxn>
              <a:cxn ang="f3993">
                <a:pos x="f5639" y="f5640"/>
              </a:cxn>
              <a:cxn ang="f3993">
                <a:pos x="f5641" y="f5642"/>
              </a:cxn>
              <a:cxn ang="f3993">
                <a:pos x="f5643" y="f5644"/>
              </a:cxn>
              <a:cxn ang="f3993">
                <a:pos x="f5645" y="f5646"/>
              </a:cxn>
              <a:cxn ang="f3993">
                <a:pos x="f5647" y="f5648"/>
              </a:cxn>
              <a:cxn ang="f3993">
                <a:pos x="f5649" y="f5650"/>
              </a:cxn>
              <a:cxn ang="f3993">
                <a:pos x="f5651" y="f5652"/>
              </a:cxn>
              <a:cxn ang="f3993">
                <a:pos x="f5653" y="f5654"/>
              </a:cxn>
              <a:cxn ang="f3993">
                <a:pos x="f5655" y="f5656"/>
              </a:cxn>
              <a:cxn ang="f3993">
                <a:pos x="f5657" y="f5658"/>
              </a:cxn>
              <a:cxn ang="f3993">
                <a:pos x="f5659" y="f5660"/>
              </a:cxn>
              <a:cxn ang="f3993">
                <a:pos x="f5661" y="f5662"/>
              </a:cxn>
              <a:cxn ang="f3993">
                <a:pos x="f5663" y="f5664"/>
              </a:cxn>
              <a:cxn ang="f3993">
                <a:pos x="f5665" y="f5666"/>
              </a:cxn>
              <a:cxn ang="f3993">
                <a:pos x="f5667" y="f5668"/>
              </a:cxn>
              <a:cxn ang="f3993">
                <a:pos x="f5669" y="f5670"/>
              </a:cxn>
              <a:cxn ang="f3993">
                <a:pos x="f5671" y="f5672"/>
              </a:cxn>
              <a:cxn ang="f3993">
                <a:pos x="f5673" y="f5674"/>
              </a:cxn>
              <a:cxn ang="f3993">
                <a:pos x="f5675" y="f5676"/>
              </a:cxn>
              <a:cxn ang="f3993">
                <a:pos x="f5677" y="f5678"/>
              </a:cxn>
              <a:cxn ang="f3993">
                <a:pos x="f5679" y="f5680"/>
              </a:cxn>
              <a:cxn ang="f3993">
                <a:pos x="f5681" y="f5682"/>
              </a:cxn>
              <a:cxn ang="f3993">
                <a:pos x="f5683" y="f5684"/>
              </a:cxn>
              <a:cxn ang="f3993">
                <a:pos x="f5685" y="f5686"/>
              </a:cxn>
              <a:cxn ang="f3993">
                <a:pos x="f5687" y="f5688"/>
              </a:cxn>
              <a:cxn ang="f3993">
                <a:pos x="f5689" y="f5690"/>
              </a:cxn>
              <a:cxn ang="f3993">
                <a:pos x="f5691" y="f5692"/>
              </a:cxn>
              <a:cxn ang="f3993">
                <a:pos x="f5693" y="f5694"/>
              </a:cxn>
              <a:cxn ang="f3993">
                <a:pos x="f5695" y="f5696"/>
              </a:cxn>
              <a:cxn ang="f3993">
                <a:pos x="f5500" y="f5697"/>
              </a:cxn>
              <a:cxn ang="f3993">
                <a:pos x="f5498" y="f5698"/>
              </a:cxn>
              <a:cxn ang="f3993">
                <a:pos x="f5699" y="f5700"/>
              </a:cxn>
              <a:cxn ang="f3993">
                <a:pos x="f5667" y="f5701"/>
              </a:cxn>
              <a:cxn ang="f3993">
                <a:pos x="f5702" y="f5703"/>
              </a:cxn>
              <a:cxn ang="f3993">
                <a:pos x="f5704" y="f5705"/>
              </a:cxn>
              <a:cxn ang="f3993">
                <a:pos x="f5706" y="f5707"/>
              </a:cxn>
              <a:cxn ang="f3993">
                <a:pos x="f5708" y="f5709"/>
              </a:cxn>
              <a:cxn ang="f3993">
                <a:pos x="f5710" y="f5711"/>
              </a:cxn>
              <a:cxn ang="f3993">
                <a:pos x="f5712" y="f5709"/>
              </a:cxn>
              <a:cxn ang="f3993">
                <a:pos x="f5713" y="f5714"/>
              </a:cxn>
              <a:cxn ang="f3993">
                <a:pos x="f5715" y="f5716"/>
              </a:cxn>
              <a:cxn ang="f3993">
                <a:pos x="f5717" y="f5718"/>
              </a:cxn>
              <a:cxn ang="f3993">
                <a:pos x="f5715" y="f5719"/>
              </a:cxn>
              <a:cxn ang="f3993">
                <a:pos x="f5720" y="f5721"/>
              </a:cxn>
              <a:cxn ang="f3993">
                <a:pos x="f5722" y="f5723"/>
              </a:cxn>
              <a:cxn ang="f3993">
                <a:pos x="f5651" y="f5724"/>
              </a:cxn>
              <a:cxn ang="f3993">
                <a:pos x="f5725" y="f5726"/>
              </a:cxn>
              <a:cxn ang="f3993">
                <a:pos x="f5727" y="f5728"/>
              </a:cxn>
              <a:cxn ang="f3993">
                <a:pos x="f5729" y="f5730"/>
              </a:cxn>
              <a:cxn ang="f3993">
                <a:pos x="f5731" y="f5732"/>
              </a:cxn>
              <a:cxn ang="f3993">
                <a:pos x="f5733" y="f5734"/>
              </a:cxn>
              <a:cxn ang="f3993">
                <a:pos x="f5735" y="f5736"/>
              </a:cxn>
              <a:cxn ang="f3993">
                <a:pos x="f5737" y="f5736"/>
              </a:cxn>
              <a:cxn ang="f3993">
                <a:pos x="f5738" y="f5739"/>
              </a:cxn>
              <a:cxn ang="f3993">
                <a:pos x="f5740" y="f5741"/>
              </a:cxn>
              <a:cxn ang="f3993">
                <a:pos x="f5742" y="f5743"/>
              </a:cxn>
              <a:cxn ang="f3993">
                <a:pos x="f5744" y="f5745"/>
              </a:cxn>
              <a:cxn ang="f3993">
                <a:pos x="f5746" y="f5736"/>
              </a:cxn>
              <a:cxn ang="f3993">
                <a:pos x="f5747" y="f5736"/>
              </a:cxn>
              <a:cxn ang="f3993">
                <a:pos x="f5748" y="f5749"/>
              </a:cxn>
              <a:cxn ang="f3993">
                <a:pos x="f5750" y="f5751"/>
              </a:cxn>
              <a:cxn ang="f3993">
                <a:pos x="f5752" y="f5753"/>
              </a:cxn>
              <a:cxn ang="f3993">
                <a:pos x="f5754" y="f5755"/>
              </a:cxn>
              <a:cxn ang="f3993">
                <a:pos x="f5756" y="f5757"/>
              </a:cxn>
              <a:cxn ang="f3993">
                <a:pos x="f5758" y="f5759"/>
              </a:cxn>
              <a:cxn ang="f3993">
                <a:pos x="f5760" y="f5761"/>
              </a:cxn>
              <a:cxn ang="f3993">
                <a:pos x="f5762" y="f5763"/>
              </a:cxn>
              <a:cxn ang="f3993">
                <a:pos x="f5762" y="f5764"/>
              </a:cxn>
              <a:cxn ang="f3993">
                <a:pos x="f5765" y="f5766"/>
              </a:cxn>
              <a:cxn ang="f3993">
                <a:pos x="f5767" y="f5768"/>
              </a:cxn>
              <a:cxn ang="f3993">
                <a:pos x="f5769" y="f5770"/>
              </a:cxn>
              <a:cxn ang="f3993">
                <a:pos x="f5771" y="f5772"/>
              </a:cxn>
              <a:cxn ang="f3993">
                <a:pos x="f5773" y="f5718"/>
              </a:cxn>
              <a:cxn ang="f3993">
                <a:pos x="f5771" y="f5774"/>
              </a:cxn>
              <a:cxn ang="f3993">
                <a:pos x="f5775" y="f5776"/>
              </a:cxn>
              <a:cxn ang="f3993">
                <a:pos x="f5777" y="f5778"/>
              </a:cxn>
              <a:cxn ang="f3993">
                <a:pos x="f5371" y="f5779"/>
              </a:cxn>
              <a:cxn ang="f3993">
                <a:pos x="f5780" y="f5781"/>
              </a:cxn>
              <a:cxn ang="f3993">
                <a:pos x="f5782" y="f5783"/>
              </a:cxn>
              <a:cxn ang="f3993">
                <a:pos x="f5762" y="f5784"/>
              </a:cxn>
              <a:cxn ang="f3993">
                <a:pos x="f5762" y="f5785"/>
              </a:cxn>
              <a:cxn ang="f3993">
                <a:pos x="f5786" y="f5787"/>
              </a:cxn>
              <a:cxn ang="f3993">
                <a:pos x="f5788" y="f5789"/>
              </a:cxn>
              <a:cxn ang="f3993">
                <a:pos x="f5790" y="f5791"/>
              </a:cxn>
              <a:cxn ang="f3993">
                <a:pos x="f5792" y="f5793"/>
              </a:cxn>
              <a:cxn ang="f3993">
                <a:pos x="f5794" y="f5795"/>
              </a:cxn>
              <a:cxn ang="f3993">
                <a:pos x="f5796" y="f5797"/>
              </a:cxn>
              <a:cxn ang="f3993">
                <a:pos x="f5798" y="f5799"/>
              </a:cxn>
              <a:cxn ang="f3993">
                <a:pos x="f5800" y="f5801"/>
              </a:cxn>
              <a:cxn ang="f3993">
                <a:pos x="f5722" y="f5802"/>
              </a:cxn>
              <a:cxn ang="f3993">
                <a:pos x="f5750" y="f5803"/>
              </a:cxn>
              <a:cxn ang="f3993">
                <a:pos x="f5804" y="f5805"/>
              </a:cxn>
              <a:cxn ang="f3993">
                <a:pos x="f5762" y="f5806"/>
              </a:cxn>
              <a:cxn ang="f3993">
                <a:pos x="f5762" y="f5807"/>
              </a:cxn>
              <a:cxn ang="f3993">
                <a:pos x="f5808" y="f5809"/>
              </a:cxn>
              <a:cxn ang="f3993">
                <a:pos x="f5742" y="f5810"/>
              </a:cxn>
              <a:cxn ang="f3993">
                <a:pos x="f5811" y="f5812"/>
              </a:cxn>
              <a:cxn ang="f3993">
                <a:pos x="f5813" y="f5814"/>
              </a:cxn>
              <a:cxn ang="f3993">
                <a:pos x="f5815" y="f5816"/>
              </a:cxn>
              <a:cxn ang="f3993">
                <a:pos x="f5817" y="f5818"/>
              </a:cxn>
              <a:cxn ang="f3993">
                <a:pos x="f5819" y="f5820"/>
              </a:cxn>
              <a:cxn ang="f3993">
                <a:pos x="f5821" y="f5822"/>
              </a:cxn>
              <a:cxn ang="f3993">
                <a:pos x="f5312" y="f5823"/>
              </a:cxn>
              <a:cxn ang="f3993">
                <a:pos x="f5824" y="f5825"/>
              </a:cxn>
              <a:cxn ang="f3993">
                <a:pos x="f5826" y="f5827"/>
              </a:cxn>
              <a:cxn ang="f3993">
                <a:pos x="f5828" y="f5829"/>
              </a:cxn>
              <a:cxn ang="f3993">
                <a:pos x="f5255" y="f5830"/>
              </a:cxn>
              <a:cxn ang="f3993">
                <a:pos x="f5831" y="f5832"/>
              </a:cxn>
              <a:cxn ang="f3993">
                <a:pos x="f5833" y="f5834"/>
              </a:cxn>
              <a:cxn ang="f3993">
                <a:pos x="f5762" y="f5835"/>
              </a:cxn>
              <a:cxn ang="f3993">
                <a:pos x="f5762" y="f5836"/>
              </a:cxn>
              <a:cxn ang="f3993">
                <a:pos x="f5837" y="f5838"/>
              </a:cxn>
              <a:cxn ang="f3993">
                <a:pos x="f5341" y="f5839"/>
              </a:cxn>
              <a:cxn ang="f3993">
                <a:pos x="f5303" y="f5840"/>
              </a:cxn>
              <a:cxn ang="f3993">
                <a:pos x="f5841" y="f5842"/>
              </a:cxn>
              <a:cxn ang="f3993">
                <a:pos x="f5843" y="f5844"/>
              </a:cxn>
              <a:cxn ang="f3993">
                <a:pos x="f5845" y="f5846"/>
              </a:cxn>
              <a:cxn ang="f3993">
                <a:pos x="f5847" y="f5848"/>
              </a:cxn>
              <a:cxn ang="f3993">
                <a:pos x="f5849" y="f5850"/>
              </a:cxn>
              <a:cxn ang="f3993">
                <a:pos x="f5137" y="f5851"/>
              </a:cxn>
              <a:cxn ang="f3993">
                <a:pos x="f5762" y="f5852"/>
              </a:cxn>
              <a:cxn ang="f3993">
                <a:pos x="f5762" y="f5853"/>
              </a:cxn>
              <a:cxn ang="f3993">
                <a:pos x="f5854" y="f5855"/>
              </a:cxn>
              <a:cxn ang="f3993">
                <a:pos x="f5856" y="f5857"/>
              </a:cxn>
              <a:cxn ang="f3993">
                <a:pos x="f5858" y="f5859"/>
              </a:cxn>
              <a:cxn ang="f3993">
                <a:pos x="f5860" y="f5861"/>
              </a:cxn>
              <a:cxn ang="f3993">
                <a:pos x="f5762" y="f5862"/>
              </a:cxn>
              <a:cxn ang="f3993">
                <a:pos x="f5762" y="f5863"/>
              </a:cxn>
              <a:cxn ang="f3993">
                <a:pos x="f5864" y="f5865"/>
              </a:cxn>
              <a:cxn ang="f3993">
                <a:pos x="f5866" y="f5485"/>
              </a:cxn>
              <a:cxn ang="f3993">
                <a:pos x="f5867" y="f5868"/>
              </a:cxn>
              <a:cxn ang="f3993">
                <a:pos x="f5869" y="f5870"/>
              </a:cxn>
              <a:cxn ang="f3993">
                <a:pos x="f5871" y="f5872"/>
              </a:cxn>
              <a:cxn ang="f3993">
                <a:pos x="f5762" y="f5873"/>
              </a:cxn>
              <a:cxn ang="f3993">
                <a:pos x="f5762" y="f5874"/>
              </a:cxn>
              <a:cxn ang="f3993">
                <a:pos x="f5875" y="f5876"/>
              </a:cxn>
              <a:cxn ang="f3993">
                <a:pos x="f5877" y="f5878"/>
              </a:cxn>
              <a:cxn ang="f3993">
                <a:pos x="f5879" y="f5880"/>
              </a:cxn>
              <a:cxn ang="f3993">
                <a:pos x="f5845" y="f5881"/>
              </a:cxn>
              <a:cxn ang="f3993">
                <a:pos x="f5882" y="f5883"/>
              </a:cxn>
              <a:cxn ang="f3993">
                <a:pos x="f5884" y="f5885"/>
              </a:cxn>
              <a:cxn ang="f3993">
                <a:pos x="f5886" y="f5887"/>
              </a:cxn>
              <a:cxn ang="f3993">
                <a:pos x="f5888" y="f5889"/>
              </a:cxn>
              <a:cxn ang="f3993">
                <a:pos x="f5890" y="f5891"/>
              </a:cxn>
              <a:cxn ang="f3993">
                <a:pos x="f5892" y="f5893"/>
              </a:cxn>
              <a:cxn ang="f3993">
                <a:pos x="f5762" y="f5894"/>
              </a:cxn>
              <a:cxn ang="f3993">
                <a:pos x="f5762" y="f5895"/>
              </a:cxn>
              <a:cxn ang="f3993">
                <a:pos x="f5896" y="f5897"/>
              </a:cxn>
              <a:cxn ang="f3993">
                <a:pos x="f5898" y="f5899"/>
              </a:cxn>
              <a:cxn ang="f3993">
                <a:pos x="f5900" y="f5901"/>
              </a:cxn>
              <a:cxn ang="f3993">
                <a:pos x="f5902" y="f5903"/>
              </a:cxn>
              <a:cxn ang="f3993">
                <a:pos x="f5904" y="f5905"/>
              </a:cxn>
              <a:cxn ang="f3993">
                <a:pos x="f5762" y="f5906"/>
              </a:cxn>
              <a:cxn ang="f3993">
                <a:pos x="f5762" y="f5907"/>
              </a:cxn>
              <a:cxn ang="f3993">
                <a:pos x="f5908" y="f5909"/>
              </a:cxn>
              <a:cxn ang="f3993">
                <a:pos x="f5762" y="f5910"/>
              </a:cxn>
              <a:cxn ang="f3993">
                <a:pos x="f5762" y="f5911"/>
              </a:cxn>
              <a:cxn ang="f3993">
                <a:pos x="f5912" y="f5913"/>
              </a:cxn>
              <a:cxn ang="f3993">
                <a:pos x="f5914" y="f5915"/>
              </a:cxn>
              <a:cxn ang="f3993">
                <a:pos x="f5916" y="f5917"/>
              </a:cxn>
              <a:cxn ang="f3993">
                <a:pos x="f5831" y="f5918"/>
              </a:cxn>
              <a:cxn ang="f3993">
                <a:pos x="f5919" y="f5920"/>
              </a:cxn>
              <a:cxn ang="f3993">
                <a:pos x="f5921" y="f5922"/>
              </a:cxn>
              <a:cxn ang="f3993">
                <a:pos x="f5923" y="f5924"/>
              </a:cxn>
              <a:cxn ang="f3993">
                <a:pos x="f5925" y="f5926"/>
              </a:cxn>
              <a:cxn ang="f3993">
                <a:pos x="f5927" y="f5928"/>
              </a:cxn>
              <a:cxn ang="f3993">
                <a:pos x="f5762" y="f5929"/>
              </a:cxn>
              <a:cxn ang="f3993">
                <a:pos x="f5762" y="f5930"/>
              </a:cxn>
              <a:cxn ang="f3993">
                <a:pos x="f5931" y="f5932"/>
              </a:cxn>
              <a:cxn ang="f3993">
                <a:pos x="f5933" y="f5934"/>
              </a:cxn>
              <a:cxn ang="f3993">
                <a:pos x="f5935" y="f5936"/>
              </a:cxn>
              <a:cxn ang="f3993">
                <a:pos x="f5937" y="f5938"/>
              </a:cxn>
              <a:cxn ang="f3993">
                <a:pos x="f5762" y="f5939"/>
              </a:cxn>
              <a:cxn ang="f3993">
                <a:pos x="f5762" y="f5940"/>
              </a:cxn>
              <a:cxn ang="f3993">
                <a:pos x="f5143" y="f5941"/>
              </a:cxn>
              <a:cxn ang="f3993">
                <a:pos x="f5157" y="f5942"/>
              </a:cxn>
              <a:cxn ang="f3993">
                <a:pos x="f5943" y="f5944"/>
              </a:cxn>
              <a:cxn ang="f3993">
                <a:pos x="f5945" y="f5946"/>
              </a:cxn>
              <a:cxn ang="f3993">
                <a:pos x="f5947" y="f5948"/>
              </a:cxn>
              <a:cxn ang="f3993">
                <a:pos x="f5949" y="f5950"/>
              </a:cxn>
              <a:cxn ang="f3993">
                <a:pos x="f5566" y="f5951"/>
              </a:cxn>
              <a:cxn ang="f3993">
                <a:pos x="f5564" y="f5952"/>
              </a:cxn>
              <a:cxn ang="f3993">
                <a:pos x="f5953" y="f5954"/>
              </a:cxn>
              <a:cxn ang="f3993">
                <a:pos x="f5316" y="f5955"/>
              </a:cxn>
              <a:cxn ang="f3993">
                <a:pos x="f5444" y="f5956"/>
              </a:cxn>
              <a:cxn ang="f3993">
                <a:pos x="f5442" y="f5957"/>
              </a:cxn>
              <a:cxn ang="f3993">
                <a:pos x="f5440" y="f5958"/>
              </a:cxn>
              <a:cxn ang="f3993">
                <a:pos x="f5959" y="f5960"/>
              </a:cxn>
              <a:cxn ang="f3993">
                <a:pos x="f5854" y="f5961"/>
              </a:cxn>
              <a:cxn ang="f3993">
                <a:pos x="f5962" y="f5963"/>
              </a:cxn>
              <a:cxn ang="f3993">
                <a:pos x="f5762" y="f5964"/>
              </a:cxn>
              <a:cxn ang="f3993">
                <a:pos x="f5762" y="f5965"/>
              </a:cxn>
              <a:cxn ang="f3993">
                <a:pos x="f5937" y="f5966"/>
              </a:cxn>
              <a:cxn ang="f3993">
                <a:pos x="f5967" y="f5968"/>
              </a:cxn>
              <a:cxn ang="f3993">
                <a:pos x="f5875" y="f5969"/>
              </a:cxn>
              <a:cxn ang="f3993">
                <a:pos x="f5762" y="f5970"/>
              </a:cxn>
              <a:cxn ang="f3993">
                <a:pos x="f5762" y="f5971"/>
              </a:cxn>
              <a:cxn ang="f3993">
                <a:pos x="f5972" y="f5973"/>
              </a:cxn>
              <a:cxn ang="f3993">
                <a:pos x="f5935" y="f5974"/>
              </a:cxn>
              <a:cxn ang="f3993">
                <a:pos x="f5335" y="f5975"/>
              </a:cxn>
              <a:cxn ang="f3993">
                <a:pos x="f5976" y="f5977"/>
              </a:cxn>
              <a:cxn ang="f3993">
                <a:pos x="f5331" y="f5978"/>
              </a:cxn>
              <a:cxn ang="f3993">
                <a:pos x="f5896" y="f5979"/>
              </a:cxn>
              <a:cxn ang="f3993">
                <a:pos x="f5762" y="f5980"/>
              </a:cxn>
              <a:cxn ang="f3993">
                <a:pos x="f5762" y="f5981"/>
              </a:cxn>
              <a:cxn ang="f3993">
                <a:pos x="f5892" y="f5982"/>
              </a:cxn>
              <a:cxn ang="f3993">
                <a:pos x="f5367" y="f5983"/>
              </a:cxn>
              <a:cxn ang="f3993">
                <a:pos x="f5984" y="f5985"/>
              </a:cxn>
              <a:cxn ang="f3993">
                <a:pos x="f5363" y="f5986"/>
              </a:cxn>
              <a:cxn ang="f3993">
                <a:pos x="f5415" y="f5987"/>
              </a:cxn>
              <a:cxn ang="f3993">
                <a:pos x="f5988" y="f5989"/>
              </a:cxn>
              <a:cxn ang="f3993">
                <a:pos x="f5990" y="f5991"/>
              </a:cxn>
              <a:cxn ang="f3993">
                <a:pos x="f5990" y="f5992"/>
              </a:cxn>
              <a:cxn ang="f3993">
                <a:pos x="f5993" y="f5994"/>
              </a:cxn>
              <a:cxn ang="f3993">
                <a:pos x="f5995" y="f5996"/>
              </a:cxn>
              <a:cxn ang="f3993">
                <a:pos x="f5327" y="f5997"/>
              </a:cxn>
              <a:cxn ang="f3993">
                <a:pos x="f5998" y="f5999"/>
              </a:cxn>
              <a:cxn ang="f3993">
                <a:pos x="f5323" y="f6000"/>
              </a:cxn>
              <a:cxn ang="f3993">
                <a:pos x="f5210" y="f6001"/>
              </a:cxn>
              <a:cxn ang="f3993">
                <a:pos x="f6002" y="f6003"/>
              </a:cxn>
              <a:cxn ang="f3993">
                <a:pos x="f6004" y="f6005"/>
              </a:cxn>
              <a:cxn ang="f3993">
                <a:pos x="f6006" y="f6007"/>
              </a:cxn>
              <a:cxn ang="f3993">
                <a:pos x="f5990" y="f6008"/>
              </a:cxn>
              <a:cxn ang="f3993">
                <a:pos x="f5990" y="f6009"/>
              </a:cxn>
              <a:cxn ang="f3993">
                <a:pos x="f6010" y="f6011"/>
              </a:cxn>
              <a:cxn ang="f3993">
                <a:pos x="f6012" y="f6013"/>
              </a:cxn>
              <a:cxn ang="f3993">
                <a:pos x="f6014" y="f6015"/>
              </a:cxn>
              <a:cxn ang="f3993">
                <a:pos x="f6016" y="f5179"/>
              </a:cxn>
              <a:cxn ang="f3993">
                <a:pos x="f6002" y="f6017"/>
              </a:cxn>
              <a:cxn ang="f3993">
                <a:pos x="f6018" y="f6019"/>
              </a:cxn>
              <a:cxn ang="f3993">
                <a:pos x="f6020" y="f6021"/>
              </a:cxn>
              <a:cxn ang="f3993">
                <a:pos x="f6022" y="f6023"/>
              </a:cxn>
              <a:cxn ang="f3993">
                <a:pos x="f6024" y="f6025"/>
              </a:cxn>
              <a:cxn ang="f3993">
                <a:pos x="f5990" y="f6026"/>
              </a:cxn>
              <a:cxn ang="f3993">
                <a:pos x="f5990" y="f6027"/>
              </a:cxn>
              <a:cxn ang="f3993">
                <a:pos x="f6028" y="f6029"/>
              </a:cxn>
              <a:cxn ang="f3993">
                <a:pos x="f6030" y="f6031"/>
              </a:cxn>
              <a:cxn ang="f3993">
                <a:pos x="f6032" y="f6033"/>
              </a:cxn>
              <a:cxn ang="f3993">
                <a:pos x="f5608" y="f6034"/>
              </a:cxn>
              <a:cxn ang="f3993">
                <a:pos x="f5990" y="f6035"/>
              </a:cxn>
              <a:cxn ang="f3993">
                <a:pos x="f5990" y="f6036"/>
              </a:cxn>
              <a:cxn ang="f3993">
                <a:pos x="f5554" y="f6037"/>
              </a:cxn>
              <a:cxn ang="f3993">
                <a:pos x="f6038" y="f6039"/>
              </a:cxn>
              <a:cxn ang="f3993">
                <a:pos x="f6040" y="f6041"/>
              </a:cxn>
              <a:cxn ang="f3993">
                <a:pos x="f6042" y="f6043"/>
              </a:cxn>
              <a:cxn ang="f3993">
                <a:pos x="f6044" y="f6045"/>
              </a:cxn>
              <a:cxn ang="f3993">
                <a:pos x="f6046" y="f5948"/>
              </a:cxn>
              <a:cxn ang="f3993">
                <a:pos x="f6047" y="f6048"/>
              </a:cxn>
              <a:cxn ang="f3993">
                <a:pos x="f5990" y="f6049"/>
              </a:cxn>
              <a:cxn ang="f3993">
                <a:pos x="f5990" y="f6050"/>
              </a:cxn>
              <a:cxn ang="f3993">
                <a:pos x="f6051" y="f5262"/>
              </a:cxn>
              <a:cxn ang="f3993">
                <a:pos x="f6052" y="f5260"/>
              </a:cxn>
              <a:cxn ang="f3993">
                <a:pos x="f6053" y="f6054"/>
              </a:cxn>
              <a:cxn ang="f3993">
                <a:pos x="f6055" y="f6056"/>
              </a:cxn>
              <a:cxn ang="f3993">
                <a:pos x="f5436" y="f6057"/>
              </a:cxn>
              <a:cxn ang="f3993">
                <a:pos x="f6058" y="f6059"/>
              </a:cxn>
              <a:cxn ang="f3993">
                <a:pos x="f5597" y="f6060"/>
              </a:cxn>
              <a:cxn ang="f3993">
                <a:pos x="f6061" y="f6062"/>
              </a:cxn>
              <a:cxn ang="f3993">
                <a:pos x="f5990" y="f6063"/>
              </a:cxn>
              <a:cxn ang="f3993">
                <a:pos x="f5990" y="f6064"/>
              </a:cxn>
              <a:cxn ang="f3993">
                <a:pos x="f6065" y="f6066"/>
              </a:cxn>
              <a:cxn ang="f3993">
                <a:pos x="f5591" y="f6067"/>
              </a:cxn>
              <a:cxn ang="f3993">
                <a:pos x="f6068" y="f6069"/>
              </a:cxn>
              <a:cxn ang="f3993">
                <a:pos x="f5434" y="f6070"/>
              </a:cxn>
              <a:cxn ang="f3993">
                <a:pos x="f6071" y="f6072"/>
              </a:cxn>
              <a:cxn ang="f3993">
                <a:pos x="f6073" y="f6074"/>
              </a:cxn>
              <a:cxn ang="f3993">
                <a:pos x="f5995" y="f6075"/>
              </a:cxn>
              <a:cxn ang="f3993">
                <a:pos x="f6076" y="f6077"/>
              </a:cxn>
              <a:cxn ang="f3993">
                <a:pos x="f6078" y="f6079"/>
              </a:cxn>
              <a:cxn ang="f3993">
                <a:pos x="f5990" y="f6080"/>
              </a:cxn>
              <a:cxn ang="f3993">
                <a:pos x="f5990" y="f6081"/>
              </a:cxn>
              <a:cxn ang="f3993">
                <a:pos x="f6082" y="f6083"/>
              </a:cxn>
              <a:cxn ang="f3993">
                <a:pos x="f6084" y="f6085"/>
              </a:cxn>
              <a:cxn ang="f3993">
                <a:pos x="f5993" y="f6086"/>
              </a:cxn>
              <a:cxn ang="f3993">
                <a:pos x="f6087" y="f6088"/>
              </a:cxn>
              <a:cxn ang="f3993">
                <a:pos x="f5990" y="f6089"/>
              </a:cxn>
              <a:cxn ang="f3993">
                <a:pos x="f5990" y="f6090"/>
              </a:cxn>
              <a:cxn ang="f3993">
                <a:pos x="f6091" y="f6092"/>
              </a:cxn>
              <a:cxn ang="f3993">
                <a:pos x="f5988" y="f6093"/>
              </a:cxn>
              <a:cxn ang="f3993">
                <a:pos x="f6094" y="f6095"/>
              </a:cxn>
              <a:cxn ang="f3993">
                <a:pos x="f6096" y="f6097"/>
              </a:cxn>
              <a:cxn ang="f3993">
                <a:pos x="f6098" y="f5431"/>
              </a:cxn>
              <a:cxn ang="f3993">
                <a:pos x="f6099" y="f6100"/>
              </a:cxn>
              <a:cxn ang="f3993">
                <a:pos x="f6101" y="f5427"/>
              </a:cxn>
              <a:cxn ang="f3993">
                <a:pos x="f6102" y="f5465"/>
              </a:cxn>
              <a:cxn ang="f3993">
                <a:pos x="f5990" y="f6103"/>
              </a:cxn>
              <a:cxn ang="f3993">
                <a:pos x="f5990" y="f6104"/>
              </a:cxn>
              <a:cxn ang="f3993">
                <a:pos x="f5546" y="f6105"/>
              </a:cxn>
              <a:cxn ang="f3993">
                <a:pos x="f5605" y="f6106"/>
              </a:cxn>
              <a:cxn ang="f3993">
                <a:pos x="f5620" y="f6107"/>
              </a:cxn>
              <a:cxn ang="f3993">
                <a:pos x="f5601" y="f6106"/>
              </a:cxn>
              <a:cxn ang="f3993">
                <a:pos x="f6108" y="f6109"/>
              </a:cxn>
              <a:cxn ang="f3993">
                <a:pos x="f6055" y="f6110"/>
              </a:cxn>
              <a:cxn ang="f3993">
                <a:pos x="f6042" y="f6111"/>
              </a:cxn>
              <a:cxn ang="f3993">
                <a:pos x="f6028" y="f6112"/>
              </a:cxn>
              <a:cxn ang="f3993">
                <a:pos x="f5990" y="f6113"/>
              </a:cxn>
              <a:cxn ang="f3993">
                <a:pos x="f5990" y="f6114"/>
              </a:cxn>
              <a:cxn ang="f3993">
                <a:pos x="f6115" y="f6116"/>
              </a:cxn>
              <a:cxn ang="f3993">
                <a:pos x="f5202" y="f6117"/>
              </a:cxn>
              <a:cxn ang="f3993">
                <a:pos x="f5275" y="f6118"/>
              </a:cxn>
              <a:cxn ang="f3993">
                <a:pos x="f6119" y="f6120"/>
              </a:cxn>
              <a:cxn ang="f3993">
                <a:pos x="f6121" y="f6122"/>
              </a:cxn>
              <a:cxn ang="f3993">
                <a:pos x="f6123" y="f6124"/>
              </a:cxn>
              <a:cxn ang="f3993">
                <a:pos x="f6125" y="f6126"/>
              </a:cxn>
              <a:cxn ang="f3993">
                <a:pos x="f6127" y="f6128"/>
              </a:cxn>
              <a:cxn ang="f3993">
                <a:pos x="f5729" y="f6129"/>
              </a:cxn>
              <a:cxn ang="f3993">
                <a:pos x="f5727" y="f6130"/>
              </a:cxn>
              <a:cxn ang="f3993">
                <a:pos x="f6131" y="f6132"/>
              </a:cxn>
              <a:cxn ang="f3993">
                <a:pos x="f6133" y="f5855"/>
              </a:cxn>
              <a:cxn ang="f3993">
                <a:pos x="f6010" y="f6134"/>
              </a:cxn>
              <a:cxn ang="f3993">
                <a:pos x="f6135" y="f6136"/>
              </a:cxn>
              <a:cxn ang="f3993">
                <a:pos x="f5990" y="f6137"/>
              </a:cxn>
              <a:cxn ang="f3993">
                <a:pos x="f5990" y="f6138"/>
              </a:cxn>
              <a:cxn ang="f3993">
                <a:pos x="f6139" y="f6140"/>
              </a:cxn>
              <a:cxn ang="f3993">
                <a:pos x="f6006" y="f6141"/>
              </a:cxn>
              <a:cxn ang="f3993">
                <a:pos x="f6142" y="f5851"/>
              </a:cxn>
              <a:cxn ang="f3993">
                <a:pos x="f6143" y="f6144"/>
              </a:cxn>
              <a:cxn ang="f3993">
                <a:pos x="f6145" y="f6146"/>
              </a:cxn>
              <a:cxn ang="f3993">
                <a:pos x="f6147" y="f6148"/>
              </a:cxn>
              <a:cxn ang="f3993">
                <a:pos x="f6149" y="f6150"/>
              </a:cxn>
              <a:cxn ang="f3993">
                <a:pos x="f5990" y="f6151"/>
              </a:cxn>
              <a:cxn ang="f3993">
                <a:pos x="f5990" y="f6152"/>
              </a:cxn>
              <a:cxn ang="f3993">
                <a:pos x="f6153" y="f6154"/>
              </a:cxn>
              <a:cxn ang="f3993">
                <a:pos x="f6155" y="f6156"/>
              </a:cxn>
              <a:cxn ang="f3993">
                <a:pos x="f6157" y="f6158"/>
              </a:cxn>
              <a:cxn ang="f3993">
                <a:pos x="f6159" y="f6160"/>
              </a:cxn>
              <a:cxn ang="f3993">
                <a:pos x="f6161" y="f5531"/>
              </a:cxn>
              <a:cxn ang="f3993">
                <a:pos x="f6162" y="f6163"/>
              </a:cxn>
              <a:cxn ang="f3993">
                <a:pos x="f6164" y="f5527"/>
              </a:cxn>
              <a:cxn ang="f3993">
                <a:pos x="f6123" y="f6165"/>
              </a:cxn>
              <a:cxn ang="f3993">
                <a:pos x="f6166" y="f6167"/>
              </a:cxn>
              <a:cxn ang="f3993">
                <a:pos x="f5225" y="f6168"/>
              </a:cxn>
              <a:cxn ang="f3993">
                <a:pos x="f5223" y="f6169"/>
              </a:cxn>
              <a:cxn ang="f3993">
                <a:pos x="f6170" y="f6171"/>
              </a:cxn>
              <a:cxn ang="f3993">
                <a:pos x="f6172" y="f6173"/>
              </a:cxn>
              <a:cxn ang="f3993">
                <a:pos x="f6174" y="f6175"/>
              </a:cxn>
              <a:cxn ang="f3993">
                <a:pos x="f5990" y="f6176"/>
              </a:cxn>
              <a:cxn ang="f3993">
                <a:pos x="f5990" y="f6177"/>
              </a:cxn>
              <a:cxn ang="f3993">
                <a:pos x="f6178" y="f6179"/>
              </a:cxn>
              <a:cxn ang="f3993">
                <a:pos x="f5990" y="f6180"/>
              </a:cxn>
              <a:cxn ang="f3993">
                <a:pos x="f5990" y="f6181"/>
              </a:cxn>
              <a:cxn ang="f3993">
                <a:pos x="f6182" y="f6183"/>
              </a:cxn>
              <a:cxn ang="f3993">
                <a:pos x="f6184" y="f6185"/>
              </a:cxn>
              <a:cxn ang="f3993">
                <a:pos x="f6186" y="f6187"/>
              </a:cxn>
              <a:cxn ang="f3993">
                <a:pos x="f5990" y="f6188"/>
              </a:cxn>
              <a:cxn ang="f3993">
                <a:pos x="f5990" y="f6189"/>
              </a:cxn>
              <a:cxn ang="f3993">
                <a:pos x="f6190" y="f6191"/>
              </a:cxn>
              <a:cxn ang="f3993">
                <a:pos x="f6192" y="f5820"/>
              </a:cxn>
              <a:cxn ang="f3993">
                <a:pos x="f6193" y="f6194"/>
              </a:cxn>
              <a:cxn ang="f3993">
                <a:pos x="f6065" y="f6195"/>
              </a:cxn>
              <a:cxn ang="f3993">
                <a:pos x="f5990" y="f6196"/>
              </a:cxn>
              <a:cxn ang="f3993">
                <a:pos x="f5990" y="f6197"/>
              </a:cxn>
              <a:cxn ang="f3993">
                <a:pos x="f6198" y="f6199"/>
              </a:cxn>
              <a:cxn ang="f3993">
                <a:pos x="f6061" y="f6200"/>
              </a:cxn>
              <a:cxn ang="f3993">
                <a:pos x="f6201" y="f6202"/>
              </a:cxn>
              <a:cxn ang="f3993">
                <a:pos x="f6099" y="f6203"/>
              </a:cxn>
              <a:cxn ang="f3993">
                <a:pos x="f6098" y="f5632"/>
              </a:cxn>
              <a:cxn ang="f3993">
                <a:pos x="f6082" y="f6204"/>
              </a:cxn>
              <a:cxn ang="f3993">
                <a:pos x="f5990" y="f6205"/>
              </a:cxn>
              <a:cxn ang="f3993">
                <a:pos x="f5990" y="f6206"/>
              </a:cxn>
              <a:cxn ang="f3993">
                <a:pos x="f6078" y="f6207"/>
              </a:cxn>
              <a:cxn ang="f3993">
                <a:pos x="f5409" y="f6208"/>
              </a:cxn>
              <a:cxn ang="f3993">
                <a:pos x="f6209" y="f6210"/>
              </a:cxn>
              <a:cxn ang="f3993">
                <a:pos x="f5423" y="f6208"/>
              </a:cxn>
              <a:cxn ang="f3993">
                <a:pos x="f6211" y="f6212"/>
              </a:cxn>
              <a:cxn ang="f3993">
                <a:pos x="f6213" y="f6214"/>
              </a:cxn>
              <a:cxn ang="f3993">
                <a:pos x="f6215" y="f6216"/>
              </a:cxn>
              <a:cxn ang="f3993">
                <a:pos x="f6217" y="f5791"/>
              </a:cxn>
              <a:cxn ang="f3993">
                <a:pos x="f6218" y="f6219"/>
              </a:cxn>
              <a:cxn ang="f3993">
                <a:pos x="f5990" y="f6220"/>
              </a:cxn>
              <a:cxn ang="f3993">
                <a:pos x="f5990" y="f6221"/>
              </a:cxn>
              <a:cxn ang="f3993">
                <a:pos x="f6222" y="f5694"/>
              </a:cxn>
              <a:cxn ang="f3993">
                <a:pos x="f6223" y="f5692"/>
              </a:cxn>
              <a:cxn ang="f3993">
                <a:pos x="f6224" y="f6225"/>
              </a:cxn>
              <a:cxn ang="f3993">
                <a:pos x="f6226" y="f6227"/>
              </a:cxn>
              <a:cxn ang="f3993">
                <a:pos x="f6228" y="f5703"/>
              </a:cxn>
              <a:cxn ang="f3993">
                <a:pos x="f6213" y="f6229"/>
              </a:cxn>
              <a:cxn ang="f3993">
                <a:pos x="f6230" y="f6231"/>
              </a:cxn>
              <a:cxn ang="f3993">
                <a:pos x="f6232" y="f6233"/>
              </a:cxn>
              <a:cxn ang="f3993">
                <a:pos x="f6155" y="f6234"/>
              </a:cxn>
              <a:cxn ang="f3993">
                <a:pos x="f6235" y="f6236"/>
              </a:cxn>
              <a:cxn ang="f3993">
                <a:pos x="f5990" y="f6237"/>
              </a:cxn>
              <a:cxn ang="f3993">
                <a:pos x="f5990" y="f6238"/>
              </a:cxn>
              <a:cxn ang="f3993">
                <a:pos x="f6239" y="f6240"/>
              </a:cxn>
              <a:cxn ang="f3993">
                <a:pos x="f6147" y="f6241"/>
              </a:cxn>
              <a:cxn ang="f3993">
                <a:pos x="f6145" y="f6242"/>
              </a:cxn>
              <a:cxn ang="f3993">
                <a:pos x="f6243" y="f6244"/>
              </a:cxn>
              <a:cxn ang="f3993">
                <a:pos x="f6245" y="f6246"/>
              </a:cxn>
              <a:cxn ang="f3993">
                <a:pos x="f6247" y="f6248"/>
              </a:cxn>
              <a:cxn ang="f3993">
                <a:pos x="f6249" y="f6250"/>
              </a:cxn>
              <a:cxn ang="f3993">
                <a:pos x="f5657" y="f6251"/>
              </a:cxn>
            </a:cxnLst>
            <a:rect l="f5121" t="f5124" r="f5122" b="f5123"/>
            <a:pathLst>
              <a:path w="1793917" h="6857999">
                <a:moveTo>
                  <a:pt x="f8" y="f9"/>
                </a:moveTo>
                <a:lnTo>
                  <a:pt x="f6" y="f9"/>
                </a:lnTo>
                <a:lnTo>
                  <a:pt x="f10" y="f7"/>
                </a:lnTo>
                <a:lnTo>
                  <a:pt x="f11" y="f7"/>
                </a:lnTo>
                <a:close/>
                <a:moveTo>
                  <a:pt x="f5" y="f9"/>
                </a:moveTo>
                <a:lnTo>
                  <a:pt x="f12" y="f9"/>
                </a:lnTo>
                <a:lnTo>
                  <a:pt x="f13" y="f7"/>
                </a:lnTo>
                <a:lnTo>
                  <a:pt x="f14" y="f7"/>
                </a:lnTo>
                <a:close/>
                <a:moveTo>
                  <a:pt x="f15" y="f16"/>
                </a:moveTo>
                <a:lnTo>
                  <a:pt x="f17" y="f18"/>
                </a:lnTo>
                <a:lnTo>
                  <a:pt x="f19" y="f20"/>
                </a:lnTo>
                <a:lnTo>
                  <a:pt x="f21" y="f22"/>
                </a:lnTo>
                <a:lnTo>
                  <a:pt x="f23" y="f24"/>
                </a:lnTo>
                <a:close/>
                <a:moveTo>
                  <a:pt x="f25" y="f26"/>
                </a:moveTo>
                <a:lnTo>
                  <a:pt x="f27" y="f28"/>
                </a:lnTo>
                <a:cubicBezTo>
                  <a:pt x="f29" y="f30"/>
                  <a:pt x="f31" y="f32"/>
                  <a:pt x="f33" y="f34"/>
                </a:cubicBezTo>
                <a:cubicBezTo>
                  <a:pt x="f35" y="f36"/>
                  <a:pt x="f37" y="f38"/>
                  <a:pt x="f39" y="f40"/>
                </a:cubicBezTo>
                <a:lnTo>
                  <a:pt x="f41" y="f42"/>
                </a:lnTo>
                <a:lnTo>
                  <a:pt x="f43" y="f44"/>
                </a:lnTo>
                <a:cubicBezTo>
                  <a:pt x="f45" y="f46"/>
                  <a:pt x="f47" y="f48"/>
                  <a:pt x="f49" y="f50"/>
                </a:cubicBezTo>
                <a:lnTo>
                  <a:pt x="f51" y="f52"/>
                </a:lnTo>
                <a:lnTo>
                  <a:pt x="f53" y="f54"/>
                </a:lnTo>
                <a:lnTo>
                  <a:pt x="f55" y="f56"/>
                </a:lnTo>
                <a:cubicBezTo>
                  <a:pt x="f57" y="f58"/>
                  <a:pt x="f59" y="f60"/>
                  <a:pt x="f61" y="f60"/>
                </a:cubicBezTo>
                <a:cubicBezTo>
                  <a:pt x="f62" y="f60"/>
                  <a:pt x="f63" y="f64"/>
                  <a:pt x="f65" y="f66"/>
                </a:cubicBezTo>
                <a:close/>
                <a:moveTo>
                  <a:pt x="f67" y="f68"/>
                </a:moveTo>
                <a:lnTo>
                  <a:pt x="f69" y="f70"/>
                </a:lnTo>
                <a:cubicBezTo>
                  <a:pt x="f71" y="f72"/>
                  <a:pt x="f73" y="f74"/>
                  <a:pt x="f75" y="f76"/>
                </a:cubicBezTo>
                <a:lnTo>
                  <a:pt x="f77" y="f78"/>
                </a:lnTo>
                <a:lnTo>
                  <a:pt x="f27" y="f79"/>
                </a:lnTo>
                <a:cubicBezTo>
                  <a:pt x="f80" y="f81"/>
                  <a:pt x="f82" y="f83"/>
                  <a:pt x="f82" y="f84"/>
                </a:cubicBezTo>
                <a:cubicBezTo>
                  <a:pt x="f82" y="f85"/>
                  <a:pt x="f86" y="f87"/>
                  <a:pt x="f88" y="f89"/>
                </a:cubicBezTo>
                <a:lnTo>
                  <a:pt x="f90" y="f91"/>
                </a:lnTo>
                <a:lnTo>
                  <a:pt x="f92" y="f93"/>
                </a:lnTo>
                <a:cubicBezTo>
                  <a:pt x="f94" y="f95"/>
                  <a:pt x="f96" y="f97"/>
                  <a:pt x="f98" y="f97"/>
                </a:cubicBezTo>
                <a:cubicBezTo>
                  <a:pt x="f99" y="f97"/>
                  <a:pt x="f100" y="f101"/>
                  <a:pt x="f102" y="f103"/>
                </a:cubicBezTo>
                <a:lnTo>
                  <a:pt x="f104" y="f105"/>
                </a:lnTo>
                <a:lnTo>
                  <a:pt x="f106" y="f107"/>
                </a:lnTo>
                <a:cubicBezTo>
                  <a:pt x="f108" y="f109"/>
                  <a:pt x="f110" y="f111"/>
                  <a:pt x="f112" y="f113"/>
                </a:cubicBezTo>
                <a:cubicBezTo>
                  <a:pt x="f114" y="f115"/>
                  <a:pt x="f116" y="f117"/>
                  <a:pt x="f118" y="f119"/>
                </a:cubicBezTo>
                <a:close/>
                <a:moveTo>
                  <a:pt x="f120" y="f121"/>
                </a:moveTo>
                <a:lnTo>
                  <a:pt x="f122" y="f123"/>
                </a:lnTo>
                <a:lnTo>
                  <a:pt x="f124" y="f125"/>
                </a:lnTo>
                <a:cubicBezTo>
                  <a:pt x="f126" y="f127"/>
                  <a:pt x="f128" y="f129"/>
                  <a:pt x="f130" y="f131"/>
                </a:cubicBezTo>
                <a:lnTo>
                  <a:pt x="f132" y="f133"/>
                </a:lnTo>
                <a:lnTo>
                  <a:pt x="f134" y="f135"/>
                </a:lnTo>
                <a:lnTo>
                  <a:pt x="f136" y="f137"/>
                </a:lnTo>
                <a:cubicBezTo>
                  <a:pt x="f138" y="f139"/>
                  <a:pt x="f140" y="f141"/>
                  <a:pt x="f142" y="f143"/>
                </a:cubicBezTo>
                <a:close/>
                <a:moveTo>
                  <a:pt x="f144" y="f145"/>
                </a:moveTo>
                <a:lnTo>
                  <a:pt x="f146" y="f147"/>
                </a:lnTo>
                <a:lnTo>
                  <a:pt x="f148" y="f149"/>
                </a:lnTo>
                <a:cubicBezTo>
                  <a:pt x="f150" y="f151"/>
                  <a:pt x="f152" y="f153"/>
                  <a:pt x="f33" y="f154"/>
                </a:cubicBezTo>
                <a:lnTo>
                  <a:pt x="f155" y="f156"/>
                </a:lnTo>
                <a:lnTo>
                  <a:pt x="f157" y="f158"/>
                </a:lnTo>
                <a:cubicBezTo>
                  <a:pt x="f159" y="f160"/>
                  <a:pt x="f161" y="f162"/>
                  <a:pt x="f163" y="f164"/>
                </a:cubicBezTo>
                <a:lnTo>
                  <a:pt x="f165" y="f166"/>
                </a:lnTo>
                <a:lnTo>
                  <a:pt x="f167" y="f168"/>
                </a:lnTo>
                <a:close/>
                <a:moveTo>
                  <a:pt x="f169" y="f170"/>
                </a:moveTo>
                <a:lnTo>
                  <a:pt x="f171" y="f172"/>
                </a:lnTo>
                <a:lnTo>
                  <a:pt x="f173" y="f174"/>
                </a:lnTo>
                <a:lnTo>
                  <a:pt x="f175" y="f176"/>
                </a:lnTo>
                <a:lnTo>
                  <a:pt x="f177" y="f178"/>
                </a:lnTo>
                <a:cubicBezTo>
                  <a:pt x="f179" y="f180"/>
                  <a:pt x="f181" y="f182"/>
                  <a:pt x="f183" y="f184"/>
                </a:cubicBezTo>
                <a:lnTo>
                  <a:pt x="f185" y="f186"/>
                </a:lnTo>
                <a:lnTo>
                  <a:pt x="f187" y="f188"/>
                </a:lnTo>
                <a:cubicBezTo>
                  <a:pt x="f189" y="f190"/>
                  <a:pt x="f191" y="f170"/>
                  <a:pt x="f169" y="f170"/>
                </a:cubicBezTo>
                <a:close/>
                <a:moveTo>
                  <a:pt x="f192" y="f193"/>
                </a:moveTo>
                <a:lnTo>
                  <a:pt x="f194" y="f195"/>
                </a:lnTo>
                <a:lnTo>
                  <a:pt x="f196" y="f197"/>
                </a:lnTo>
                <a:close/>
                <a:moveTo>
                  <a:pt x="f198" y="f199"/>
                </a:moveTo>
                <a:lnTo>
                  <a:pt x="f200" y="f201"/>
                </a:lnTo>
                <a:lnTo>
                  <a:pt x="f202" y="f203"/>
                </a:lnTo>
                <a:lnTo>
                  <a:pt x="f204" y="f205"/>
                </a:lnTo>
                <a:cubicBezTo>
                  <a:pt x="f206" y="f207"/>
                  <a:pt x="f208" y="f209"/>
                  <a:pt x="f210" y="f211"/>
                </a:cubicBezTo>
                <a:lnTo>
                  <a:pt x="f212" y="f213"/>
                </a:lnTo>
                <a:lnTo>
                  <a:pt x="f214" y="f215"/>
                </a:lnTo>
                <a:cubicBezTo>
                  <a:pt x="f216" y="f217"/>
                  <a:pt x="f218" y="f219"/>
                  <a:pt x="f220" y="f221"/>
                </a:cubicBezTo>
                <a:close/>
                <a:moveTo>
                  <a:pt x="f222" y="f223"/>
                </a:moveTo>
                <a:lnTo>
                  <a:pt x="f224" y="f225"/>
                </a:lnTo>
                <a:lnTo>
                  <a:pt x="f226" y="f227"/>
                </a:lnTo>
                <a:cubicBezTo>
                  <a:pt x="f228" y="f229"/>
                  <a:pt x="f230" y="f231"/>
                  <a:pt x="f232" y="f233"/>
                </a:cubicBezTo>
                <a:lnTo>
                  <a:pt x="f234" y="f235"/>
                </a:lnTo>
                <a:lnTo>
                  <a:pt x="f236" y="f237"/>
                </a:lnTo>
                <a:lnTo>
                  <a:pt x="f238" y="f239"/>
                </a:lnTo>
                <a:lnTo>
                  <a:pt x="f240" y="f241"/>
                </a:lnTo>
                <a:lnTo>
                  <a:pt x="f242" y="f243"/>
                </a:lnTo>
                <a:lnTo>
                  <a:pt x="f167" y="f244"/>
                </a:lnTo>
                <a:cubicBezTo>
                  <a:pt x="f245" y="f246"/>
                  <a:pt x="f247" y="f248"/>
                  <a:pt x="f118" y="f249"/>
                </a:cubicBezTo>
                <a:close/>
                <a:moveTo>
                  <a:pt x="f250" y="f251"/>
                </a:moveTo>
                <a:lnTo>
                  <a:pt x="f39" y="f252"/>
                </a:lnTo>
                <a:cubicBezTo>
                  <a:pt x="f253" y="f254"/>
                  <a:pt x="f255" y="f256"/>
                  <a:pt x="f257" y="f258"/>
                </a:cubicBezTo>
                <a:lnTo>
                  <a:pt x="f259" y="f260"/>
                </a:lnTo>
                <a:lnTo>
                  <a:pt x="f261" y="f262"/>
                </a:lnTo>
                <a:lnTo>
                  <a:pt x="f263" y="f264"/>
                </a:lnTo>
                <a:cubicBezTo>
                  <a:pt x="f265" y="f264"/>
                  <a:pt x="f266" y="f267"/>
                  <a:pt x="f268" y="f237"/>
                </a:cubicBezTo>
                <a:lnTo>
                  <a:pt x="f269" y="f270"/>
                </a:lnTo>
                <a:lnTo>
                  <a:pt x="f271" y="f272"/>
                </a:lnTo>
                <a:lnTo>
                  <a:pt x="f273" y="f274"/>
                </a:lnTo>
                <a:lnTo>
                  <a:pt x="f275" y="f276"/>
                </a:lnTo>
                <a:cubicBezTo>
                  <a:pt x="f277" y="f278"/>
                  <a:pt x="f279" y="f280"/>
                  <a:pt x="f43" y="f281"/>
                </a:cubicBezTo>
                <a:close/>
                <a:moveTo>
                  <a:pt x="f282" y="f283"/>
                </a:moveTo>
                <a:lnTo>
                  <a:pt x="f284" y="f285"/>
                </a:lnTo>
                <a:lnTo>
                  <a:pt x="f286" y="f287"/>
                </a:lnTo>
                <a:lnTo>
                  <a:pt x="f288" y="f289"/>
                </a:lnTo>
                <a:cubicBezTo>
                  <a:pt x="f290" y="f291"/>
                  <a:pt x="f292" y="f293"/>
                  <a:pt x="f173" y="f294"/>
                </a:cubicBezTo>
                <a:lnTo>
                  <a:pt x="f295" y="f296"/>
                </a:lnTo>
                <a:lnTo>
                  <a:pt x="f297" y="f298"/>
                </a:lnTo>
                <a:cubicBezTo>
                  <a:pt x="f299" y="f300"/>
                  <a:pt x="f301" y="f302"/>
                  <a:pt x="f303" y="f304"/>
                </a:cubicBezTo>
                <a:lnTo>
                  <a:pt x="f305" y="f306"/>
                </a:lnTo>
                <a:lnTo>
                  <a:pt x="f307" y="f308"/>
                </a:lnTo>
                <a:close/>
                <a:moveTo>
                  <a:pt x="f309" y="f310"/>
                </a:moveTo>
                <a:lnTo>
                  <a:pt x="f311" y="f312"/>
                </a:lnTo>
                <a:lnTo>
                  <a:pt x="f313" y="f314"/>
                </a:lnTo>
                <a:lnTo>
                  <a:pt x="f315" y="f316"/>
                </a:lnTo>
                <a:cubicBezTo>
                  <a:pt x="f317" y="f318"/>
                  <a:pt x="f319" y="f320"/>
                  <a:pt x="f321" y="f322"/>
                </a:cubicBezTo>
                <a:lnTo>
                  <a:pt x="f323" y="f324"/>
                </a:lnTo>
                <a:lnTo>
                  <a:pt x="f325" y="f326"/>
                </a:lnTo>
                <a:cubicBezTo>
                  <a:pt x="f327" y="f328"/>
                  <a:pt x="f329" y="f330"/>
                  <a:pt x="f331" y="f332"/>
                </a:cubicBezTo>
                <a:lnTo>
                  <a:pt x="f333" y="f334"/>
                </a:lnTo>
                <a:lnTo>
                  <a:pt x="f335" y="f336"/>
                </a:lnTo>
                <a:close/>
                <a:moveTo>
                  <a:pt x="f337" y="f338"/>
                </a:moveTo>
                <a:lnTo>
                  <a:pt x="f339" y="f340"/>
                </a:lnTo>
                <a:lnTo>
                  <a:pt x="f341" y="f342"/>
                </a:lnTo>
                <a:lnTo>
                  <a:pt x="f343" y="f344"/>
                </a:lnTo>
                <a:lnTo>
                  <a:pt x="f345" y="f346"/>
                </a:lnTo>
                <a:close/>
                <a:moveTo>
                  <a:pt x="f347" y="f348"/>
                </a:moveTo>
                <a:lnTo>
                  <a:pt x="f349" y="f350"/>
                </a:lnTo>
                <a:lnTo>
                  <a:pt x="f351" y="f352"/>
                </a:lnTo>
                <a:lnTo>
                  <a:pt x="f353" y="f354"/>
                </a:lnTo>
                <a:lnTo>
                  <a:pt x="f355" y="f356"/>
                </a:lnTo>
                <a:lnTo>
                  <a:pt x="f357" y="f358"/>
                </a:lnTo>
                <a:lnTo>
                  <a:pt x="f359" y="f360"/>
                </a:lnTo>
                <a:close/>
                <a:moveTo>
                  <a:pt x="f361" y="f362"/>
                </a:moveTo>
                <a:lnTo>
                  <a:pt x="f363" y="f364"/>
                </a:lnTo>
                <a:lnTo>
                  <a:pt x="f365" y="f366"/>
                </a:lnTo>
                <a:lnTo>
                  <a:pt x="f367" y="f368"/>
                </a:lnTo>
                <a:lnTo>
                  <a:pt x="f369" y="f370"/>
                </a:lnTo>
                <a:lnTo>
                  <a:pt x="f371" y="f372"/>
                </a:lnTo>
                <a:lnTo>
                  <a:pt x="f373" y="f374"/>
                </a:lnTo>
                <a:close/>
                <a:moveTo>
                  <a:pt x="f375" y="f376"/>
                </a:moveTo>
                <a:lnTo>
                  <a:pt x="f377" y="f378"/>
                </a:lnTo>
                <a:lnTo>
                  <a:pt x="f379" y="f380"/>
                </a:lnTo>
                <a:lnTo>
                  <a:pt x="f381" y="f382"/>
                </a:lnTo>
                <a:lnTo>
                  <a:pt x="f383" y="f384"/>
                </a:lnTo>
                <a:lnTo>
                  <a:pt x="f385" y="f386"/>
                </a:lnTo>
                <a:close/>
                <a:moveTo>
                  <a:pt x="f387" y="f388"/>
                </a:moveTo>
                <a:lnTo>
                  <a:pt x="f389" y="f390"/>
                </a:lnTo>
                <a:lnTo>
                  <a:pt x="f391" y="f392"/>
                </a:lnTo>
                <a:lnTo>
                  <a:pt x="f393" y="f394"/>
                </a:lnTo>
                <a:close/>
                <a:moveTo>
                  <a:pt x="f395" y="f396"/>
                </a:moveTo>
                <a:lnTo>
                  <a:pt x="f397" y="f398"/>
                </a:lnTo>
                <a:cubicBezTo>
                  <a:pt x="f399" y="f400"/>
                  <a:pt x="f401" y="f402"/>
                  <a:pt x="f403" y="f404"/>
                </a:cubicBezTo>
                <a:lnTo>
                  <a:pt x="f405" y="f406"/>
                </a:lnTo>
                <a:lnTo>
                  <a:pt x="f407" y="f408"/>
                </a:lnTo>
                <a:cubicBezTo>
                  <a:pt x="f409" y="f410"/>
                  <a:pt x="f411" y="f412"/>
                  <a:pt x="f413" y="f414"/>
                </a:cubicBezTo>
                <a:lnTo>
                  <a:pt x="f415" y="f416"/>
                </a:lnTo>
                <a:lnTo>
                  <a:pt x="f417" y="f418"/>
                </a:lnTo>
                <a:lnTo>
                  <a:pt x="f419" y="f398"/>
                </a:lnTo>
                <a:close/>
                <a:moveTo>
                  <a:pt x="f420" y="f421"/>
                </a:moveTo>
                <a:lnTo>
                  <a:pt x="f422" y="f423"/>
                </a:lnTo>
                <a:lnTo>
                  <a:pt x="f424" y="f425"/>
                </a:lnTo>
                <a:lnTo>
                  <a:pt x="f426" y="f427"/>
                </a:lnTo>
                <a:lnTo>
                  <a:pt x="f428" y="f429"/>
                </a:lnTo>
                <a:lnTo>
                  <a:pt x="f430" y="f431"/>
                </a:lnTo>
                <a:cubicBezTo>
                  <a:pt x="f432" y="f433"/>
                  <a:pt x="f434" y="f435"/>
                  <a:pt x="f436" y="f437"/>
                </a:cubicBezTo>
                <a:close/>
                <a:moveTo>
                  <a:pt x="f438" y="f439"/>
                </a:moveTo>
                <a:lnTo>
                  <a:pt x="f440" y="f441"/>
                </a:lnTo>
                <a:cubicBezTo>
                  <a:pt x="f442" y="f443"/>
                  <a:pt x="f444" y="f445"/>
                  <a:pt x="f446" y="f447"/>
                </a:cubicBezTo>
                <a:cubicBezTo>
                  <a:pt x="f448" y="f449"/>
                  <a:pt x="f450" y="f451"/>
                  <a:pt x="f452" y="f453"/>
                </a:cubicBezTo>
                <a:lnTo>
                  <a:pt x="f454" y="f455"/>
                </a:lnTo>
                <a:lnTo>
                  <a:pt x="f456" y="f457"/>
                </a:lnTo>
                <a:lnTo>
                  <a:pt x="f458" y="f459"/>
                </a:lnTo>
                <a:lnTo>
                  <a:pt x="f460" y="f461"/>
                </a:lnTo>
                <a:cubicBezTo>
                  <a:pt x="f462" y="f463"/>
                  <a:pt x="f464" y="f465"/>
                  <a:pt x="f466" y="f467"/>
                </a:cubicBezTo>
                <a:cubicBezTo>
                  <a:pt x="f468" y="f469"/>
                  <a:pt x="f470" y="f471"/>
                  <a:pt x="f472" y="f473"/>
                </a:cubicBezTo>
                <a:close/>
                <a:moveTo>
                  <a:pt x="f474" y="f475"/>
                </a:moveTo>
                <a:lnTo>
                  <a:pt x="f476" y="f477"/>
                </a:lnTo>
                <a:cubicBezTo>
                  <a:pt x="f478" y="f479"/>
                  <a:pt x="f480" y="f481"/>
                  <a:pt x="f482" y="f483"/>
                </a:cubicBezTo>
                <a:cubicBezTo>
                  <a:pt x="f484" y="f485"/>
                  <a:pt x="f486" y="f487"/>
                  <a:pt x="f488" y="f489"/>
                </a:cubicBezTo>
                <a:lnTo>
                  <a:pt x="f490" y="f491"/>
                </a:lnTo>
                <a:lnTo>
                  <a:pt x="f226" y="f492"/>
                </a:lnTo>
                <a:cubicBezTo>
                  <a:pt x="f493" y="f494"/>
                  <a:pt x="f495" y="f496"/>
                  <a:pt x="f363" y="f497"/>
                </a:cubicBezTo>
                <a:lnTo>
                  <a:pt x="f498" y="f499"/>
                </a:lnTo>
                <a:lnTo>
                  <a:pt x="f500" y="f501"/>
                </a:lnTo>
                <a:lnTo>
                  <a:pt x="f502" y="f503"/>
                </a:lnTo>
                <a:lnTo>
                  <a:pt x="f112" y="f504"/>
                </a:lnTo>
                <a:cubicBezTo>
                  <a:pt x="f505" y="f506"/>
                  <a:pt x="f108" y="f507"/>
                  <a:pt x="f106" y="f508"/>
                </a:cubicBezTo>
                <a:cubicBezTo>
                  <a:pt x="f509" y="f510"/>
                  <a:pt x="f511" y="f512"/>
                  <a:pt x="f513" y="f514"/>
                </a:cubicBezTo>
                <a:lnTo>
                  <a:pt x="f515" y="f516"/>
                </a:lnTo>
                <a:lnTo>
                  <a:pt x="f517" y="f518"/>
                </a:lnTo>
                <a:cubicBezTo>
                  <a:pt x="f519" y="f520"/>
                  <a:pt x="f521" y="f522"/>
                  <a:pt x="f521" y="f523"/>
                </a:cubicBezTo>
                <a:lnTo>
                  <a:pt x="f524" y="f525"/>
                </a:lnTo>
                <a:lnTo>
                  <a:pt x="f526" y="f527"/>
                </a:lnTo>
                <a:cubicBezTo>
                  <a:pt x="f528" y="f529"/>
                  <a:pt x="f530" y="f531"/>
                  <a:pt x="f532" y="f533"/>
                </a:cubicBezTo>
                <a:close/>
                <a:moveTo>
                  <a:pt x="f534" y="f535"/>
                </a:moveTo>
                <a:lnTo>
                  <a:pt x="f536" y="f537"/>
                </a:lnTo>
                <a:lnTo>
                  <a:pt x="f538" y="f539"/>
                </a:lnTo>
                <a:lnTo>
                  <a:pt x="f540" y="f541"/>
                </a:lnTo>
                <a:cubicBezTo>
                  <a:pt x="f542" y="f543"/>
                  <a:pt x="f544" y="f545"/>
                  <a:pt x="f546" y="f547"/>
                </a:cubicBezTo>
                <a:lnTo>
                  <a:pt x="f548" y="f549"/>
                </a:lnTo>
                <a:lnTo>
                  <a:pt x="f550" y="f551"/>
                </a:lnTo>
                <a:close/>
                <a:moveTo>
                  <a:pt x="f98" y="f552"/>
                </a:moveTo>
                <a:lnTo>
                  <a:pt x="f553" y="f554"/>
                </a:lnTo>
                <a:lnTo>
                  <a:pt x="f555" y="f556"/>
                </a:lnTo>
                <a:lnTo>
                  <a:pt x="f557" y="f558"/>
                </a:lnTo>
                <a:lnTo>
                  <a:pt x="f559" y="f560"/>
                </a:lnTo>
                <a:cubicBezTo>
                  <a:pt x="f561" y="f562"/>
                  <a:pt x="f563" y="f564"/>
                  <a:pt x="f565" y="f566"/>
                </a:cubicBezTo>
                <a:lnTo>
                  <a:pt x="f567" y="f568"/>
                </a:lnTo>
                <a:lnTo>
                  <a:pt x="f569" y="f570"/>
                </a:lnTo>
                <a:lnTo>
                  <a:pt x="f571" y="f572"/>
                </a:lnTo>
                <a:lnTo>
                  <a:pt x="f102" y="f537"/>
                </a:lnTo>
                <a:cubicBezTo>
                  <a:pt x="f100" y="f573"/>
                  <a:pt x="f99" y="f552"/>
                  <a:pt x="f98" y="f552"/>
                </a:cubicBezTo>
                <a:close/>
                <a:moveTo>
                  <a:pt x="f574" y="f575"/>
                </a:moveTo>
                <a:lnTo>
                  <a:pt x="f482" y="f576"/>
                </a:lnTo>
                <a:cubicBezTo>
                  <a:pt x="f577" y="f578"/>
                  <a:pt x="f579" y="f580"/>
                  <a:pt x="f579" y="f581"/>
                </a:cubicBezTo>
                <a:lnTo>
                  <a:pt x="f582" y="f583"/>
                </a:lnTo>
                <a:lnTo>
                  <a:pt x="f61" y="f584"/>
                </a:lnTo>
                <a:cubicBezTo>
                  <a:pt x="f59" y="f584"/>
                  <a:pt x="f57" y="f585"/>
                  <a:pt x="f55" y="f586"/>
                </a:cubicBezTo>
                <a:lnTo>
                  <a:pt x="f587" y="f588"/>
                </a:lnTo>
                <a:lnTo>
                  <a:pt x="f589" y="f590"/>
                </a:lnTo>
                <a:cubicBezTo>
                  <a:pt x="f591" y="f592"/>
                  <a:pt x="f593" y="f594"/>
                  <a:pt x="f466" y="f595"/>
                </a:cubicBezTo>
                <a:cubicBezTo>
                  <a:pt x="f596" y="f597"/>
                  <a:pt x="f598" y="f599"/>
                  <a:pt x="f600" y="f601"/>
                </a:cubicBezTo>
                <a:lnTo>
                  <a:pt x="f602" y="f603"/>
                </a:lnTo>
                <a:lnTo>
                  <a:pt x="f604" y="f605"/>
                </a:lnTo>
                <a:cubicBezTo>
                  <a:pt x="f606" y="f607"/>
                  <a:pt x="f608" y="f609"/>
                  <a:pt x="f177" y="f610"/>
                </a:cubicBezTo>
                <a:close/>
                <a:moveTo>
                  <a:pt x="f611" y="f612"/>
                </a:moveTo>
                <a:lnTo>
                  <a:pt x="f613" y="f614"/>
                </a:lnTo>
                <a:lnTo>
                  <a:pt x="f615" y="f616"/>
                </a:lnTo>
                <a:lnTo>
                  <a:pt x="f617" y="f618"/>
                </a:lnTo>
                <a:lnTo>
                  <a:pt x="f619" y="f620"/>
                </a:lnTo>
                <a:lnTo>
                  <a:pt x="f621" y="f622"/>
                </a:lnTo>
                <a:close/>
                <a:moveTo>
                  <a:pt x="f623" y="f624"/>
                </a:moveTo>
                <a:lnTo>
                  <a:pt x="f625" y="f626"/>
                </a:lnTo>
                <a:cubicBezTo>
                  <a:pt x="f627" y="f628"/>
                  <a:pt x="f629" y="f630"/>
                  <a:pt x="f631" y="f632"/>
                </a:cubicBezTo>
                <a:lnTo>
                  <a:pt x="f633" y="f634"/>
                </a:lnTo>
                <a:lnTo>
                  <a:pt x="f635" y="f636"/>
                </a:lnTo>
                <a:cubicBezTo>
                  <a:pt x="f637" y="f638"/>
                  <a:pt x="f639" y="f640"/>
                  <a:pt x="f641" y="f642"/>
                </a:cubicBezTo>
                <a:lnTo>
                  <a:pt x="f643" y="f644"/>
                </a:lnTo>
                <a:lnTo>
                  <a:pt x="f460" y="f645"/>
                </a:lnTo>
                <a:cubicBezTo>
                  <a:pt x="f646" y="f647"/>
                  <a:pt x="f648" y="f649"/>
                  <a:pt x="f381" y="f650"/>
                </a:cubicBezTo>
                <a:cubicBezTo>
                  <a:pt x="f651" y="f652"/>
                  <a:pt x="f653" y="f654"/>
                  <a:pt x="f343" y="f655"/>
                </a:cubicBezTo>
                <a:close/>
                <a:moveTo>
                  <a:pt x="f656" y="f657"/>
                </a:moveTo>
                <a:lnTo>
                  <a:pt x="f658" y="f659"/>
                </a:lnTo>
                <a:cubicBezTo>
                  <a:pt x="f660" y="f661"/>
                  <a:pt x="f662" y="f663"/>
                  <a:pt x="f664" y="f665"/>
                </a:cubicBezTo>
                <a:lnTo>
                  <a:pt x="f666" y="f667"/>
                </a:lnTo>
                <a:lnTo>
                  <a:pt x="f75" y="f668"/>
                </a:lnTo>
                <a:cubicBezTo>
                  <a:pt x="f73" y="f669"/>
                  <a:pt x="f71" y="f670"/>
                  <a:pt x="f69" y="f671"/>
                </a:cubicBezTo>
                <a:lnTo>
                  <a:pt x="f672" y="f673"/>
                </a:lnTo>
                <a:lnTo>
                  <a:pt x="f674" y="f675"/>
                </a:lnTo>
                <a:cubicBezTo>
                  <a:pt x="f676" y="f677"/>
                  <a:pt x="f678" y="f679"/>
                  <a:pt x="f680" y="f681"/>
                </a:cubicBezTo>
                <a:lnTo>
                  <a:pt x="f682" y="f683"/>
                </a:lnTo>
                <a:lnTo>
                  <a:pt x="f684" y="f685"/>
                </a:lnTo>
                <a:close/>
                <a:moveTo>
                  <a:pt x="f686" y="f687"/>
                </a:moveTo>
                <a:lnTo>
                  <a:pt x="f688" y="f689"/>
                </a:lnTo>
                <a:lnTo>
                  <a:pt x="f690" y="f691"/>
                </a:lnTo>
                <a:lnTo>
                  <a:pt x="f692" y="f693"/>
                </a:lnTo>
                <a:lnTo>
                  <a:pt x="f694" y="f695"/>
                </a:lnTo>
                <a:close/>
                <a:moveTo>
                  <a:pt x="f696" y="f697"/>
                </a:moveTo>
                <a:lnTo>
                  <a:pt x="f698" y="f695"/>
                </a:lnTo>
                <a:lnTo>
                  <a:pt x="f699" y="f700"/>
                </a:lnTo>
                <a:lnTo>
                  <a:pt x="f701" y="f702"/>
                </a:lnTo>
                <a:lnTo>
                  <a:pt x="f703" y="f704"/>
                </a:lnTo>
                <a:lnTo>
                  <a:pt x="f705" y="f706"/>
                </a:lnTo>
                <a:cubicBezTo>
                  <a:pt x="f707" y="f708"/>
                  <a:pt x="f709" y="f710"/>
                  <a:pt x="f711" y="f712"/>
                </a:cubicBezTo>
                <a:lnTo>
                  <a:pt x="f713" y="f714"/>
                </a:lnTo>
                <a:lnTo>
                  <a:pt x="f715" y="f716"/>
                </a:lnTo>
                <a:close/>
                <a:moveTo>
                  <a:pt x="f717" y="f718"/>
                </a:moveTo>
                <a:lnTo>
                  <a:pt x="f719" y="f720"/>
                </a:lnTo>
                <a:lnTo>
                  <a:pt x="f721" y="f722"/>
                </a:lnTo>
                <a:lnTo>
                  <a:pt x="f723" y="f724"/>
                </a:lnTo>
                <a:lnTo>
                  <a:pt x="f725" y="f726"/>
                </a:lnTo>
                <a:close/>
                <a:moveTo>
                  <a:pt x="f727" y="f728"/>
                </a:moveTo>
                <a:lnTo>
                  <a:pt x="f426" y="f729"/>
                </a:lnTo>
                <a:lnTo>
                  <a:pt x="f730" y="f731"/>
                </a:lnTo>
                <a:lnTo>
                  <a:pt x="f732" y="f733"/>
                </a:lnTo>
                <a:lnTo>
                  <a:pt x="f734" y="f735"/>
                </a:lnTo>
                <a:lnTo>
                  <a:pt x="f736" y="f737"/>
                </a:lnTo>
                <a:lnTo>
                  <a:pt x="f738" y="f739"/>
                </a:lnTo>
                <a:close/>
                <a:moveTo>
                  <a:pt x="f740" y="f741"/>
                </a:moveTo>
                <a:lnTo>
                  <a:pt x="f742" y="f743"/>
                </a:lnTo>
                <a:cubicBezTo>
                  <a:pt x="f744" y="f745"/>
                  <a:pt x="f746" y="f747"/>
                  <a:pt x="f748" y="f749"/>
                </a:cubicBezTo>
                <a:lnTo>
                  <a:pt x="f750" y="f751"/>
                </a:lnTo>
                <a:lnTo>
                  <a:pt x="f752" y="f753"/>
                </a:lnTo>
                <a:lnTo>
                  <a:pt x="f754" y="f755"/>
                </a:lnTo>
                <a:lnTo>
                  <a:pt x="f756" y="f757"/>
                </a:lnTo>
                <a:cubicBezTo>
                  <a:pt x="f758" y="f759"/>
                  <a:pt x="f760" y="f761"/>
                  <a:pt x="f762" y="f763"/>
                </a:cubicBezTo>
                <a:close/>
                <a:moveTo>
                  <a:pt x="f764" y="f765"/>
                </a:moveTo>
                <a:lnTo>
                  <a:pt x="f766" y="f767"/>
                </a:lnTo>
                <a:lnTo>
                  <a:pt x="f768" y="f769"/>
                </a:lnTo>
                <a:close/>
                <a:moveTo>
                  <a:pt x="f770" y="f771"/>
                </a:moveTo>
                <a:lnTo>
                  <a:pt x="f772" y="f773"/>
                </a:lnTo>
                <a:lnTo>
                  <a:pt x="f774" y="f775"/>
                </a:lnTo>
                <a:lnTo>
                  <a:pt x="f776" y="f777"/>
                </a:lnTo>
                <a:cubicBezTo>
                  <a:pt x="f778" y="f779"/>
                  <a:pt x="f780" y="f781"/>
                  <a:pt x="f782" y="f783"/>
                </a:cubicBezTo>
                <a:lnTo>
                  <a:pt x="f784" y="f785"/>
                </a:lnTo>
                <a:lnTo>
                  <a:pt x="f786" y="f787"/>
                </a:lnTo>
                <a:lnTo>
                  <a:pt x="f788" y="f789"/>
                </a:lnTo>
                <a:cubicBezTo>
                  <a:pt x="f790" y="f789"/>
                  <a:pt x="f791" y="f792"/>
                  <a:pt x="f793" y="f794"/>
                </a:cubicBezTo>
                <a:close/>
                <a:moveTo>
                  <a:pt x="f795" y="f796"/>
                </a:moveTo>
                <a:lnTo>
                  <a:pt x="f797" y="f798"/>
                </a:lnTo>
                <a:cubicBezTo>
                  <a:pt x="f799" y="f800"/>
                  <a:pt x="f801" y="f802"/>
                  <a:pt x="f803" y="f804"/>
                </a:cubicBezTo>
                <a:lnTo>
                  <a:pt x="f805" y="f806"/>
                </a:lnTo>
                <a:lnTo>
                  <a:pt x="f807" y="f808"/>
                </a:lnTo>
                <a:cubicBezTo>
                  <a:pt x="f809" y="f810"/>
                  <a:pt x="f811" y="f812"/>
                  <a:pt x="f813" y="f814"/>
                </a:cubicBezTo>
                <a:close/>
                <a:moveTo>
                  <a:pt x="f815" y="f816"/>
                </a:moveTo>
                <a:lnTo>
                  <a:pt x="f546" y="f817"/>
                </a:lnTo>
                <a:cubicBezTo>
                  <a:pt x="f544" y="f818"/>
                  <a:pt x="f542" y="f819"/>
                  <a:pt x="f540" y="f820"/>
                </a:cubicBezTo>
                <a:lnTo>
                  <a:pt x="f821" y="f822"/>
                </a:lnTo>
                <a:lnTo>
                  <a:pt x="f772" y="f823"/>
                </a:lnTo>
                <a:cubicBezTo>
                  <a:pt x="f824" y="f825"/>
                  <a:pt x="f826" y="f827"/>
                  <a:pt x="f826" y="f828"/>
                </a:cubicBezTo>
                <a:cubicBezTo>
                  <a:pt x="f826" y="f829"/>
                  <a:pt x="f830" y="f831"/>
                  <a:pt x="f832" y="f833"/>
                </a:cubicBezTo>
                <a:lnTo>
                  <a:pt x="f834" y="f835"/>
                </a:lnTo>
                <a:lnTo>
                  <a:pt x="f836" y="f837"/>
                </a:lnTo>
                <a:cubicBezTo>
                  <a:pt x="f838" y="f839"/>
                  <a:pt x="f840" y="f841"/>
                  <a:pt x="f842" y="f841"/>
                </a:cubicBezTo>
                <a:cubicBezTo>
                  <a:pt x="f843" y="f841"/>
                  <a:pt x="f844" y="f839"/>
                  <a:pt x="f845" y="f837"/>
                </a:cubicBezTo>
                <a:lnTo>
                  <a:pt x="f846" y="f847"/>
                </a:lnTo>
                <a:lnTo>
                  <a:pt x="f848" y="f849"/>
                </a:lnTo>
                <a:cubicBezTo>
                  <a:pt x="f850" y="f851"/>
                  <a:pt x="f852" y="f853"/>
                  <a:pt x="f852" y="f854"/>
                </a:cubicBezTo>
                <a:cubicBezTo>
                  <a:pt x="f852" y="f855"/>
                  <a:pt x="f850" y="f856"/>
                  <a:pt x="f848" y="f857"/>
                </a:cubicBezTo>
                <a:close/>
                <a:moveTo>
                  <a:pt x="f858" y="f859"/>
                </a:moveTo>
                <a:lnTo>
                  <a:pt x="f860" y="f861"/>
                </a:lnTo>
                <a:cubicBezTo>
                  <a:pt x="f862" y="f863"/>
                  <a:pt x="f864" y="f865"/>
                  <a:pt x="f752" y="f866"/>
                </a:cubicBezTo>
                <a:lnTo>
                  <a:pt x="f867" y="f868"/>
                </a:lnTo>
                <a:lnTo>
                  <a:pt x="f869" y="f870"/>
                </a:lnTo>
                <a:cubicBezTo>
                  <a:pt x="f871" y="f872"/>
                  <a:pt x="f873" y="f874"/>
                  <a:pt x="f875" y="f876"/>
                </a:cubicBezTo>
                <a:lnTo>
                  <a:pt x="f877" y="f878"/>
                </a:lnTo>
                <a:lnTo>
                  <a:pt x="f879" y="f880"/>
                </a:lnTo>
                <a:close/>
                <a:moveTo>
                  <a:pt x="f881" y="f5"/>
                </a:moveTo>
                <a:lnTo>
                  <a:pt x="f882" y="f5"/>
                </a:lnTo>
                <a:lnTo>
                  <a:pt x="f883" y="f884"/>
                </a:lnTo>
                <a:lnTo>
                  <a:pt x="f885" y="f886"/>
                </a:lnTo>
                <a:lnTo>
                  <a:pt x="f887" y="f888"/>
                </a:lnTo>
                <a:cubicBezTo>
                  <a:pt x="f889" y="f890"/>
                  <a:pt x="f891" y="f892"/>
                  <a:pt x="f893" y="f894"/>
                </a:cubicBezTo>
                <a:lnTo>
                  <a:pt x="f895" y="f5"/>
                </a:lnTo>
                <a:lnTo>
                  <a:pt x="f896" y="f5"/>
                </a:lnTo>
                <a:lnTo>
                  <a:pt x="f897" y="f898"/>
                </a:lnTo>
                <a:cubicBezTo>
                  <a:pt x="f899" y="f900"/>
                  <a:pt x="f901" y="f902"/>
                  <a:pt x="f903" y="f904"/>
                </a:cubicBezTo>
                <a:lnTo>
                  <a:pt x="f905" y="f906"/>
                </a:lnTo>
                <a:lnTo>
                  <a:pt x="f907" y="f908"/>
                </a:lnTo>
                <a:lnTo>
                  <a:pt x="f909" y="f910"/>
                </a:lnTo>
                <a:lnTo>
                  <a:pt x="f911" y="f912"/>
                </a:lnTo>
                <a:cubicBezTo>
                  <a:pt x="f913" y="f914"/>
                  <a:pt x="f915" y="f916"/>
                  <a:pt x="f917" y="f918"/>
                </a:cubicBezTo>
                <a:lnTo>
                  <a:pt x="f919" y="f920"/>
                </a:lnTo>
                <a:lnTo>
                  <a:pt x="f919" y="f921"/>
                </a:lnTo>
                <a:lnTo>
                  <a:pt x="f922" y="f923"/>
                </a:lnTo>
                <a:cubicBezTo>
                  <a:pt x="f924" y="f925"/>
                  <a:pt x="f926" y="f927"/>
                  <a:pt x="f928" y="f929"/>
                </a:cubicBezTo>
                <a:lnTo>
                  <a:pt x="f930" y="f931"/>
                </a:lnTo>
                <a:lnTo>
                  <a:pt x="f932" y="f933"/>
                </a:lnTo>
                <a:cubicBezTo>
                  <a:pt x="f934" y="f935"/>
                  <a:pt x="f936" y="f937"/>
                  <a:pt x="f936" y="f854"/>
                </a:cubicBezTo>
                <a:cubicBezTo>
                  <a:pt x="f936" y="f938"/>
                  <a:pt x="f934" y="f939"/>
                  <a:pt x="f932" y="f940"/>
                </a:cubicBezTo>
                <a:lnTo>
                  <a:pt x="f941" y="f942"/>
                </a:lnTo>
                <a:lnTo>
                  <a:pt x="f943" y="f944"/>
                </a:lnTo>
                <a:lnTo>
                  <a:pt x="f359" y="f945"/>
                </a:lnTo>
                <a:cubicBezTo>
                  <a:pt x="f946" y="f947"/>
                  <a:pt x="f948" y="f949"/>
                  <a:pt x="f950" y="f951"/>
                </a:cubicBezTo>
                <a:lnTo>
                  <a:pt x="f952" y="f953"/>
                </a:lnTo>
                <a:lnTo>
                  <a:pt x="f919" y="f954"/>
                </a:lnTo>
                <a:lnTo>
                  <a:pt x="f919" y="f955"/>
                </a:lnTo>
                <a:lnTo>
                  <a:pt x="f956" y="f957"/>
                </a:lnTo>
                <a:lnTo>
                  <a:pt x="f958" y="f959"/>
                </a:lnTo>
                <a:cubicBezTo>
                  <a:pt x="f960" y="f961"/>
                  <a:pt x="f962" y="f963"/>
                  <a:pt x="f964" y="f965"/>
                </a:cubicBezTo>
                <a:lnTo>
                  <a:pt x="f966" y="f967"/>
                </a:lnTo>
                <a:lnTo>
                  <a:pt x="f968" y="f969"/>
                </a:lnTo>
                <a:lnTo>
                  <a:pt x="f970" y="f971"/>
                </a:lnTo>
                <a:cubicBezTo>
                  <a:pt x="f972" y="f973"/>
                  <a:pt x="f974" y="f975"/>
                  <a:pt x="f976" y="f977"/>
                </a:cubicBezTo>
                <a:lnTo>
                  <a:pt x="f978" y="f979"/>
                </a:lnTo>
                <a:lnTo>
                  <a:pt x="f860" y="f980"/>
                </a:lnTo>
                <a:cubicBezTo>
                  <a:pt x="f981" y="f982"/>
                  <a:pt x="f983" y="f984"/>
                  <a:pt x="f903" y="f985"/>
                </a:cubicBezTo>
                <a:cubicBezTo>
                  <a:pt x="f986" y="f987"/>
                  <a:pt x="f988" y="f989"/>
                  <a:pt x="f990" y="f991"/>
                </a:cubicBezTo>
                <a:lnTo>
                  <a:pt x="f919" y="f992"/>
                </a:lnTo>
                <a:lnTo>
                  <a:pt x="f919" y="f993"/>
                </a:lnTo>
                <a:lnTo>
                  <a:pt x="f994" y="f995"/>
                </a:lnTo>
                <a:cubicBezTo>
                  <a:pt x="f996" y="f997"/>
                  <a:pt x="f998" y="f999"/>
                  <a:pt x="f887" y="f1000"/>
                </a:cubicBezTo>
                <a:cubicBezTo>
                  <a:pt x="f1001" y="f1002"/>
                  <a:pt x="f1003" y="f1004"/>
                  <a:pt x="f1005" y="f1006"/>
                </a:cubicBezTo>
                <a:lnTo>
                  <a:pt x="f1007" y="f1008"/>
                </a:lnTo>
                <a:lnTo>
                  <a:pt x="f1009" y="f1010"/>
                </a:lnTo>
                <a:lnTo>
                  <a:pt x="f1011" y="f1012"/>
                </a:lnTo>
                <a:lnTo>
                  <a:pt x="f1013" y="f1014"/>
                </a:lnTo>
                <a:lnTo>
                  <a:pt x="f1015" y="f1016"/>
                </a:lnTo>
                <a:lnTo>
                  <a:pt x="f284" y="f1017"/>
                </a:lnTo>
                <a:cubicBezTo>
                  <a:pt x="f1018" y="f1019"/>
                  <a:pt x="f1020" y="f1021"/>
                  <a:pt x="f1022" y="f1023"/>
                </a:cubicBezTo>
                <a:cubicBezTo>
                  <a:pt x="f1024" y="f1025"/>
                  <a:pt x="f1026" y="f1027"/>
                  <a:pt x="f1028" y="f1029"/>
                </a:cubicBezTo>
                <a:lnTo>
                  <a:pt x="f1030" y="f1031"/>
                </a:lnTo>
                <a:lnTo>
                  <a:pt x="f200" y="f1032"/>
                </a:lnTo>
                <a:cubicBezTo>
                  <a:pt x="f1033" y="f1034"/>
                  <a:pt x="f1035" y="f1036"/>
                  <a:pt x="f1037" y="f1038"/>
                </a:cubicBezTo>
                <a:cubicBezTo>
                  <a:pt x="f1039" y="f1040"/>
                  <a:pt x="f1041" y="f1042"/>
                  <a:pt x="f1043" y="f1044"/>
                </a:cubicBezTo>
                <a:lnTo>
                  <a:pt x="f919" y="f1045"/>
                </a:lnTo>
                <a:lnTo>
                  <a:pt x="f919" y="f1046"/>
                </a:lnTo>
                <a:lnTo>
                  <a:pt x="f1047" y="f1048"/>
                </a:lnTo>
                <a:cubicBezTo>
                  <a:pt x="f1049" y="f1050"/>
                  <a:pt x="f1051" y="f1052"/>
                  <a:pt x="f325" y="f1053"/>
                </a:cubicBezTo>
                <a:cubicBezTo>
                  <a:pt x="f1054" y="f1055"/>
                  <a:pt x="f1056" y="f1057"/>
                  <a:pt x="f271" y="f1058"/>
                </a:cubicBezTo>
                <a:lnTo>
                  <a:pt x="f1059" y="f1060"/>
                </a:lnTo>
                <a:lnTo>
                  <a:pt x="f1061" y="f1062"/>
                </a:lnTo>
                <a:cubicBezTo>
                  <a:pt x="f1063" y="f1064"/>
                  <a:pt x="f1065" y="f1066"/>
                  <a:pt x="f1067" y="f1068"/>
                </a:cubicBezTo>
                <a:cubicBezTo>
                  <a:pt x="f1069" y="f1070"/>
                  <a:pt x="f1071" y="f1072"/>
                  <a:pt x="f1073" y="f1074"/>
                </a:cubicBezTo>
                <a:lnTo>
                  <a:pt x="f1075" y="f1076"/>
                </a:lnTo>
                <a:lnTo>
                  <a:pt x="f17" y="f1077"/>
                </a:lnTo>
                <a:lnTo>
                  <a:pt x="f919" y="f1078"/>
                </a:lnTo>
                <a:lnTo>
                  <a:pt x="f919" y="f1079"/>
                </a:lnTo>
                <a:lnTo>
                  <a:pt x="f1080" y="f1081"/>
                </a:lnTo>
                <a:lnTo>
                  <a:pt x="f1082" y="f1083"/>
                </a:lnTo>
                <a:lnTo>
                  <a:pt x="f1084" y="f1085"/>
                </a:lnTo>
                <a:lnTo>
                  <a:pt x="f1086" y="f1087"/>
                </a:lnTo>
                <a:lnTo>
                  <a:pt x="f919" y="f1088"/>
                </a:lnTo>
                <a:lnTo>
                  <a:pt x="f919" y="f1089"/>
                </a:lnTo>
                <a:lnTo>
                  <a:pt x="f1090" y="f1091"/>
                </a:lnTo>
                <a:lnTo>
                  <a:pt x="f1092" y="f523"/>
                </a:lnTo>
                <a:cubicBezTo>
                  <a:pt x="f1092" y="f1093"/>
                  <a:pt x="f1094" y="f1095"/>
                  <a:pt x="f1096" y="f1097"/>
                </a:cubicBezTo>
                <a:lnTo>
                  <a:pt x="f1098" y="f1099"/>
                </a:lnTo>
                <a:lnTo>
                  <a:pt x="f1100" y="f1101"/>
                </a:lnTo>
                <a:lnTo>
                  <a:pt x="f919" y="f1102"/>
                </a:lnTo>
                <a:lnTo>
                  <a:pt x="f919" y="f1103"/>
                </a:lnTo>
                <a:lnTo>
                  <a:pt x="f1104" y="f1105"/>
                </a:lnTo>
                <a:lnTo>
                  <a:pt x="f1106" y="f1107"/>
                </a:lnTo>
                <a:lnTo>
                  <a:pt x="f1108" y="f1109"/>
                </a:lnTo>
                <a:cubicBezTo>
                  <a:pt x="f1110" y="f1111"/>
                  <a:pt x="f1112" y="f1113"/>
                  <a:pt x="f1067" y="f1114"/>
                </a:cubicBezTo>
                <a:cubicBezTo>
                  <a:pt x="f1115" y="f1116"/>
                  <a:pt x="f1117" y="f1118"/>
                  <a:pt x="f1119" y="f1120"/>
                </a:cubicBezTo>
                <a:lnTo>
                  <a:pt x="f1121" y="f1122"/>
                </a:lnTo>
                <a:lnTo>
                  <a:pt x="f1123" y="f1124"/>
                </a:lnTo>
                <a:lnTo>
                  <a:pt x="f1125" y="f1126"/>
                </a:lnTo>
                <a:lnTo>
                  <a:pt x="f1127" y="f1128"/>
                </a:lnTo>
                <a:cubicBezTo>
                  <a:pt x="f1129" y="f1130"/>
                  <a:pt x="f1131" y="f1132"/>
                  <a:pt x="f1133" y="f1134"/>
                </a:cubicBezTo>
                <a:lnTo>
                  <a:pt x="f919" y="f1135"/>
                </a:lnTo>
                <a:lnTo>
                  <a:pt x="f919" y="f1136"/>
                </a:lnTo>
                <a:lnTo>
                  <a:pt x="f1137" y="f1138"/>
                </a:lnTo>
                <a:cubicBezTo>
                  <a:pt x="f1139" y="f1140"/>
                  <a:pt x="f1141" y="f1142"/>
                  <a:pt x="f1143" y="f1144"/>
                </a:cubicBezTo>
                <a:lnTo>
                  <a:pt x="f1145" y="f1146"/>
                </a:lnTo>
                <a:lnTo>
                  <a:pt x="f1147" y="f1148"/>
                </a:lnTo>
                <a:lnTo>
                  <a:pt x="f1149" y="f1150"/>
                </a:lnTo>
                <a:lnTo>
                  <a:pt x="f919" y="f1151"/>
                </a:lnTo>
                <a:lnTo>
                  <a:pt x="f919" y="f1152"/>
                </a:lnTo>
                <a:lnTo>
                  <a:pt x="f1153" y="f1154"/>
                </a:lnTo>
                <a:lnTo>
                  <a:pt x="f919" y="f1155"/>
                </a:lnTo>
                <a:lnTo>
                  <a:pt x="f919" y="f1156"/>
                </a:lnTo>
                <a:lnTo>
                  <a:pt x="f1157" y="f1158"/>
                </a:lnTo>
                <a:lnTo>
                  <a:pt x="f1159" y="f1160"/>
                </a:lnTo>
                <a:lnTo>
                  <a:pt x="f1161" y="f1162"/>
                </a:lnTo>
                <a:cubicBezTo>
                  <a:pt x="f1163" y="f1164"/>
                  <a:pt x="f1039" y="f1165"/>
                  <a:pt x="f1037" y="f1166"/>
                </a:cubicBezTo>
                <a:lnTo>
                  <a:pt x="f1167" y="f1168"/>
                </a:lnTo>
                <a:lnTo>
                  <a:pt x="f1169" y="f1170"/>
                </a:lnTo>
                <a:cubicBezTo>
                  <a:pt x="f1171" y="f1172"/>
                  <a:pt x="f1173" y="f1174"/>
                  <a:pt x="f1175" y="f1176"/>
                </a:cubicBezTo>
                <a:lnTo>
                  <a:pt x="f1177" y="f1178"/>
                </a:lnTo>
                <a:lnTo>
                  <a:pt x="f1179" y="f1180"/>
                </a:lnTo>
                <a:lnTo>
                  <a:pt x="f919" y="f1181"/>
                </a:lnTo>
                <a:lnTo>
                  <a:pt x="f919" y="f1182"/>
                </a:lnTo>
                <a:lnTo>
                  <a:pt x="f1183" y="f1184"/>
                </a:lnTo>
                <a:lnTo>
                  <a:pt x="f1185" y="f1186"/>
                </a:lnTo>
                <a:lnTo>
                  <a:pt x="f1187" y="f1188"/>
                </a:lnTo>
                <a:cubicBezTo>
                  <a:pt x="f1189" y="f1190"/>
                  <a:pt x="f1191" y="f1192"/>
                  <a:pt x="f1193" y="f1194"/>
                </a:cubicBezTo>
                <a:lnTo>
                  <a:pt x="f919" y="f1195"/>
                </a:lnTo>
                <a:lnTo>
                  <a:pt x="f919" y="f1196"/>
                </a:lnTo>
                <a:lnTo>
                  <a:pt x="f23" y="f1197"/>
                </a:lnTo>
                <a:cubicBezTo>
                  <a:pt x="f1198" y="f1199"/>
                  <a:pt x="f1200" y="f1201"/>
                  <a:pt x="f49" y="f1202"/>
                </a:cubicBezTo>
                <a:lnTo>
                  <a:pt x="f1203" y="f1204"/>
                </a:lnTo>
                <a:lnTo>
                  <a:pt x="f1205" y="f1206"/>
                </a:lnTo>
                <a:cubicBezTo>
                  <a:pt x="f1207" y="f1208"/>
                  <a:pt x="f1209" y="f1210"/>
                  <a:pt x="f1211" y="f1212"/>
                </a:cubicBezTo>
                <a:lnTo>
                  <a:pt x="f1213" y="f1214"/>
                </a:lnTo>
                <a:lnTo>
                  <a:pt x="f641" y="f1215"/>
                </a:lnTo>
                <a:cubicBezTo>
                  <a:pt x="f639" y="f1216"/>
                  <a:pt x="f637" y="f1217"/>
                  <a:pt x="f635" y="f1218"/>
                </a:cubicBezTo>
                <a:lnTo>
                  <a:pt x="f1219" y="f1220"/>
                </a:lnTo>
                <a:lnTo>
                  <a:pt x="f288" y="f1221"/>
                </a:lnTo>
                <a:cubicBezTo>
                  <a:pt x="f1222" y="f1223"/>
                  <a:pt x="f1224" y="f1225"/>
                  <a:pt x="f452" y="f1226"/>
                </a:cubicBezTo>
                <a:cubicBezTo>
                  <a:pt x="f450" y="f1227"/>
                  <a:pt x="f448" y="f1228"/>
                  <a:pt x="f446" y="f1229"/>
                </a:cubicBezTo>
                <a:cubicBezTo>
                  <a:pt x="f444" y="f1230"/>
                  <a:pt x="f442" y="f1231"/>
                  <a:pt x="f440" y="f1232"/>
                </a:cubicBezTo>
                <a:lnTo>
                  <a:pt x="f1233" y="f1234"/>
                </a:lnTo>
                <a:lnTo>
                  <a:pt x="f1080" y="f1235"/>
                </a:lnTo>
                <a:lnTo>
                  <a:pt x="f1236" y="f1237"/>
                </a:lnTo>
                <a:lnTo>
                  <a:pt x="f919" y="f1238"/>
                </a:lnTo>
                <a:lnTo>
                  <a:pt x="f919" y="f1239"/>
                </a:lnTo>
                <a:lnTo>
                  <a:pt x="f1193" y="f1240"/>
                </a:lnTo>
                <a:lnTo>
                  <a:pt x="f1241" y="f1242"/>
                </a:lnTo>
                <a:lnTo>
                  <a:pt x="f1104" y="f1243"/>
                </a:lnTo>
                <a:lnTo>
                  <a:pt x="f919" y="f1244"/>
                </a:lnTo>
                <a:lnTo>
                  <a:pt x="f919" y="f1245"/>
                </a:lnTo>
                <a:lnTo>
                  <a:pt x="f1246" y="f1247"/>
                </a:lnTo>
                <a:lnTo>
                  <a:pt x="f1187" y="f1248"/>
                </a:lnTo>
                <a:cubicBezTo>
                  <a:pt x="f1249" y="f1250"/>
                  <a:pt x="f1251" y="f1252"/>
                  <a:pt x="f315" y="f1253"/>
                </a:cubicBezTo>
                <a:lnTo>
                  <a:pt x="f1254" y="f1255"/>
                </a:lnTo>
                <a:lnTo>
                  <a:pt x="f311" y="f1256"/>
                </a:lnTo>
                <a:cubicBezTo>
                  <a:pt x="f1257" y="f1258"/>
                  <a:pt x="f1259" y="f1260"/>
                  <a:pt x="f1137" y="f1261"/>
                </a:cubicBezTo>
                <a:lnTo>
                  <a:pt x="f919" y="f1262"/>
                </a:lnTo>
                <a:lnTo>
                  <a:pt x="f919" y="f1263"/>
                </a:lnTo>
                <a:lnTo>
                  <a:pt x="f1133" y="f1264"/>
                </a:lnTo>
                <a:cubicBezTo>
                  <a:pt x="f1265" y="f1266"/>
                  <a:pt x="f1267" y="f1268"/>
                  <a:pt x="f355" y="f1269"/>
                </a:cubicBezTo>
                <a:lnTo>
                  <a:pt x="f1270" y="f1271"/>
                </a:lnTo>
                <a:lnTo>
                  <a:pt x="f351" y="f1272"/>
                </a:lnTo>
                <a:cubicBezTo>
                  <a:pt x="f1273" y="f1274"/>
                  <a:pt x="f1275" y="f1276"/>
                  <a:pt x="f407" y="f1277"/>
                </a:cubicBezTo>
                <a:cubicBezTo>
                  <a:pt x="f1278" y="f1279"/>
                  <a:pt x="f1280" y="f1281"/>
                  <a:pt x="f1282" y="f1283"/>
                </a:cubicBezTo>
                <a:lnTo>
                  <a:pt x="f1284" y="f1285"/>
                </a:lnTo>
                <a:lnTo>
                  <a:pt x="f1284" y="f1286"/>
                </a:lnTo>
                <a:lnTo>
                  <a:pt x="f1287" y="f1288"/>
                </a:lnTo>
                <a:cubicBezTo>
                  <a:pt x="f1289" y="f1290"/>
                  <a:pt x="f1291" y="f1292"/>
                  <a:pt x="f1293" y="f1294"/>
                </a:cubicBezTo>
                <a:cubicBezTo>
                  <a:pt x="f1295" y="f1296"/>
                  <a:pt x="f1297" y="f1298"/>
                  <a:pt x="f307" y="f1299"/>
                </a:cubicBezTo>
                <a:lnTo>
                  <a:pt x="f1300" y="f1301"/>
                </a:lnTo>
                <a:lnTo>
                  <a:pt x="f303" y="f1302"/>
                </a:lnTo>
                <a:cubicBezTo>
                  <a:pt x="f1303" y="f1304"/>
                  <a:pt x="f1305" y="f1306"/>
                  <a:pt x="f136" y="f1307"/>
                </a:cubicBezTo>
                <a:cubicBezTo>
                  <a:pt x="f1308" y="f1309"/>
                  <a:pt x="f1310" y="f1311"/>
                  <a:pt x="f1312" y="f1313"/>
                </a:cubicBezTo>
                <a:lnTo>
                  <a:pt x="f1314" y="f1315"/>
                </a:lnTo>
                <a:lnTo>
                  <a:pt x="f1316" y="f1317"/>
                </a:lnTo>
                <a:lnTo>
                  <a:pt x="f1284" y="f1318"/>
                </a:lnTo>
                <a:lnTo>
                  <a:pt x="f1284" y="f1319"/>
                </a:lnTo>
                <a:lnTo>
                  <a:pt x="f1320" y="f1321"/>
                </a:lnTo>
                <a:lnTo>
                  <a:pt x="f1322" y="f1323"/>
                </a:lnTo>
                <a:lnTo>
                  <a:pt x="f1324" y="f1325"/>
                </a:lnTo>
                <a:cubicBezTo>
                  <a:pt x="f1326" y="f1327"/>
                  <a:pt x="f1328" y="f1329"/>
                  <a:pt x="f1328" y="f84"/>
                </a:cubicBezTo>
                <a:cubicBezTo>
                  <a:pt x="f1328" y="f1330"/>
                  <a:pt x="f1331" y="f1332"/>
                  <a:pt x="f1312" y="f1333"/>
                </a:cubicBezTo>
                <a:lnTo>
                  <a:pt x="f1334" y="f1335"/>
                </a:lnTo>
                <a:lnTo>
                  <a:pt x="f1336" y="f1337"/>
                </a:lnTo>
                <a:lnTo>
                  <a:pt x="f1338" y="f1339"/>
                </a:lnTo>
                <a:cubicBezTo>
                  <a:pt x="f1340" y="f1341"/>
                  <a:pt x="f1342" y="f1343"/>
                  <a:pt x="f1344" y="f1345"/>
                </a:cubicBezTo>
                <a:lnTo>
                  <a:pt x="f1284" y="f1346"/>
                </a:lnTo>
                <a:lnTo>
                  <a:pt x="f1284" y="f1347"/>
                </a:lnTo>
                <a:lnTo>
                  <a:pt x="f1348" y="f1349"/>
                </a:lnTo>
                <a:cubicBezTo>
                  <a:pt x="f1350" y="f1351"/>
                  <a:pt x="f1352" y="f1353"/>
                  <a:pt x="f1354" y="f1355"/>
                </a:cubicBezTo>
                <a:lnTo>
                  <a:pt x="f1356" y="f1357"/>
                </a:lnTo>
                <a:lnTo>
                  <a:pt x="f701" y="f1358"/>
                </a:lnTo>
                <a:lnTo>
                  <a:pt x="f1284" y="f1359"/>
                </a:lnTo>
                <a:lnTo>
                  <a:pt x="f1284" y="f1360"/>
                </a:lnTo>
                <a:lnTo>
                  <a:pt x="f621" y="f1361"/>
                </a:lnTo>
                <a:lnTo>
                  <a:pt x="f1362" y="f1363"/>
                </a:lnTo>
                <a:lnTo>
                  <a:pt x="f1364" y="f1365"/>
                </a:lnTo>
                <a:cubicBezTo>
                  <a:pt x="f1366" y="f1367"/>
                  <a:pt x="f1368" y="f1369"/>
                  <a:pt x="f1370" y="f1371"/>
                </a:cubicBezTo>
                <a:lnTo>
                  <a:pt x="f1372" y="f1373"/>
                </a:lnTo>
                <a:lnTo>
                  <a:pt x="f1374" y="f1212"/>
                </a:lnTo>
                <a:cubicBezTo>
                  <a:pt x="f1375" y="f1210"/>
                  <a:pt x="f1376" y="f1208"/>
                  <a:pt x="f1377" y="f1378"/>
                </a:cubicBezTo>
                <a:lnTo>
                  <a:pt x="f1284" y="f1379"/>
                </a:lnTo>
                <a:lnTo>
                  <a:pt x="f1284" y="f1380"/>
                </a:lnTo>
                <a:lnTo>
                  <a:pt x="f1381" y="f211"/>
                </a:lnTo>
                <a:cubicBezTo>
                  <a:pt x="f1382" y="f209"/>
                  <a:pt x="f1383" y="f207"/>
                  <a:pt x="f1384" y="f205"/>
                </a:cubicBezTo>
                <a:lnTo>
                  <a:pt x="f1385" y="f1386"/>
                </a:lnTo>
                <a:lnTo>
                  <a:pt x="f1387" y="f1388"/>
                </a:lnTo>
                <a:cubicBezTo>
                  <a:pt x="f1389" y="f1390"/>
                  <a:pt x="f1391" y="f1392"/>
                  <a:pt x="f436" y="f1393"/>
                </a:cubicBezTo>
                <a:lnTo>
                  <a:pt x="f1394" y="f1395"/>
                </a:lnTo>
                <a:lnTo>
                  <a:pt x="f690" y="f1396"/>
                </a:lnTo>
                <a:cubicBezTo>
                  <a:pt x="f1397" y="f1398"/>
                  <a:pt x="f1399" y="f1400"/>
                  <a:pt x="f1401" y="f1402"/>
                </a:cubicBezTo>
                <a:lnTo>
                  <a:pt x="f1284" y="f1403"/>
                </a:lnTo>
                <a:lnTo>
                  <a:pt x="f1284" y="f1404"/>
                </a:lnTo>
                <a:lnTo>
                  <a:pt x="f1405" y="f1406"/>
                </a:lnTo>
                <a:cubicBezTo>
                  <a:pt x="f1407" y="f1408"/>
                  <a:pt x="f1409" y="f1410"/>
                  <a:pt x="f684" y="f1411"/>
                </a:cubicBezTo>
                <a:lnTo>
                  <a:pt x="f1412" y="f1413"/>
                </a:lnTo>
                <a:lnTo>
                  <a:pt x="f430" y="f1414"/>
                </a:lnTo>
                <a:lnTo>
                  <a:pt x="f1415" y="f1416"/>
                </a:lnTo>
                <a:lnTo>
                  <a:pt x="f1417" y="f1418"/>
                </a:lnTo>
                <a:cubicBezTo>
                  <a:pt x="f1419" y="f1420"/>
                  <a:pt x="f1421" y="f1422"/>
                  <a:pt x="f1293" y="f1423"/>
                </a:cubicBezTo>
                <a:lnTo>
                  <a:pt x="f1424" y="f1425"/>
                </a:lnTo>
                <a:lnTo>
                  <a:pt x="f1426" y="f1427"/>
                </a:lnTo>
                <a:lnTo>
                  <a:pt x="f1284" y="f1428"/>
                </a:lnTo>
                <a:lnTo>
                  <a:pt x="f1284" y="f1429"/>
                </a:lnTo>
                <a:lnTo>
                  <a:pt x="f1430" y="f1431"/>
                </a:lnTo>
                <a:lnTo>
                  <a:pt x="f1432" y="f1433"/>
                </a:lnTo>
                <a:lnTo>
                  <a:pt x="f1287" y="f1434"/>
                </a:lnTo>
                <a:cubicBezTo>
                  <a:pt x="f1435" y="f1436"/>
                  <a:pt x="f1437" y="f1438"/>
                  <a:pt x="f1439" y="f1440"/>
                </a:cubicBezTo>
                <a:lnTo>
                  <a:pt x="f1284" y="f1441"/>
                </a:lnTo>
                <a:lnTo>
                  <a:pt x="f1284" y="f1442"/>
                </a:lnTo>
                <a:lnTo>
                  <a:pt x="f1443" y="f1444"/>
                </a:lnTo>
                <a:cubicBezTo>
                  <a:pt x="f1445" y="f1446"/>
                  <a:pt x="f1447" y="f1448"/>
                  <a:pt x="f1282" y="f1449"/>
                </a:cubicBezTo>
                <a:lnTo>
                  <a:pt x="f1450" y="f1451"/>
                </a:lnTo>
                <a:lnTo>
                  <a:pt x="f1452" y="f1453"/>
                </a:lnTo>
                <a:cubicBezTo>
                  <a:pt x="f1454" y="f1455"/>
                  <a:pt x="f1456" y="f1457"/>
                  <a:pt x="f1458" y="f427"/>
                </a:cubicBezTo>
                <a:lnTo>
                  <a:pt x="f1459" y="f1460"/>
                </a:lnTo>
                <a:lnTo>
                  <a:pt x="f1461" y="f423"/>
                </a:lnTo>
                <a:cubicBezTo>
                  <a:pt x="f1462" y="f1463"/>
                  <a:pt x="f1464" y="f1465"/>
                  <a:pt x="f1466" y="f489"/>
                </a:cubicBezTo>
                <a:lnTo>
                  <a:pt x="f1284" y="f1467"/>
                </a:lnTo>
                <a:lnTo>
                  <a:pt x="f1284" y="f1468"/>
                </a:lnTo>
                <a:lnTo>
                  <a:pt x="f613" y="f1469"/>
                </a:lnTo>
                <a:cubicBezTo>
                  <a:pt x="f1470" y="f1471"/>
                  <a:pt x="f1472" y="f1473"/>
                  <a:pt x="f698" y="f1474"/>
                </a:cubicBezTo>
                <a:lnTo>
                  <a:pt x="f717" y="f1475"/>
                </a:lnTo>
                <a:lnTo>
                  <a:pt x="f694" y="f1474"/>
                </a:lnTo>
                <a:lnTo>
                  <a:pt x="f1476" y="f1477"/>
                </a:lnTo>
                <a:lnTo>
                  <a:pt x="f1387" y="f1478"/>
                </a:lnTo>
                <a:cubicBezTo>
                  <a:pt x="f1479" y="f1480"/>
                  <a:pt x="f1481" y="f1482"/>
                  <a:pt x="f1370" y="f1483"/>
                </a:cubicBezTo>
                <a:cubicBezTo>
                  <a:pt x="f1484" y="f1485"/>
                  <a:pt x="f1486" y="f1487"/>
                  <a:pt x="f1348" y="f1488"/>
                </a:cubicBezTo>
                <a:lnTo>
                  <a:pt x="f1284" y="f1489"/>
                </a:lnTo>
                <a:lnTo>
                  <a:pt x="f1284" y="f1490"/>
                </a:lnTo>
                <a:lnTo>
                  <a:pt x="f1491" y="f1492"/>
                </a:lnTo>
                <a:cubicBezTo>
                  <a:pt x="f1493" y="f1494"/>
                  <a:pt x="f1495" y="f1496"/>
                  <a:pt x="f124" y="f1497"/>
                </a:cubicBezTo>
                <a:cubicBezTo>
                  <a:pt x="f1498" y="f1499"/>
                  <a:pt x="f1500" y="f1501"/>
                  <a:pt x="f232" y="f1502"/>
                </a:cubicBezTo>
                <a:lnTo>
                  <a:pt x="f1503" y="f1504"/>
                </a:lnTo>
                <a:lnTo>
                  <a:pt x="f1505" y="f1506"/>
                </a:lnTo>
                <a:cubicBezTo>
                  <a:pt x="f1507" y="f1508"/>
                  <a:pt x="f1509" y="f1510"/>
                  <a:pt x="f1511" y="f1512"/>
                </a:cubicBezTo>
                <a:cubicBezTo>
                  <a:pt x="f1513" y="f1514"/>
                  <a:pt x="f1515" y="f1516"/>
                  <a:pt x="f1517" y="f1518"/>
                </a:cubicBezTo>
                <a:lnTo>
                  <a:pt x="f1519" y="f1520"/>
                </a:lnTo>
                <a:lnTo>
                  <a:pt x="f875" y="f1521"/>
                </a:lnTo>
                <a:cubicBezTo>
                  <a:pt x="f873" y="f1522"/>
                  <a:pt x="f871" y="f1523"/>
                  <a:pt x="f869" y="f1524"/>
                </a:cubicBezTo>
                <a:lnTo>
                  <a:pt x="f1525" y="f1526"/>
                </a:lnTo>
                <a:lnTo>
                  <a:pt x="f1527" y="f1081"/>
                </a:lnTo>
                <a:cubicBezTo>
                  <a:pt x="f1528" y="f1529"/>
                  <a:pt x="f1530" y="f1531"/>
                  <a:pt x="f1320" y="f1532"/>
                </a:cubicBezTo>
                <a:cubicBezTo>
                  <a:pt x="f1533" y="f1534"/>
                  <a:pt x="f1535" y="f1536"/>
                  <a:pt x="f1537" y="f1538"/>
                </a:cubicBezTo>
                <a:lnTo>
                  <a:pt x="f1284" y="f1539"/>
                </a:lnTo>
                <a:lnTo>
                  <a:pt x="f1284" y="f1540"/>
                </a:lnTo>
                <a:lnTo>
                  <a:pt x="f1541" y="f1542"/>
                </a:lnTo>
                <a:cubicBezTo>
                  <a:pt x="f1543" y="f1544"/>
                  <a:pt x="f1545" y="f1546"/>
                  <a:pt x="f1316" y="f1547"/>
                </a:cubicBezTo>
                <a:cubicBezTo>
                  <a:pt x="f1548" y="f1549"/>
                  <a:pt x="f1550" y="f1551"/>
                  <a:pt x="f1552" y="f1077"/>
                </a:cubicBezTo>
                <a:lnTo>
                  <a:pt x="f1553" y="f1554"/>
                </a:lnTo>
                <a:lnTo>
                  <a:pt x="f1555" y="f1556"/>
                </a:lnTo>
                <a:cubicBezTo>
                  <a:pt x="f1557" y="f1558"/>
                  <a:pt x="f1559" y="f1560"/>
                  <a:pt x="f1561" y="f1562"/>
                </a:cubicBezTo>
                <a:cubicBezTo>
                  <a:pt x="f1563" y="f1564"/>
                  <a:pt x="f1565" y="f1566"/>
                  <a:pt x="f1567" y="f1568"/>
                </a:cubicBezTo>
                <a:lnTo>
                  <a:pt x="f1284" y="f1569"/>
                </a:lnTo>
                <a:lnTo>
                  <a:pt x="f1284" y="f1570"/>
                </a:lnTo>
                <a:lnTo>
                  <a:pt x="f1571" y="f1572"/>
                </a:lnTo>
                <a:cubicBezTo>
                  <a:pt x="f1573" y="f1574"/>
                  <a:pt x="f1575" y="f1576"/>
                  <a:pt x="f1577" y="f1578"/>
                </a:cubicBezTo>
                <a:cubicBezTo>
                  <a:pt x="f1579" y="f1580"/>
                  <a:pt x="f1581" y="f1582"/>
                  <a:pt x="f1583" y="f1584"/>
                </a:cubicBezTo>
                <a:lnTo>
                  <a:pt x="f1585" y="f1586"/>
                </a:lnTo>
                <a:lnTo>
                  <a:pt x="f1587" y="f586"/>
                </a:lnTo>
                <a:lnTo>
                  <a:pt x="f1588" y="f1589"/>
                </a:lnTo>
                <a:lnTo>
                  <a:pt x="f1590" y="f581"/>
                </a:lnTo>
                <a:cubicBezTo>
                  <a:pt x="f1590" y="f1591"/>
                  <a:pt x="f1592" y="f1593"/>
                  <a:pt x="f1511" y="f1594"/>
                </a:cubicBezTo>
                <a:lnTo>
                  <a:pt x="f1595" y="f1596"/>
                </a:lnTo>
                <a:lnTo>
                  <a:pt x="f163" y="f1597"/>
                </a:lnTo>
                <a:cubicBezTo>
                  <a:pt x="f161" y="f1598"/>
                  <a:pt x="f159" y="f1599"/>
                  <a:pt x="f157" y="f1600"/>
                </a:cubicBezTo>
                <a:lnTo>
                  <a:pt x="f1601" y="f1602"/>
                </a:lnTo>
                <a:lnTo>
                  <a:pt x="f1603" y="f1604"/>
                </a:lnTo>
                <a:lnTo>
                  <a:pt x="f1605" y="f1606"/>
                </a:lnTo>
                <a:lnTo>
                  <a:pt x="f1284" y="f1607"/>
                </a:lnTo>
                <a:lnTo>
                  <a:pt x="f1284" y="f1608"/>
                </a:lnTo>
                <a:lnTo>
                  <a:pt x="f1609" y="f1610"/>
                </a:lnTo>
                <a:lnTo>
                  <a:pt x="f1284" y="f1611"/>
                </a:lnTo>
                <a:lnTo>
                  <a:pt x="f1284" y="f1612"/>
                </a:lnTo>
                <a:lnTo>
                  <a:pt x="f1613" y="f1614"/>
                </a:lnTo>
                <a:lnTo>
                  <a:pt x="f1615" y="f1616"/>
                </a:lnTo>
                <a:lnTo>
                  <a:pt x="f1617" y="f1618"/>
                </a:lnTo>
                <a:lnTo>
                  <a:pt x="f1284" y="f1619"/>
                </a:lnTo>
                <a:lnTo>
                  <a:pt x="f1284" y="f1620"/>
                </a:lnTo>
                <a:lnTo>
                  <a:pt x="f1621" y="f1622"/>
                </a:lnTo>
                <a:lnTo>
                  <a:pt x="f1623" y="f1014"/>
                </a:lnTo>
                <a:lnTo>
                  <a:pt x="f1624" y="f1625"/>
                </a:lnTo>
                <a:lnTo>
                  <a:pt x="f1405" y="f1626"/>
                </a:lnTo>
                <a:lnTo>
                  <a:pt x="f1284" y="f1627"/>
                </a:lnTo>
                <a:lnTo>
                  <a:pt x="f1284" y="f1628"/>
                </a:lnTo>
                <a:lnTo>
                  <a:pt x="f1629" y="f1630"/>
                </a:lnTo>
                <a:cubicBezTo>
                  <a:pt x="f1631" y="f1632"/>
                  <a:pt x="f1633" y="f1634"/>
                  <a:pt x="f1401" y="f1635"/>
                </a:cubicBezTo>
                <a:lnTo>
                  <a:pt x="f1636" y="f1637"/>
                </a:lnTo>
                <a:lnTo>
                  <a:pt x="f1459" y="f1638"/>
                </a:lnTo>
                <a:lnTo>
                  <a:pt x="f1458" y="f729"/>
                </a:lnTo>
                <a:cubicBezTo>
                  <a:pt x="f1639" y="f1640"/>
                  <a:pt x="f1641" y="f1642"/>
                  <a:pt x="f1430" y="f1643"/>
                </a:cubicBezTo>
                <a:lnTo>
                  <a:pt x="f1284" y="f1644"/>
                </a:lnTo>
                <a:lnTo>
                  <a:pt x="f1284" y="f1645"/>
                </a:lnTo>
                <a:lnTo>
                  <a:pt x="f1426" y="f1646"/>
                </a:lnTo>
                <a:cubicBezTo>
                  <a:pt x="f1647" y="f1648"/>
                  <a:pt x="f1649" y="f1650"/>
                  <a:pt x="f397" y="f1651"/>
                </a:cubicBezTo>
                <a:lnTo>
                  <a:pt x="f1652" y="f1653"/>
                </a:lnTo>
                <a:lnTo>
                  <a:pt x="f419" y="f1651"/>
                </a:lnTo>
                <a:lnTo>
                  <a:pt x="f1654" y="f1655"/>
                </a:lnTo>
                <a:lnTo>
                  <a:pt x="f1656" y="f1657"/>
                </a:lnTo>
                <a:lnTo>
                  <a:pt x="f1658" y="f1659"/>
                </a:lnTo>
                <a:lnTo>
                  <a:pt x="f1660" y="f965"/>
                </a:lnTo>
                <a:cubicBezTo>
                  <a:pt x="f1661" y="f1662"/>
                  <a:pt x="f1663" y="f1664"/>
                  <a:pt x="f1665" y="f1666"/>
                </a:cubicBezTo>
                <a:lnTo>
                  <a:pt x="f1284" y="f1667"/>
                </a:lnTo>
                <a:lnTo>
                  <a:pt x="f1284" y="f1668"/>
                </a:lnTo>
                <a:lnTo>
                  <a:pt x="f1669" y="f814"/>
                </a:lnTo>
                <a:cubicBezTo>
                  <a:pt x="f1670" y="f1671"/>
                  <a:pt x="f1672" y="f1673"/>
                  <a:pt x="f1674" y="f808"/>
                </a:cubicBezTo>
                <a:lnTo>
                  <a:pt x="f1675" y="f1676"/>
                </a:lnTo>
                <a:lnTo>
                  <a:pt x="f1677" y="f1678"/>
                </a:lnTo>
                <a:cubicBezTo>
                  <a:pt x="f1679" y="f1680"/>
                  <a:pt x="f1681" y="f1682"/>
                  <a:pt x="f1681" y="f828"/>
                </a:cubicBezTo>
                <a:cubicBezTo>
                  <a:pt x="f1681" y="f1683"/>
                  <a:pt x="f1684" y="f1685"/>
                  <a:pt x="f1656" y="f1686"/>
                </a:cubicBezTo>
                <a:lnTo>
                  <a:pt x="f1687" y="f1688"/>
                </a:lnTo>
                <a:lnTo>
                  <a:pt x="f1689" y="f1690"/>
                </a:lnTo>
                <a:cubicBezTo>
                  <a:pt x="f1691" y="f1692"/>
                  <a:pt x="f1693" y="f1694"/>
                  <a:pt x="f1577" y="f1695"/>
                </a:cubicBezTo>
                <a:cubicBezTo>
                  <a:pt x="f1696" y="f1697"/>
                  <a:pt x="f1698" y="f1699"/>
                  <a:pt x="f1700" y="f1701"/>
                </a:cubicBezTo>
                <a:lnTo>
                  <a:pt x="f1284" y="f1702"/>
                </a:lnTo>
                <a:lnTo>
                  <a:pt x="f1284" y="f1703"/>
                </a:lnTo>
                <a:lnTo>
                  <a:pt x="f1704" y="f1705"/>
                </a:lnTo>
                <a:cubicBezTo>
                  <a:pt x="f1706" y="f1707"/>
                  <a:pt x="f1563" y="f1708"/>
                  <a:pt x="f1561" y="f1709"/>
                </a:cubicBezTo>
                <a:cubicBezTo>
                  <a:pt x="f1559" y="f1710"/>
                  <a:pt x="f1557" y="f1711"/>
                  <a:pt x="f1555" y="f1712"/>
                </a:cubicBezTo>
                <a:lnTo>
                  <a:pt x="f1713" y="f1714"/>
                </a:lnTo>
                <a:lnTo>
                  <a:pt x="f1715" y="f1716"/>
                </a:lnTo>
                <a:cubicBezTo>
                  <a:pt x="f1717" y="f1718"/>
                  <a:pt x="f1719" y="f1720"/>
                  <a:pt x="f1721" y="f1722"/>
                </a:cubicBezTo>
                <a:lnTo>
                  <a:pt x="f1723" y="f1724"/>
                </a:lnTo>
                <a:lnTo>
                  <a:pt x="f762" y="f172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Picture Placeholder 13">
            <a:extLst>
              <a:ext uri="{FF2B5EF4-FFF2-40B4-BE49-F238E27FC236}">
                <a16:creationId xmlns:a16="http://schemas.microsoft.com/office/drawing/2014/main" id="{AC74042F-8A5F-0912-F76F-A8DC132E5350}"/>
              </a:ext>
            </a:extLst>
          </p:cNvPr>
          <p:cNvSpPr txBox="1">
            <a:spLocks noGrp="1"/>
          </p:cNvSpPr>
          <p:nvPr>
            <p:ph type="pic" idx="4294967295"/>
          </p:nvPr>
        </p:nvSpPr>
        <p:spPr>
          <a:xfrm>
            <a:off x="0" y="0"/>
            <a:ext cx="11155680" cy="6858000"/>
          </a:xfrm>
        </p:spPr>
        <p:txBody>
          <a:bodyPr/>
          <a:lstStyle>
            <a:lvl1pPr>
              <a:defRPr/>
            </a:lvl1pPr>
          </a:lstStyle>
          <a:p>
            <a:pPr lvl="0"/>
            <a:r>
              <a:rPr lang="en-US"/>
              <a:t>Click icon to add picture</a:t>
            </a:r>
          </a:p>
        </p:txBody>
      </p:sp>
      <p:sp>
        <p:nvSpPr>
          <p:cNvPr id="5" name="Text Placeholder 2">
            <a:extLst>
              <a:ext uri="{FF2B5EF4-FFF2-40B4-BE49-F238E27FC236}">
                <a16:creationId xmlns:a16="http://schemas.microsoft.com/office/drawing/2014/main" id="{2DE18E46-0FB4-50EB-3A02-D145F3814092}"/>
              </a:ext>
            </a:extLst>
          </p:cNvPr>
          <p:cNvSpPr txBox="1">
            <a:spLocks noGrp="1"/>
          </p:cNvSpPr>
          <p:nvPr>
            <p:ph type="body" idx="4294967295"/>
          </p:nvPr>
        </p:nvSpPr>
        <p:spPr>
          <a:xfrm>
            <a:off x="731840" y="3185321"/>
            <a:ext cx="2862264" cy="1208882"/>
          </a:xfrm>
        </p:spPr>
        <p:txBody>
          <a:bodyPr>
            <a:normAutofit/>
          </a:bodyPr>
          <a:lstStyle>
            <a:lvl1pPr>
              <a:defRPr sz="2250" b="0">
                <a:solidFill>
                  <a:srgbClr val="FFFFFF"/>
                </a:solidFill>
              </a:defRPr>
            </a:lvl1pPr>
          </a:lstStyle>
          <a:p>
            <a:pPr lvl="0"/>
            <a:r>
              <a:rPr lang="en-US"/>
              <a:t>Click to edit Master text styles</a:t>
            </a:r>
          </a:p>
        </p:txBody>
      </p:sp>
      <p:sp>
        <p:nvSpPr>
          <p:cNvPr id="6" name="Date Placeholder 3">
            <a:extLst>
              <a:ext uri="{FF2B5EF4-FFF2-40B4-BE49-F238E27FC236}">
                <a16:creationId xmlns:a16="http://schemas.microsoft.com/office/drawing/2014/main" id="{B4D86C46-C81B-0D91-B804-17516E7E2C8A}"/>
              </a:ext>
            </a:extLst>
          </p:cNvPr>
          <p:cNvSpPr txBox="1">
            <a:spLocks noGrp="1"/>
          </p:cNvSpPr>
          <p:nvPr>
            <p:ph type="dt" sz="half" idx="7"/>
          </p:nvPr>
        </p:nvSpPr>
        <p:spPr/>
        <p:txBody>
          <a:bodyPr/>
          <a:lstStyle>
            <a:lvl1pPr>
              <a:defRPr>
                <a:solidFill>
                  <a:srgbClr val="FFFFFF"/>
                </a:solidFill>
              </a:defRPr>
            </a:lvl1pPr>
          </a:lstStyle>
          <a:p>
            <a:pPr lvl="0"/>
            <a:fld id="{0489A930-30A7-4A06-9559-9225132E9C4F}" type="datetime1">
              <a:rPr lang="en-US"/>
              <a:pPr lvl="0"/>
              <a:t>11/3/2023</a:t>
            </a:fld>
            <a:endParaRPr lang="en-US"/>
          </a:p>
        </p:txBody>
      </p:sp>
      <p:sp>
        <p:nvSpPr>
          <p:cNvPr id="7" name="Footer Placeholder 4">
            <a:extLst>
              <a:ext uri="{FF2B5EF4-FFF2-40B4-BE49-F238E27FC236}">
                <a16:creationId xmlns:a16="http://schemas.microsoft.com/office/drawing/2014/main" id="{489F18A0-B873-9066-9E08-53F56AA299FD}"/>
              </a:ext>
            </a:extLst>
          </p:cNvPr>
          <p:cNvSpPr txBox="1">
            <a:spLocks noGrp="1"/>
          </p:cNvSpPr>
          <p:nvPr>
            <p:ph type="ftr" sz="quarter" idx="9"/>
          </p:nvPr>
        </p:nvSpPr>
        <p:spPr/>
        <p:txBody>
          <a:bodyPr/>
          <a:lstStyle>
            <a:lvl1pPr>
              <a:defRPr>
                <a:solidFill>
                  <a:srgbClr val="FFFFFF"/>
                </a:solidFill>
              </a:defRPr>
            </a:lvl1pPr>
          </a:lstStyle>
          <a:p>
            <a:pPr lvl="0"/>
            <a:endParaRPr lang="en-US"/>
          </a:p>
        </p:txBody>
      </p:sp>
      <p:sp>
        <p:nvSpPr>
          <p:cNvPr id="8" name="Slide Number Placeholder 5">
            <a:extLst>
              <a:ext uri="{FF2B5EF4-FFF2-40B4-BE49-F238E27FC236}">
                <a16:creationId xmlns:a16="http://schemas.microsoft.com/office/drawing/2014/main" id="{F412FA41-1B35-D2F6-E2B5-B6DBD040FE1B}"/>
              </a:ext>
            </a:extLst>
          </p:cNvPr>
          <p:cNvSpPr txBox="1">
            <a:spLocks noGrp="1"/>
          </p:cNvSpPr>
          <p:nvPr>
            <p:ph type="sldNum" sz="quarter" idx="8"/>
          </p:nvPr>
        </p:nvSpPr>
        <p:spPr/>
        <p:txBody>
          <a:bodyPr/>
          <a:lstStyle>
            <a:lvl1pPr>
              <a:defRPr>
                <a:solidFill>
                  <a:srgbClr val="14123F"/>
                </a:solidFill>
              </a:defRPr>
            </a:lvl1pPr>
          </a:lstStyle>
          <a:p>
            <a:pPr lvl="0"/>
            <a:fld id="{3B7E6D8A-32C2-41CF-9383-40E68A23DCBB}" type="slidenum">
              <a:t>‹#›</a:t>
            </a:fld>
            <a:endParaRPr lang="en-US"/>
          </a:p>
        </p:txBody>
      </p:sp>
      <p:sp>
        <p:nvSpPr>
          <p:cNvPr id="9" name="Title 6">
            <a:extLst>
              <a:ext uri="{FF2B5EF4-FFF2-40B4-BE49-F238E27FC236}">
                <a16:creationId xmlns:a16="http://schemas.microsoft.com/office/drawing/2014/main" id="{5800C5E4-4981-50DE-3D6D-C8A23A820E9E}"/>
              </a:ext>
            </a:extLst>
          </p:cNvPr>
          <p:cNvSpPr txBox="1">
            <a:spLocks noGrp="1"/>
          </p:cNvSpPr>
          <p:nvPr>
            <p:ph type="title"/>
          </p:nvPr>
        </p:nvSpPr>
        <p:spPr>
          <a:xfrm>
            <a:off x="731840" y="-12701"/>
            <a:ext cx="4424360" cy="2755901"/>
          </a:xfrm>
        </p:spPr>
        <p:txBody>
          <a:bodyPr anchor="b"/>
          <a:lstStyle>
            <a:lvl1pPr>
              <a:defRPr sz="4500">
                <a:solidFill>
                  <a:srgbClr val="91B5CC"/>
                </a:solidFill>
              </a:defRPr>
            </a:lvl1pPr>
          </a:lstStyle>
          <a:p>
            <a:pPr lvl="0"/>
            <a:r>
              <a:rPr lang="en-US"/>
              <a:t>Click to edit Master title style</a:t>
            </a:r>
          </a:p>
        </p:txBody>
      </p:sp>
      <p:pic>
        <p:nvPicPr>
          <p:cNvPr id="10" name="Graphic 36">
            <a:extLst>
              <a:ext uri="{FF2B5EF4-FFF2-40B4-BE49-F238E27FC236}">
                <a16:creationId xmlns:a16="http://schemas.microsoft.com/office/drawing/2014/main" id="{2F0B2153-7CFE-1E7E-6054-C72811ED0C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55631" y="349639"/>
            <a:ext cx="586797" cy="2271488"/>
          </a:xfrm>
          <a:prstGeom prst="rect">
            <a:avLst/>
          </a:prstGeom>
          <a:noFill/>
          <a:ln cap="flat">
            <a:noFill/>
          </a:ln>
        </p:spPr>
      </p:pic>
    </p:spTree>
    <p:extLst>
      <p:ext uri="{BB962C8B-B14F-4D97-AF65-F5344CB8AC3E}">
        <p14:creationId xmlns:p14="http://schemas.microsoft.com/office/powerpoint/2010/main" val="22899485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6"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1C3DC9F8-64EE-835B-1448-076B82151E9C}"/>
              </a:ext>
            </a:extLst>
          </p:cNvPr>
          <p:cNvSpPr txBox="1">
            <a:spLocks noGrp="1"/>
          </p:cNvSpPr>
          <p:nvPr>
            <p:ph type="title"/>
          </p:nvPr>
        </p:nvSpPr>
        <p:spPr>
          <a:xfrm>
            <a:off x="731840" y="427033"/>
            <a:ext cx="9685333" cy="1428045"/>
          </a:xfrm>
          <a:prstGeom prst="rect">
            <a:avLst/>
          </a:prstGeom>
          <a:noFill/>
          <a:ln>
            <a:noFill/>
          </a:ln>
        </p:spPr>
        <p:txBody>
          <a:bodyPr vert="horz" wrap="square" lIns="0" tIns="0" rIns="0" bIns="0" anchor="t" anchorCtr="0" compatLnSpc="1">
            <a:noAutofit/>
          </a:bodyPr>
          <a:lstStyle/>
          <a:p>
            <a:pPr lvl="0"/>
            <a:r>
              <a:rPr lang="en-US"/>
              <a:t>Click to edit Master title style</a:t>
            </a:r>
          </a:p>
        </p:txBody>
      </p:sp>
      <p:sp>
        <p:nvSpPr>
          <p:cNvPr id="5" name="Text Placeholder 2">
            <a:extLst>
              <a:ext uri="{FF2B5EF4-FFF2-40B4-BE49-F238E27FC236}">
                <a16:creationId xmlns:a16="http://schemas.microsoft.com/office/drawing/2014/main" id="{EA19C683-B110-07B1-07CC-53760C9AF7F6}"/>
              </a:ext>
            </a:extLst>
          </p:cNvPr>
          <p:cNvSpPr txBox="1">
            <a:spLocks noGrp="1"/>
          </p:cNvSpPr>
          <p:nvPr>
            <p:ph type="body" idx="1"/>
          </p:nvPr>
        </p:nvSpPr>
        <p:spPr>
          <a:xfrm>
            <a:off x="731840" y="1952006"/>
            <a:ext cx="9685333" cy="4190119"/>
          </a:xfrm>
          <a:prstGeom prst="rect">
            <a:avLst/>
          </a:prstGeom>
          <a:noFill/>
          <a:ln>
            <a:noFill/>
          </a:ln>
        </p:spPr>
        <p:txBody>
          <a:bodyPr vert="horz" wrap="square" lIns="0" tIns="0" rIns="0" bIns="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a:extLst>
              <a:ext uri="{FF2B5EF4-FFF2-40B4-BE49-F238E27FC236}">
                <a16:creationId xmlns:a16="http://schemas.microsoft.com/office/drawing/2014/main" id="{3A8862D8-E126-F899-CD83-A98469EEB0E2}"/>
              </a:ext>
            </a:extLst>
          </p:cNvPr>
          <p:cNvSpPr txBox="1">
            <a:spLocks noGrp="1"/>
          </p:cNvSpPr>
          <p:nvPr>
            <p:ph type="dt" sz="half" idx="2"/>
          </p:nvPr>
        </p:nvSpPr>
        <p:spPr>
          <a:xfrm>
            <a:off x="731840" y="6538910"/>
            <a:ext cx="1624651" cy="200025"/>
          </a:xfrm>
          <a:prstGeom prst="rect">
            <a:avLst/>
          </a:prstGeom>
          <a:noFill/>
          <a:ln>
            <a:noFill/>
          </a:ln>
        </p:spPr>
        <p:txBody>
          <a:bodyPr vert="horz" wrap="square" lIns="0" tIns="0" rIns="0" bIns="0" anchor="ctr" anchorCtr="0" compatLnSpc="1">
            <a:noAutofit/>
          </a:bodyPr>
          <a:lstStyle>
            <a:lvl1pPr marL="0" marR="0" lvl="0" indent="0" algn="l" defTabSz="914400" rtl="0" fontAlgn="auto" hangingPunct="1">
              <a:lnSpc>
                <a:spcPct val="100000"/>
              </a:lnSpc>
              <a:spcBef>
                <a:spcPts val="0"/>
              </a:spcBef>
              <a:spcAft>
                <a:spcPts val="0"/>
              </a:spcAft>
              <a:buNone/>
              <a:tabLst/>
              <a:defRPr lang="en-US" sz="900" b="0" i="0" u="none" strike="noStrike" kern="1200" cap="none" spc="0" baseline="0">
                <a:solidFill>
                  <a:srgbClr val="000000"/>
                </a:solidFill>
                <a:uFillTx/>
                <a:latin typeface="Trebuchet MS"/>
              </a:defRPr>
            </a:lvl1pPr>
          </a:lstStyle>
          <a:p>
            <a:pPr lvl="0"/>
            <a:fld id="{9D05FADA-E6F4-4203-A64D-8444E6077155}" type="datetime1">
              <a:rPr lang="en-US"/>
              <a:pPr lvl="0"/>
              <a:t>11/3/2023</a:t>
            </a:fld>
            <a:endParaRPr lang="en-US"/>
          </a:p>
        </p:txBody>
      </p:sp>
      <p:sp>
        <p:nvSpPr>
          <p:cNvPr id="7" name="Footer Placeholder 4">
            <a:extLst>
              <a:ext uri="{FF2B5EF4-FFF2-40B4-BE49-F238E27FC236}">
                <a16:creationId xmlns:a16="http://schemas.microsoft.com/office/drawing/2014/main" id="{0DD90FC6-1B03-1041-5431-72E41EAAD5CE}"/>
              </a:ext>
            </a:extLst>
          </p:cNvPr>
          <p:cNvSpPr txBox="1">
            <a:spLocks noGrp="1"/>
          </p:cNvSpPr>
          <p:nvPr>
            <p:ph type="ftr" sz="quarter" idx="3"/>
          </p:nvPr>
        </p:nvSpPr>
        <p:spPr>
          <a:xfrm>
            <a:off x="3733796" y="6538910"/>
            <a:ext cx="4114800" cy="200025"/>
          </a:xfrm>
          <a:prstGeom prst="rect">
            <a:avLst/>
          </a:prstGeom>
          <a:noFill/>
          <a:ln>
            <a:noFill/>
          </a:ln>
        </p:spPr>
        <p:txBody>
          <a:bodyPr vert="horz" wrap="square" lIns="0" tIns="0" rIns="0" bIns="0" anchor="ctr" anchorCtr="1" compatLnSpc="1">
            <a:noAutofit/>
          </a:bodyPr>
          <a:lstStyle>
            <a:lvl1pPr marL="0" marR="0" lvl="0" indent="0" algn="ctr" defTabSz="914400" rtl="0" fontAlgn="auto" hangingPunct="1">
              <a:lnSpc>
                <a:spcPct val="100000"/>
              </a:lnSpc>
              <a:spcBef>
                <a:spcPts val="0"/>
              </a:spcBef>
              <a:spcAft>
                <a:spcPts val="0"/>
              </a:spcAft>
              <a:buNone/>
              <a:tabLst/>
              <a:defRPr lang="en-US" sz="900" b="0" i="0" u="none" strike="noStrike" kern="1200" cap="none" spc="0" baseline="0">
                <a:solidFill>
                  <a:srgbClr val="000000"/>
                </a:solidFill>
                <a:uFillTx/>
                <a:latin typeface="Trebuchet MS"/>
              </a:defRPr>
            </a:lvl1pPr>
          </a:lstStyle>
          <a:p>
            <a:pPr lvl="0"/>
            <a:endParaRPr lang="en-US"/>
          </a:p>
        </p:txBody>
      </p:sp>
      <p:sp>
        <p:nvSpPr>
          <p:cNvPr id="8" name="Slide Number Placeholder 5">
            <a:extLst>
              <a:ext uri="{FF2B5EF4-FFF2-40B4-BE49-F238E27FC236}">
                <a16:creationId xmlns:a16="http://schemas.microsoft.com/office/drawing/2014/main" id="{0351C804-E9DC-4A66-CCAA-49F255C58CC6}"/>
              </a:ext>
            </a:extLst>
          </p:cNvPr>
          <p:cNvSpPr txBox="1">
            <a:spLocks noGrp="1"/>
          </p:cNvSpPr>
          <p:nvPr>
            <p:ph type="sldNum" sz="quarter" idx="4"/>
          </p:nvPr>
        </p:nvSpPr>
        <p:spPr>
          <a:xfrm>
            <a:off x="11153778" y="6538910"/>
            <a:ext cx="1038228" cy="200025"/>
          </a:xfrm>
          <a:prstGeom prst="rect">
            <a:avLst/>
          </a:prstGeom>
          <a:noFill/>
          <a:ln>
            <a:noFill/>
          </a:ln>
        </p:spPr>
        <p:txBody>
          <a:bodyPr vert="horz" wrap="square" lIns="0" tIns="0" rIns="0" bIns="0" anchor="ctr" anchorCtr="1" compatLnSpc="1">
            <a:noAutofit/>
          </a:bodyPr>
          <a:lstStyle>
            <a:lvl1pPr marL="0" marR="0" lvl="0" indent="0" algn="ctr" defTabSz="914400" rtl="0" fontAlgn="auto" hangingPunct="1">
              <a:lnSpc>
                <a:spcPct val="100000"/>
              </a:lnSpc>
              <a:spcBef>
                <a:spcPts val="0"/>
              </a:spcBef>
              <a:spcAft>
                <a:spcPts val="0"/>
              </a:spcAft>
              <a:buNone/>
              <a:tabLst/>
              <a:defRPr lang="en-US" sz="900" b="0" i="0" u="none" strike="noStrike" kern="1200" cap="none" spc="0" baseline="0">
                <a:solidFill>
                  <a:srgbClr val="000000"/>
                </a:solidFill>
                <a:uFillTx/>
                <a:latin typeface="Trebuchet MS"/>
              </a:defRPr>
            </a:lvl1pPr>
          </a:lstStyle>
          <a:p>
            <a:pPr lvl="0"/>
            <a:fld id="{AA46351A-FFD1-42B5-82BB-B35D297AB761}" type="slidenum">
              <a:t>‹#›</a:t>
            </a:fld>
            <a:endParaRPr lang="en-US"/>
          </a:p>
        </p:txBody>
      </p:sp>
    </p:spTree>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3" r:id="rId24"/>
    <p:sldLayoutId id="2147483674" r:id="rId25"/>
    <p:sldLayoutId id="2147483672" r:id="rId26"/>
  </p:sldLayoutIdLst>
  <p:txStyles>
    <p:titleStyle>
      <a:lvl1pPr marL="0" marR="0" lvl="0" indent="0" algn="l" defTabSz="914400" rtl="0" fontAlgn="auto" hangingPunct="1">
        <a:lnSpc>
          <a:spcPct val="90000"/>
        </a:lnSpc>
        <a:spcBef>
          <a:spcPts val="0"/>
        </a:spcBef>
        <a:spcAft>
          <a:spcPts val="0"/>
        </a:spcAft>
        <a:buNone/>
        <a:tabLst/>
        <a:defRPr lang="en-US" sz="4100" b="1" i="0" u="none" strike="noStrike" kern="1200" cap="none" spc="0" baseline="0">
          <a:solidFill>
            <a:srgbClr val="14123F"/>
          </a:solidFill>
          <a:uFillTx/>
          <a:latin typeface="Trebuchet MS"/>
        </a:defRPr>
      </a:lvl1pPr>
    </p:titleStyle>
    <p:bodyStyle>
      <a:lvl1pPr marL="0" marR="0" lvl="0" indent="0" algn="l" defTabSz="914400" rtl="0" fontAlgn="auto" hangingPunct="1">
        <a:lnSpc>
          <a:spcPct val="108000"/>
        </a:lnSpc>
        <a:spcBef>
          <a:spcPts val="1800"/>
        </a:spcBef>
        <a:spcAft>
          <a:spcPts val="0"/>
        </a:spcAft>
        <a:buNone/>
        <a:tabLst/>
        <a:defRPr lang="en-US" sz="1900" b="1" i="0" u="none" strike="noStrike" kern="1200" cap="none" spc="0" baseline="0">
          <a:solidFill>
            <a:srgbClr val="91B5CC"/>
          </a:solidFill>
          <a:uFillTx/>
          <a:latin typeface="Trebuchet MS"/>
        </a:defRPr>
      </a:lvl1pPr>
      <a:lvl2pPr marL="0" marR="0" lvl="1" indent="0" algn="l" defTabSz="914400" rtl="0" fontAlgn="auto" hangingPunct="1">
        <a:lnSpc>
          <a:spcPct val="108000"/>
        </a:lnSpc>
        <a:spcBef>
          <a:spcPts val="1200"/>
        </a:spcBef>
        <a:spcAft>
          <a:spcPts val="0"/>
        </a:spcAft>
        <a:buNone/>
        <a:tabLst/>
        <a:defRPr lang="en-US" sz="1900" b="0" i="0" u="none" strike="noStrike" kern="1200" cap="none" spc="0" baseline="0">
          <a:solidFill>
            <a:srgbClr val="000000"/>
          </a:solidFill>
          <a:uFillTx/>
          <a:latin typeface="Trebuchet MS"/>
        </a:defRPr>
      </a:lvl2pPr>
      <a:lvl3pPr marL="182559" marR="0" lvl="2" indent="-182559" algn="l" defTabSz="914400" rtl="0" fontAlgn="auto" hangingPunct="1">
        <a:lnSpc>
          <a:spcPct val="108000"/>
        </a:lnSpc>
        <a:spcBef>
          <a:spcPts val="1200"/>
        </a:spcBef>
        <a:spcAft>
          <a:spcPts val="0"/>
        </a:spcAft>
        <a:buSzPct val="100000"/>
        <a:buFont typeface="Arial" pitchFamily="34"/>
        <a:buChar char="•"/>
        <a:tabLst/>
        <a:defRPr lang="en-US" sz="1900" b="0" i="0" u="none" strike="noStrike" kern="1200" cap="none" spc="0" baseline="0">
          <a:solidFill>
            <a:srgbClr val="000000"/>
          </a:solidFill>
          <a:uFillTx/>
          <a:latin typeface="Trebuchet MS"/>
        </a:defRPr>
      </a:lvl3pPr>
      <a:lvl4pPr marL="354009" marR="0" lvl="3" indent="-171450" algn="l" defTabSz="914400" rtl="0" fontAlgn="auto" hangingPunct="1">
        <a:lnSpc>
          <a:spcPct val="108000"/>
        </a:lnSpc>
        <a:spcBef>
          <a:spcPts val="600"/>
        </a:spcBef>
        <a:spcAft>
          <a:spcPts val="0"/>
        </a:spcAft>
        <a:buClr>
          <a:srgbClr val="91B5CC"/>
        </a:buClr>
        <a:buSzPct val="100000"/>
        <a:buFont typeface="Arial" pitchFamily="34"/>
        <a:buChar char="•"/>
        <a:tabLst/>
        <a:defRPr lang="en-US" sz="1900" b="0" i="0" u="none" strike="noStrike" kern="1200" cap="none" spc="0" baseline="0">
          <a:solidFill>
            <a:srgbClr val="000000"/>
          </a:solidFill>
          <a:uFillTx/>
          <a:latin typeface="Trebuchet MS"/>
        </a:defRPr>
      </a:lvl4pPr>
      <a:lvl5pPr marL="536579" marR="0" lvl="4" indent="-182559" algn="l" defTabSz="914400" rtl="0" fontAlgn="auto" hangingPunct="1">
        <a:lnSpc>
          <a:spcPct val="108000"/>
        </a:lnSpc>
        <a:spcBef>
          <a:spcPts val="600"/>
        </a:spcBef>
        <a:spcAft>
          <a:spcPts val="0"/>
        </a:spcAft>
        <a:buSzPct val="100000"/>
        <a:buFont typeface="Arial" pitchFamily="34"/>
        <a:buChar char="•"/>
        <a:tabLst/>
        <a:defRPr lang="en-US" sz="1600" b="0" i="0" u="none" strike="noStrike" kern="1200" cap="none" spc="0" baseline="0">
          <a:solidFill>
            <a:srgbClr val="000000"/>
          </a:solidFill>
          <a:uFillTx/>
          <a:latin typeface="Trebuchet M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FA48A30-2F93-4DD1-D50A-C4B6B17B52AD}"/>
              </a:ext>
            </a:extLst>
          </p:cNvPr>
          <p:cNvSpPr txBox="1">
            <a:spLocks noGrp="1"/>
          </p:cNvSpPr>
          <p:nvPr>
            <p:ph type="title"/>
          </p:nvPr>
        </p:nvSpPr>
        <p:spPr>
          <a:xfrm>
            <a:off x="838203" y="365129"/>
            <a:ext cx="10515600" cy="1325559"/>
          </a:xfrm>
          <a:prstGeom prst="rect">
            <a:avLst/>
          </a:prstGeom>
          <a:noFill/>
          <a:ln>
            <a:noFill/>
          </a:ln>
        </p:spPr>
        <p:txBody>
          <a:bodyPr vert="horz" wrap="square" lIns="91440" tIns="45720" rIns="91440" bIns="45720" anchor="ctr" anchorCtr="0" compatLnSpc="1">
            <a:normAutofit/>
          </a:bodyPr>
          <a:lstStyle/>
          <a:p>
            <a:pPr lvl="0"/>
            <a:r>
              <a:rPr lang="en-US"/>
              <a:t>Click to edit Master title style</a:t>
            </a:r>
            <a:endParaRPr lang="en-GB"/>
          </a:p>
        </p:txBody>
      </p:sp>
      <p:sp>
        <p:nvSpPr>
          <p:cNvPr id="3" name="Text Placeholder 2">
            <a:extLst>
              <a:ext uri="{FF2B5EF4-FFF2-40B4-BE49-F238E27FC236}">
                <a16:creationId xmlns:a16="http://schemas.microsoft.com/office/drawing/2014/main" id="{0C26A26A-7649-3720-E667-4D6E221BBA1F}"/>
              </a:ext>
            </a:extLst>
          </p:cNvPr>
          <p:cNvSpPr txBox="1">
            <a:spLocks noGrp="1"/>
          </p:cNvSpPr>
          <p:nvPr>
            <p:ph type="body" idx="1"/>
          </p:nvPr>
        </p:nvSpPr>
        <p:spPr>
          <a:xfrm>
            <a:off x="838203" y="1825627"/>
            <a:ext cx="10515600" cy="4351336"/>
          </a:xfrm>
          <a:prstGeom prst="rect">
            <a:avLst/>
          </a:prstGeom>
          <a:noFill/>
          <a:ln>
            <a:noFill/>
          </a:ln>
        </p:spPr>
        <p:txBody>
          <a:bodyPr vert="horz" wrap="square" lIns="91440" tIns="45720" rIns="91440" bIns="45720" anchor="t" anchorCtr="0" compatLnSpc="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09F29D2-9CFD-4882-9DA6-386ACF569656}"/>
              </a:ext>
            </a:extLst>
          </p:cNvPr>
          <p:cNvSpPr txBox="1">
            <a:spLocks noGrp="1"/>
          </p:cNvSpPr>
          <p:nvPr>
            <p:ph type="dt" sz="half" idx="2"/>
          </p:nvPr>
        </p:nvSpPr>
        <p:spPr>
          <a:xfrm>
            <a:off x="838203" y="6356351"/>
            <a:ext cx="2743200" cy="365129"/>
          </a:xfrm>
          <a:prstGeom prst="rect">
            <a:avLst/>
          </a:prstGeom>
          <a:noFill/>
          <a:ln>
            <a:noFill/>
          </a:ln>
        </p:spPr>
        <p:txBody>
          <a:bodyPr vert="horz" wrap="square" lIns="91440" tIns="45720" rIns="91440" bIns="45720" anchor="ctr" anchorCtr="0" compatLnSpc="1">
            <a:noAutofit/>
          </a:bodyPr>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0A094BA6-CAA9-4835-8542-90D129517AAB}" type="datetime1">
              <a:rPr lang="en-GB"/>
              <a:pPr lvl="0"/>
              <a:t>03/11/2023</a:t>
            </a:fld>
            <a:endParaRPr lang="en-GB"/>
          </a:p>
        </p:txBody>
      </p:sp>
      <p:sp>
        <p:nvSpPr>
          <p:cNvPr id="5" name="Footer Placeholder 4">
            <a:extLst>
              <a:ext uri="{FF2B5EF4-FFF2-40B4-BE49-F238E27FC236}">
                <a16:creationId xmlns:a16="http://schemas.microsoft.com/office/drawing/2014/main" id="{0C578058-7127-4154-7582-122FC7797E82}"/>
              </a:ext>
            </a:extLst>
          </p:cNvPr>
          <p:cNvSpPr txBox="1">
            <a:spLocks noGrp="1"/>
          </p:cNvSpPr>
          <p:nvPr>
            <p:ph type="ftr" sz="quarter" idx="3"/>
          </p:nvPr>
        </p:nvSpPr>
        <p:spPr>
          <a:xfrm>
            <a:off x="4038603" y="6356351"/>
            <a:ext cx="4114800" cy="365129"/>
          </a:xfrm>
          <a:prstGeom prst="rect">
            <a:avLst/>
          </a:prstGeom>
          <a:noFill/>
          <a:ln>
            <a:noFill/>
          </a:ln>
        </p:spPr>
        <p:txBody>
          <a:bodyPr vert="horz" wrap="square" lIns="91440" tIns="45720" rIns="91440" bIns="45720" anchor="ctr" anchorCtr="1" compatLnSpc="1">
            <a:noAutofit/>
          </a:bodyPr>
          <a:lstStyle>
            <a:lvl1pPr marL="0" marR="0" lvl="0" indent="0" algn="ct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endParaRPr lang="en-GB"/>
          </a:p>
        </p:txBody>
      </p:sp>
      <p:sp>
        <p:nvSpPr>
          <p:cNvPr id="6" name="Slide Number Placeholder 5">
            <a:extLst>
              <a:ext uri="{FF2B5EF4-FFF2-40B4-BE49-F238E27FC236}">
                <a16:creationId xmlns:a16="http://schemas.microsoft.com/office/drawing/2014/main" id="{1255068D-A235-4AFC-1EA2-BEEDF2C36B46}"/>
              </a:ext>
            </a:extLst>
          </p:cNvPr>
          <p:cNvSpPr txBox="1">
            <a:spLocks noGrp="1"/>
          </p:cNvSpPr>
          <p:nvPr>
            <p:ph type="sldNum" sz="quarter" idx="4"/>
          </p:nvPr>
        </p:nvSpPr>
        <p:spPr>
          <a:xfrm>
            <a:off x="8610603" y="6356351"/>
            <a:ext cx="2743200" cy="365129"/>
          </a:xfrm>
          <a:prstGeom prst="rect">
            <a:avLst/>
          </a:prstGeom>
          <a:noFill/>
          <a:ln>
            <a:noFill/>
          </a:ln>
        </p:spPr>
        <p:txBody>
          <a:bodyPr vert="horz" wrap="square" lIns="91440" tIns="45720" rIns="91440" bIns="45720" anchor="ctr" anchorCtr="0" compatLnSpc="1">
            <a:noAutofit/>
          </a:bodyPr>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7E1CCE79-0940-4401-A228-1A86766BDBC9}" type="slidenum">
              <a:t>‹#›</a:t>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txStyles>
    <p:titleStyle>
      <a:lvl1pPr marL="0" marR="0" lvl="0" indent="0" algn="l" defTabSz="914400" rtl="0" fontAlgn="auto" hangingPunct="1">
        <a:lnSpc>
          <a:spcPct val="90000"/>
        </a:lnSpc>
        <a:spcBef>
          <a:spcPts val="0"/>
        </a:spcBef>
        <a:spcAft>
          <a:spcPts val="0"/>
        </a:spcAft>
        <a:buNone/>
        <a:tabLst/>
        <a:defRPr lang="en-US" sz="4400" b="0" i="0" u="none" strike="noStrike" kern="1200" cap="none" spc="0" baseline="0">
          <a:solidFill>
            <a:srgbClr val="000000"/>
          </a:solidFill>
          <a:uFillTx/>
          <a:latin typeface="Calibri Light"/>
        </a:defRPr>
      </a:lvl1pPr>
    </p:titleStyle>
    <p:bodyStyle>
      <a:lvl1pPr marL="228600" marR="0" lvl="0" indent="-228600" algn="l" defTabSz="914400" rtl="0" fontAlgn="auto" hangingPunct="1">
        <a:lnSpc>
          <a:spcPct val="90000"/>
        </a:lnSpc>
        <a:spcBef>
          <a:spcPts val="1000"/>
        </a:spcBef>
        <a:spcAft>
          <a:spcPts val="0"/>
        </a:spcAft>
        <a:buSzPct val="100000"/>
        <a:buFont typeface="Arial" pitchFamily="34"/>
        <a:buChar char="•"/>
        <a:tabLst/>
        <a:defRPr lang="en-US" sz="2800" b="0" i="0" u="none" strike="noStrike" kern="1200" cap="none" spc="0" baseline="0">
          <a:solidFill>
            <a:srgbClr val="000000"/>
          </a:solidFill>
          <a:uFillTx/>
          <a:latin typeface="Calibri"/>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jpeg"/><Relationship Id="rId7" Type="http://schemas.openxmlformats.org/officeDocument/2006/relationships/image" Target="../media/image4.svg"/><Relationship Id="rId2" Type="http://schemas.openxmlformats.org/officeDocument/2006/relationships/notesSlide" Target="../notesSlides/notesSlide1.xml"/><Relationship Id="rId1" Type="http://schemas.openxmlformats.org/officeDocument/2006/relationships/slideLayout" Target="../slideLayouts/slideLayout25.xml"/><Relationship Id="rId6" Type="http://schemas.openxmlformats.org/officeDocument/2006/relationships/image" Target="../media/image3.png"/><Relationship Id="rId5" Type="http://schemas.openxmlformats.org/officeDocument/2006/relationships/image" Target="../media/image15.svg"/><Relationship Id="rId4" Type="http://schemas.openxmlformats.org/officeDocument/2006/relationships/image" Target="../media/image14.png"/></Relationships>
</file>

<file path=ppt/slides/_rels/slide10.xml.rels><?xml version="1.0" encoding="UTF-8" standalone="yes"?>
<Relationships xmlns="http://schemas.openxmlformats.org/package/2006/relationships"><Relationship Id="rId8" Type="http://schemas.openxmlformats.org/officeDocument/2006/relationships/image" Target="../media/image124.svg"/><Relationship Id="rId13" Type="http://schemas.openxmlformats.org/officeDocument/2006/relationships/image" Target="../media/image129.png"/><Relationship Id="rId18" Type="http://schemas.openxmlformats.org/officeDocument/2006/relationships/image" Target="../media/image134.svg"/><Relationship Id="rId3" Type="http://schemas.openxmlformats.org/officeDocument/2006/relationships/image" Target="../media/image41.png"/><Relationship Id="rId21" Type="http://schemas.openxmlformats.org/officeDocument/2006/relationships/image" Target="../media/image137.png"/><Relationship Id="rId7" Type="http://schemas.openxmlformats.org/officeDocument/2006/relationships/image" Target="../media/image123.png"/><Relationship Id="rId12" Type="http://schemas.openxmlformats.org/officeDocument/2006/relationships/image" Target="../media/image128.svg"/><Relationship Id="rId17" Type="http://schemas.openxmlformats.org/officeDocument/2006/relationships/image" Target="../media/image133.png"/><Relationship Id="rId2" Type="http://schemas.openxmlformats.org/officeDocument/2006/relationships/notesSlide" Target="../notesSlides/notesSlide10.xml"/><Relationship Id="rId16" Type="http://schemas.openxmlformats.org/officeDocument/2006/relationships/image" Target="../media/image132.svg"/><Relationship Id="rId20" Type="http://schemas.openxmlformats.org/officeDocument/2006/relationships/image" Target="../media/image136.svg"/><Relationship Id="rId1" Type="http://schemas.openxmlformats.org/officeDocument/2006/relationships/slideLayout" Target="../slideLayouts/slideLayout24.xml"/><Relationship Id="rId6" Type="http://schemas.openxmlformats.org/officeDocument/2006/relationships/image" Target="../media/image122.svg"/><Relationship Id="rId11" Type="http://schemas.openxmlformats.org/officeDocument/2006/relationships/image" Target="../media/image127.png"/><Relationship Id="rId24" Type="http://schemas.openxmlformats.org/officeDocument/2006/relationships/image" Target="../media/image140.svg"/><Relationship Id="rId5" Type="http://schemas.openxmlformats.org/officeDocument/2006/relationships/image" Target="../media/image121.png"/><Relationship Id="rId15" Type="http://schemas.openxmlformats.org/officeDocument/2006/relationships/image" Target="../media/image131.png"/><Relationship Id="rId23" Type="http://schemas.openxmlformats.org/officeDocument/2006/relationships/image" Target="../media/image139.png"/><Relationship Id="rId10" Type="http://schemas.openxmlformats.org/officeDocument/2006/relationships/image" Target="../media/image126.svg"/><Relationship Id="rId19" Type="http://schemas.openxmlformats.org/officeDocument/2006/relationships/image" Target="../media/image135.png"/><Relationship Id="rId4" Type="http://schemas.openxmlformats.org/officeDocument/2006/relationships/image" Target="../media/image42.svg"/><Relationship Id="rId9" Type="http://schemas.openxmlformats.org/officeDocument/2006/relationships/image" Target="../media/image125.png"/><Relationship Id="rId14" Type="http://schemas.openxmlformats.org/officeDocument/2006/relationships/image" Target="../media/image130.svg"/><Relationship Id="rId22" Type="http://schemas.openxmlformats.org/officeDocument/2006/relationships/image" Target="../media/image138.svg"/></Relationships>
</file>

<file path=ppt/slides/_rels/slide11.xml.rels><?xml version="1.0" encoding="UTF-8" standalone="yes"?>
<Relationships xmlns="http://schemas.openxmlformats.org/package/2006/relationships"><Relationship Id="rId13" Type="http://schemas.openxmlformats.org/officeDocument/2006/relationships/image" Target="../media/image145.png"/><Relationship Id="rId18" Type="http://schemas.openxmlformats.org/officeDocument/2006/relationships/image" Target="../media/image150.svg"/><Relationship Id="rId26" Type="http://schemas.openxmlformats.org/officeDocument/2006/relationships/image" Target="../media/image158.png"/><Relationship Id="rId39" Type="http://schemas.openxmlformats.org/officeDocument/2006/relationships/image" Target="../media/image169.jpeg"/><Relationship Id="rId21" Type="http://schemas.openxmlformats.org/officeDocument/2006/relationships/image" Target="../media/image153.png"/><Relationship Id="rId34" Type="http://schemas.openxmlformats.org/officeDocument/2006/relationships/image" Target="../media/image164.png"/><Relationship Id="rId42" Type="http://schemas.openxmlformats.org/officeDocument/2006/relationships/image" Target="../media/image172.png"/><Relationship Id="rId47" Type="http://schemas.openxmlformats.org/officeDocument/2006/relationships/image" Target="../media/image177.png"/><Relationship Id="rId50" Type="http://schemas.openxmlformats.org/officeDocument/2006/relationships/image" Target="../media/image180.png"/><Relationship Id="rId7" Type="http://schemas.openxmlformats.org/officeDocument/2006/relationships/image" Target="../media/image40.svg"/><Relationship Id="rId2" Type="http://schemas.openxmlformats.org/officeDocument/2006/relationships/notesSlide" Target="../notesSlides/notesSlide11.xml"/><Relationship Id="rId16" Type="http://schemas.openxmlformats.org/officeDocument/2006/relationships/image" Target="../media/image148.png"/><Relationship Id="rId29" Type="http://schemas.openxmlformats.org/officeDocument/2006/relationships/image" Target="../media/image42.svg"/><Relationship Id="rId11" Type="http://schemas.openxmlformats.org/officeDocument/2006/relationships/image" Target="../media/image38.svg"/><Relationship Id="rId24" Type="http://schemas.openxmlformats.org/officeDocument/2006/relationships/image" Target="../media/image156.png"/><Relationship Id="rId32" Type="http://schemas.openxmlformats.org/officeDocument/2006/relationships/image" Target="../media/image162.png"/><Relationship Id="rId37" Type="http://schemas.openxmlformats.org/officeDocument/2006/relationships/image" Target="../media/image167.svg"/><Relationship Id="rId40" Type="http://schemas.openxmlformats.org/officeDocument/2006/relationships/image" Target="../media/image170.png"/><Relationship Id="rId45" Type="http://schemas.openxmlformats.org/officeDocument/2006/relationships/image" Target="../media/image175.png"/><Relationship Id="rId53" Type="http://schemas.openxmlformats.org/officeDocument/2006/relationships/image" Target="../media/image183.jpeg"/><Relationship Id="rId5" Type="http://schemas.openxmlformats.org/officeDocument/2006/relationships/image" Target="../media/image36.svg"/><Relationship Id="rId10" Type="http://schemas.openxmlformats.org/officeDocument/2006/relationships/image" Target="../media/image37.png"/><Relationship Id="rId19" Type="http://schemas.openxmlformats.org/officeDocument/2006/relationships/image" Target="../media/image151.png"/><Relationship Id="rId31" Type="http://schemas.openxmlformats.org/officeDocument/2006/relationships/image" Target="../media/image161.svg"/><Relationship Id="rId44" Type="http://schemas.openxmlformats.org/officeDocument/2006/relationships/image" Target="../media/image174.png"/><Relationship Id="rId52" Type="http://schemas.openxmlformats.org/officeDocument/2006/relationships/image" Target="../media/image182.png"/><Relationship Id="rId4" Type="http://schemas.openxmlformats.org/officeDocument/2006/relationships/image" Target="../media/image35.png"/><Relationship Id="rId9" Type="http://schemas.openxmlformats.org/officeDocument/2006/relationships/image" Target="../media/image143.svg"/><Relationship Id="rId14" Type="http://schemas.openxmlformats.org/officeDocument/2006/relationships/image" Target="../media/image146.png"/><Relationship Id="rId22" Type="http://schemas.openxmlformats.org/officeDocument/2006/relationships/image" Target="../media/image154.svg"/><Relationship Id="rId27" Type="http://schemas.openxmlformats.org/officeDocument/2006/relationships/image" Target="../media/image159.svg"/><Relationship Id="rId30" Type="http://schemas.openxmlformats.org/officeDocument/2006/relationships/image" Target="../media/image160.png"/><Relationship Id="rId35" Type="http://schemas.openxmlformats.org/officeDocument/2006/relationships/image" Target="../media/image165.svg"/><Relationship Id="rId43" Type="http://schemas.openxmlformats.org/officeDocument/2006/relationships/image" Target="../media/image173.png"/><Relationship Id="rId48" Type="http://schemas.openxmlformats.org/officeDocument/2006/relationships/image" Target="../media/image178.png"/><Relationship Id="rId8" Type="http://schemas.openxmlformats.org/officeDocument/2006/relationships/image" Target="../media/image142.png"/><Relationship Id="rId51" Type="http://schemas.openxmlformats.org/officeDocument/2006/relationships/image" Target="../media/image181.png"/><Relationship Id="rId3" Type="http://schemas.openxmlformats.org/officeDocument/2006/relationships/image" Target="../media/image141.jpeg"/><Relationship Id="rId12" Type="http://schemas.openxmlformats.org/officeDocument/2006/relationships/image" Target="../media/image144.png"/><Relationship Id="rId17" Type="http://schemas.openxmlformats.org/officeDocument/2006/relationships/image" Target="../media/image149.png"/><Relationship Id="rId25" Type="http://schemas.openxmlformats.org/officeDocument/2006/relationships/image" Target="../media/image157.png"/><Relationship Id="rId33" Type="http://schemas.openxmlformats.org/officeDocument/2006/relationships/image" Target="../media/image163.svg"/><Relationship Id="rId38" Type="http://schemas.openxmlformats.org/officeDocument/2006/relationships/image" Target="../media/image168.png"/><Relationship Id="rId46" Type="http://schemas.openxmlformats.org/officeDocument/2006/relationships/image" Target="../media/image176.png"/><Relationship Id="rId20" Type="http://schemas.openxmlformats.org/officeDocument/2006/relationships/image" Target="../media/image152.svg"/><Relationship Id="rId41" Type="http://schemas.openxmlformats.org/officeDocument/2006/relationships/image" Target="../media/image171.png"/><Relationship Id="rId54" Type="http://schemas.openxmlformats.org/officeDocument/2006/relationships/image" Target="../media/image184.png"/><Relationship Id="rId1" Type="http://schemas.openxmlformats.org/officeDocument/2006/relationships/slideLayout" Target="../slideLayouts/slideLayout25.xml"/><Relationship Id="rId6" Type="http://schemas.openxmlformats.org/officeDocument/2006/relationships/image" Target="../media/image39.png"/><Relationship Id="rId15" Type="http://schemas.openxmlformats.org/officeDocument/2006/relationships/image" Target="../media/image147.png"/><Relationship Id="rId23" Type="http://schemas.openxmlformats.org/officeDocument/2006/relationships/image" Target="../media/image155.png"/><Relationship Id="rId28" Type="http://schemas.openxmlformats.org/officeDocument/2006/relationships/image" Target="../media/image41.png"/><Relationship Id="rId36" Type="http://schemas.openxmlformats.org/officeDocument/2006/relationships/image" Target="../media/image166.png"/><Relationship Id="rId49" Type="http://schemas.openxmlformats.org/officeDocument/2006/relationships/image" Target="../media/image179.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5.jpeg"/><Relationship Id="rId1" Type="http://schemas.openxmlformats.org/officeDocument/2006/relationships/slideLayout" Target="../slideLayouts/slideLayout25.xml"/><Relationship Id="rId4" Type="http://schemas.openxmlformats.org/officeDocument/2006/relationships/image" Target="../media/image4.svg"/></Relationships>
</file>

<file path=ppt/slides/_rels/slide13.xml.rels><?xml version="1.0" encoding="UTF-8" standalone="yes"?>
<Relationships xmlns="http://schemas.openxmlformats.org/package/2006/relationships"><Relationship Id="rId8" Type="http://schemas.openxmlformats.org/officeDocument/2006/relationships/image" Target="../media/image192.jpeg"/><Relationship Id="rId13" Type="http://schemas.openxmlformats.org/officeDocument/2006/relationships/image" Target="../media/image35.png"/><Relationship Id="rId18" Type="http://schemas.openxmlformats.org/officeDocument/2006/relationships/image" Target="../media/image40.svg"/><Relationship Id="rId3" Type="http://schemas.openxmlformats.org/officeDocument/2006/relationships/image" Target="../media/image187.jpeg"/><Relationship Id="rId7" Type="http://schemas.openxmlformats.org/officeDocument/2006/relationships/image" Target="../media/image191.jpeg"/><Relationship Id="rId12" Type="http://schemas.openxmlformats.org/officeDocument/2006/relationships/image" Target="../media/image196.svg"/><Relationship Id="rId17" Type="http://schemas.openxmlformats.org/officeDocument/2006/relationships/image" Target="../media/image39.png"/><Relationship Id="rId2" Type="http://schemas.openxmlformats.org/officeDocument/2006/relationships/image" Target="../media/image186.jpeg"/><Relationship Id="rId16" Type="http://schemas.openxmlformats.org/officeDocument/2006/relationships/image" Target="../media/image38.svg"/><Relationship Id="rId20" Type="http://schemas.openxmlformats.org/officeDocument/2006/relationships/image" Target="../media/image42.svg"/><Relationship Id="rId1" Type="http://schemas.openxmlformats.org/officeDocument/2006/relationships/slideLayout" Target="../slideLayouts/slideLayout24.xml"/><Relationship Id="rId6" Type="http://schemas.openxmlformats.org/officeDocument/2006/relationships/image" Target="../media/image190.png"/><Relationship Id="rId11" Type="http://schemas.openxmlformats.org/officeDocument/2006/relationships/image" Target="../media/image195.png"/><Relationship Id="rId5" Type="http://schemas.openxmlformats.org/officeDocument/2006/relationships/image" Target="../media/image189.png"/><Relationship Id="rId15" Type="http://schemas.openxmlformats.org/officeDocument/2006/relationships/image" Target="../media/image37.png"/><Relationship Id="rId10" Type="http://schemas.openxmlformats.org/officeDocument/2006/relationships/image" Target="../media/image194.svg"/><Relationship Id="rId19" Type="http://schemas.openxmlformats.org/officeDocument/2006/relationships/image" Target="../media/image41.png"/><Relationship Id="rId4" Type="http://schemas.openxmlformats.org/officeDocument/2006/relationships/image" Target="../media/image188.jpeg"/><Relationship Id="rId9" Type="http://schemas.openxmlformats.org/officeDocument/2006/relationships/image" Target="../media/image193.png"/><Relationship Id="rId14" Type="http://schemas.openxmlformats.org/officeDocument/2006/relationships/image" Target="../media/image36.svg"/></Relationships>
</file>

<file path=ppt/slides/_rels/slide14.xml.rels><?xml version="1.0" encoding="UTF-8" standalone="yes"?>
<Relationships xmlns="http://schemas.openxmlformats.org/package/2006/relationships"><Relationship Id="rId8" Type="http://schemas.openxmlformats.org/officeDocument/2006/relationships/image" Target="../media/image202.jpeg"/><Relationship Id="rId13" Type="http://schemas.openxmlformats.org/officeDocument/2006/relationships/image" Target="../media/image207.jpeg"/><Relationship Id="rId18" Type="http://schemas.openxmlformats.org/officeDocument/2006/relationships/image" Target="../media/image212.png"/><Relationship Id="rId26" Type="http://schemas.openxmlformats.org/officeDocument/2006/relationships/image" Target="../media/image220.png"/><Relationship Id="rId3" Type="http://schemas.openxmlformats.org/officeDocument/2006/relationships/image" Target="../media/image197.jpeg"/><Relationship Id="rId21" Type="http://schemas.openxmlformats.org/officeDocument/2006/relationships/image" Target="../media/image215.png"/><Relationship Id="rId7" Type="http://schemas.openxmlformats.org/officeDocument/2006/relationships/image" Target="../media/image201.png"/><Relationship Id="rId12" Type="http://schemas.openxmlformats.org/officeDocument/2006/relationships/image" Target="../media/image206.jpeg"/><Relationship Id="rId17" Type="http://schemas.openxmlformats.org/officeDocument/2006/relationships/image" Target="../media/image211.png"/><Relationship Id="rId25" Type="http://schemas.openxmlformats.org/officeDocument/2006/relationships/image" Target="../media/image219.svg"/><Relationship Id="rId2" Type="http://schemas.openxmlformats.org/officeDocument/2006/relationships/notesSlide" Target="../notesSlides/notesSlide12.xml"/><Relationship Id="rId16" Type="http://schemas.openxmlformats.org/officeDocument/2006/relationships/image" Target="../media/image210.png"/><Relationship Id="rId20" Type="http://schemas.openxmlformats.org/officeDocument/2006/relationships/image" Target="../media/image214.png"/><Relationship Id="rId1" Type="http://schemas.openxmlformats.org/officeDocument/2006/relationships/slideLayout" Target="../slideLayouts/slideLayout24.xml"/><Relationship Id="rId6" Type="http://schemas.openxmlformats.org/officeDocument/2006/relationships/image" Target="../media/image200.png"/><Relationship Id="rId11" Type="http://schemas.openxmlformats.org/officeDocument/2006/relationships/image" Target="../media/image205.jpeg"/><Relationship Id="rId24" Type="http://schemas.openxmlformats.org/officeDocument/2006/relationships/image" Target="../media/image218.png"/><Relationship Id="rId5" Type="http://schemas.openxmlformats.org/officeDocument/2006/relationships/image" Target="../media/image199.jpeg"/><Relationship Id="rId15" Type="http://schemas.openxmlformats.org/officeDocument/2006/relationships/image" Target="../media/image209.png"/><Relationship Id="rId23" Type="http://schemas.openxmlformats.org/officeDocument/2006/relationships/image" Target="../media/image217.svg"/><Relationship Id="rId10" Type="http://schemas.openxmlformats.org/officeDocument/2006/relationships/image" Target="../media/image204.png"/><Relationship Id="rId19" Type="http://schemas.openxmlformats.org/officeDocument/2006/relationships/image" Target="../media/image213.png"/><Relationship Id="rId4" Type="http://schemas.openxmlformats.org/officeDocument/2006/relationships/image" Target="../media/image198.png"/><Relationship Id="rId9" Type="http://schemas.openxmlformats.org/officeDocument/2006/relationships/image" Target="../media/image203.jpeg"/><Relationship Id="rId14" Type="http://schemas.openxmlformats.org/officeDocument/2006/relationships/image" Target="../media/image208.jpeg"/><Relationship Id="rId22" Type="http://schemas.openxmlformats.org/officeDocument/2006/relationships/image" Target="../media/image216.png"/><Relationship Id="rId27" Type="http://schemas.openxmlformats.org/officeDocument/2006/relationships/image" Target="../media/image221.svg"/></Relationships>
</file>

<file path=ppt/slides/_rels/slide15.xml.rels><?xml version="1.0" encoding="UTF-8" standalone="yes"?>
<Relationships xmlns="http://schemas.openxmlformats.org/package/2006/relationships"><Relationship Id="rId8" Type="http://schemas.openxmlformats.org/officeDocument/2006/relationships/image" Target="../media/image227.png"/><Relationship Id="rId13" Type="http://schemas.openxmlformats.org/officeDocument/2006/relationships/image" Target="../media/image232.png"/><Relationship Id="rId3" Type="http://schemas.openxmlformats.org/officeDocument/2006/relationships/image" Target="../media/image222.jpeg"/><Relationship Id="rId7" Type="http://schemas.openxmlformats.org/officeDocument/2006/relationships/image" Target="../media/image226.png"/><Relationship Id="rId12" Type="http://schemas.openxmlformats.org/officeDocument/2006/relationships/image" Target="../media/image231.png"/><Relationship Id="rId2" Type="http://schemas.openxmlformats.org/officeDocument/2006/relationships/notesSlide" Target="../notesSlides/notesSlide13.xml"/><Relationship Id="rId16" Type="http://schemas.openxmlformats.org/officeDocument/2006/relationships/image" Target="../media/image235.png"/><Relationship Id="rId1" Type="http://schemas.openxmlformats.org/officeDocument/2006/relationships/slideLayout" Target="../slideLayouts/slideLayout24.xml"/><Relationship Id="rId6" Type="http://schemas.openxmlformats.org/officeDocument/2006/relationships/image" Target="../media/image225.jpeg"/><Relationship Id="rId11" Type="http://schemas.openxmlformats.org/officeDocument/2006/relationships/image" Target="../media/image230.jpeg"/><Relationship Id="rId5" Type="http://schemas.openxmlformats.org/officeDocument/2006/relationships/image" Target="../media/image224.png"/><Relationship Id="rId15" Type="http://schemas.openxmlformats.org/officeDocument/2006/relationships/image" Target="../media/image234.png"/><Relationship Id="rId10" Type="http://schemas.openxmlformats.org/officeDocument/2006/relationships/image" Target="../media/image229.png"/><Relationship Id="rId4" Type="http://schemas.openxmlformats.org/officeDocument/2006/relationships/image" Target="../media/image223.png"/><Relationship Id="rId9" Type="http://schemas.openxmlformats.org/officeDocument/2006/relationships/image" Target="../media/image228.png"/><Relationship Id="rId14" Type="http://schemas.openxmlformats.org/officeDocument/2006/relationships/image" Target="../media/image233.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6.jpeg"/><Relationship Id="rId1" Type="http://schemas.openxmlformats.org/officeDocument/2006/relationships/slideLayout" Target="../slideLayouts/slideLayout25.xml"/><Relationship Id="rId4" Type="http://schemas.openxmlformats.org/officeDocument/2006/relationships/image" Target="../media/image4.svg"/></Relationships>
</file>

<file path=ppt/slides/_rels/slide17.xml.rels><?xml version="1.0" encoding="UTF-8" standalone="yes"?>
<Relationships xmlns="http://schemas.openxmlformats.org/package/2006/relationships"><Relationship Id="rId8" Type="http://schemas.openxmlformats.org/officeDocument/2006/relationships/image" Target="../media/image40.svg"/><Relationship Id="rId13" Type="http://schemas.openxmlformats.org/officeDocument/2006/relationships/image" Target="../media/image239.png"/><Relationship Id="rId18" Type="http://schemas.openxmlformats.org/officeDocument/2006/relationships/image" Target="../media/image244.svg"/><Relationship Id="rId3" Type="http://schemas.openxmlformats.org/officeDocument/2006/relationships/image" Target="../media/image37.png"/><Relationship Id="rId7" Type="http://schemas.openxmlformats.org/officeDocument/2006/relationships/image" Target="../media/image39.png"/><Relationship Id="rId12" Type="http://schemas.openxmlformats.org/officeDocument/2006/relationships/image" Target="../media/image36.svg"/><Relationship Id="rId17" Type="http://schemas.openxmlformats.org/officeDocument/2006/relationships/image" Target="../media/image243.png"/><Relationship Id="rId2" Type="http://schemas.openxmlformats.org/officeDocument/2006/relationships/notesSlide" Target="../notesSlides/notesSlide14.xml"/><Relationship Id="rId16" Type="http://schemas.openxmlformats.org/officeDocument/2006/relationships/image" Target="../media/image242.svg"/><Relationship Id="rId20" Type="http://schemas.openxmlformats.org/officeDocument/2006/relationships/image" Target="../media/image246.svg"/><Relationship Id="rId1" Type="http://schemas.openxmlformats.org/officeDocument/2006/relationships/slideLayout" Target="../slideLayouts/slideLayout24.xml"/><Relationship Id="rId6" Type="http://schemas.openxmlformats.org/officeDocument/2006/relationships/image" Target="../media/image238.svg"/><Relationship Id="rId11" Type="http://schemas.openxmlformats.org/officeDocument/2006/relationships/image" Target="../media/image35.png"/><Relationship Id="rId5" Type="http://schemas.openxmlformats.org/officeDocument/2006/relationships/image" Target="../media/image237.png"/><Relationship Id="rId15" Type="http://schemas.openxmlformats.org/officeDocument/2006/relationships/image" Target="../media/image241.png"/><Relationship Id="rId10" Type="http://schemas.openxmlformats.org/officeDocument/2006/relationships/image" Target="../media/image42.svg"/><Relationship Id="rId19" Type="http://schemas.openxmlformats.org/officeDocument/2006/relationships/image" Target="../media/image245.png"/><Relationship Id="rId4" Type="http://schemas.openxmlformats.org/officeDocument/2006/relationships/image" Target="../media/image38.svg"/><Relationship Id="rId9" Type="http://schemas.openxmlformats.org/officeDocument/2006/relationships/image" Target="../media/image41.png"/><Relationship Id="rId14" Type="http://schemas.openxmlformats.org/officeDocument/2006/relationships/image" Target="../media/image240.svg"/></Relationships>
</file>

<file path=ppt/slides/_rels/slide18.xml.rels><?xml version="1.0" encoding="UTF-8" standalone="yes"?>
<Relationships xmlns="http://schemas.openxmlformats.org/package/2006/relationships"><Relationship Id="rId8" Type="http://schemas.microsoft.com/office/2007/relationships/hdphoto" Target="../media/hdphoto2.wdp"/><Relationship Id="rId3" Type="http://schemas.microsoft.com/office/2018/10/relationships/comments" Target="../comments/modernComment_463_93045B14.xml"/><Relationship Id="rId7" Type="http://schemas.openxmlformats.org/officeDocument/2006/relationships/image" Target="../media/image249.png"/><Relationship Id="rId2" Type="http://schemas.openxmlformats.org/officeDocument/2006/relationships/notesSlide" Target="../notesSlides/notesSlide15.xml"/><Relationship Id="rId1" Type="http://schemas.openxmlformats.org/officeDocument/2006/relationships/slideLayout" Target="../slideLayouts/slideLayout24.xml"/><Relationship Id="rId6" Type="http://schemas.openxmlformats.org/officeDocument/2006/relationships/image" Target="../media/image248.jpeg"/><Relationship Id="rId5" Type="http://schemas.microsoft.com/office/2007/relationships/hdphoto" Target="../media/hdphoto1.wdp"/><Relationship Id="rId10" Type="http://schemas.openxmlformats.org/officeDocument/2006/relationships/image" Target="../media/image251.png"/><Relationship Id="rId4" Type="http://schemas.openxmlformats.org/officeDocument/2006/relationships/image" Target="../media/image247.png"/><Relationship Id="rId9" Type="http://schemas.openxmlformats.org/officeDocument/2006/relationships/image" Target="../media/image250.jpeg"/></Relationships>
</file>

<file path=ppt/slides/_rels/slide1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6.xml"/><Relationship Id="rId1" Type="http://schemas.openxmlformats.org/officeDocument/2006/relationships/slideLayout" Target="../slideLayouts/slideLayout25.xml"/><Relationship Id="rId5" Type="http://schemas.openxmlformats.org/officeDocument/2006/relationships/image" Target="../media/image4.svg"/><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6.png"/><Relationship Id="rId7"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21.svg"/><Relationship Id="rId4" Type="http://schemas.openxmlformats.org/officeDocument/2006/relationships/image" Target="../media/image17.svg"/><Relationship Id="rId9" Type="http://schemas.openxmlformats.org/officeDocument/2006/relationships/image" Target="../media/image20.png"/></Relationships>
</file>

<file path=ppt/slides/_rels/slide20.xml.rels><?xml version="1.0" encoding="UTF-8" standalone="yes"?>
<Relationships xmlns="http://schemas.openxmlformats.org/package/2006/relationships"><Relationship Id="rId2" Type="http://schemas.microsoft.com/office/2018/10/relationships/comments" Target="../comments/modernComment_461_C4E442D5.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8" Type="http://schemas.openxmlformats.org/officeDocument/2006/relationships/image" Target="../media/image260.jpeg"/><Relationship Id="rId3" Type="http://schemas.openxmlformats.org/officeDocument/2006/relationships/image" Target="../media/image255.jpeg"/><Relationship Id="rId7" Type="http://schemas.openxmlformats.org/officeDocument/2006/relationships/image" Target="../media/image259.jpeg"/><Relationship Id="rId2" Type="http://schemas.openxmlformats.org/officeDocument/2006/relationships/image" Target="../media/image254.png"/><Relationship Id="rId1" Type="http://schemas.openxmlformats.org/officeDocument/2006/relationships/slideLayout" Target="../slideLayouts/slideLayout24.xml"/><Relationship Id="rId6" Type="http://schemas.openxmlformats.org/officeDocument/2006/relationships/image" Target="../media/image258.jpeg"/><Relationship Id="rId5" Type="http://schemas.openxmlformats.org/officeDocument/2006/relationships/image" Target="../media/image257.jpeg"/><Relationship Id="rId4" Type="http://schemas.openxmlformats.org/officeDocument/2006/relationships/image" Target="../media/image256.jpeg"/><Relationship Id="rId9" Type="http://schemas.openxmlformats.org/officeDocument/2006/relationships/image" Target="../media/image261.jpeg"/></Relationships>
</file>

<file path=ppt/slides/_rels/slide23.xml.rels><?xml version="1.0" encoding="UTF-8" standalone="yes"?>
<Relationships xmlns="http://schemas.openxmlformats.org/package/2006/relationships"><Relationship Id="rId3" Type="http://schemas.openxmlformats.org/officeDocument/2006/relationships/hyperlink" Target="http://www.gatsbyafrica.org.uk/textiles-apparel/" TargetMode="External"/><Relationship Id="rId2" Type="http://schemas.openxmlformats.org/officeDocument/2006/relationships/hyperlink" Target="mailto:Textilesandapparel@gatsbyafrica.org.uk" TargetMode="Externa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32.svg"/><Relationship Id="rId3" Type="http://schemas.openxmlformats.org/officeDocument/2006/relationships/image" Target="../media/image22.jpeg"/><Relationship Id="rId7" Type="http://schemas.openxmlformats.org/officeDocument/2006/relationships/image" Target="../media/image26.svg"/><Relationship Id="rId12"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40.xml"/><Relationship Id="rId6" Type="http://schemas.openxmlformats.org/officeDocument/2006/relationships/image" Target="../media/image25.png"/><Relationship Id="rId11" Type="http://schemas.openxmlformats.org/officeDocument/2006/relationships/image" Target="../media/image30.svg"/><Relationship Id="rId5" Type="http://schemas.openxmlformats.org/officeDocument/2006/relationships/image" Target="../media/image24.svg"/><Relationship Id="rId10" Type="http://schemas.openxmlformats.org/officeDocument/2006/relationships/image" Target="../media/image29.png"/><Relationship Id="rId4" Type="http://schemas.openxmlformats.org/officeDocument/2006/relationships/image" Target="../media/image23.png"/><Relationship Id="rId9" Type="http://schemas.openxmlformats.org/officeDocument/2006/relationships/image" Target="../media/image28.svg"/></Relationships>
</file>

<file path=ppt/slides/_rels/slide4.xml.rels><?xml version="1.0" encoding="UTF-8" standalone="yes"?>
<Relationships xmlns="http://schemas.openxmlformats.org/package/2006/relationships"><Relationship Id="rId8" Type="http://schemas.openxmlformats.org/officeDocument/2006/relationships/image" Target="../media/image38.svg"/><Relationship Id="rId13" Type="http://schemas.openxmlformats.org/officeDocument/2006/relationships/image" Target="../media/image43.png"/><Relationship Id="rId18" Type="http://schemas.openxmlformats.org/officeDocument/2006/relationships/image" Target="../media/image48.svg"/><Relationship Id="rId26" Type="http://schemas.openxmlformats.org/officeDocument/2006/relationships/image" Target="../media/image56.svg"/><Relationship Id="rId3" Type="http://schemas.openxmlformats.org/officeDocument/2006/relationships/image" Target="../media/image33.png"/><Relationship Id="rId21" Type="http://schemas.openxmlformats.org/officeDocument/2006/relationships/image" Target="../media/image51.png"/><Relationship Id="rId7" Type="http://schemas.openxmlformats.org/officeDocument/2006/relationships/image" Target="../media/image37.png"/><Relationship Id="rId12" Type="http://schemas.openxmlformats.org/officeDocument/2006/relationships/image" Target="../media/image42.svg"/><Relationship Id="rId17" Type="http://schemas.openxmlformats.org/officeDocument/2006/relationships/image" Target="../media/image47.png"/><Relationship Id="rId25" Type="http://schemas.openxmlformats.org/officeDocument/2006/relationships/image" Target="../media/image55.png"/><Relationship Id="rId2" Type="http://schemas.openxmlformats.org/officeDocument/2006/relationships/notesSlide" Target="../notesSlides/notesSlide4.xml"/><Relationship Id="rId16" Type="http://schemas.openxmlformats.org/officeDocument/2006/relationships/image" Target="../media/image46.svg"/><Relationship Id="rId20" Type="http://schemas.openxmlformats.org/officeDocument/2006/relationships/image" Target="../media/image50.svg"/><Relationship Id="rId29" Type="http://schemas.openxmlformats.org/officeDocument/2006/relationships/image" Target="../media/image59.png"/><Relationship Id="rId1" Type="http://schemas.openxmlformats.org/officeDocument/2006/relationships/slideLayout" Target="../slideLayouts/slideLayout24.xml"/><Relationship Id="rId6" Type="http://schemas.openxmlformats.org/officeDocument/2006/relationships/image" Target="../media/image36.svg"/><Relationship Id="rId11" Type="http://schemas.openxmlformats.org/officeDocument/2006/relationships/image" Target="../media/image41.png"/><Relationship Id="rId24" Type="http://schemas.openxmlformats.org/officeDocument/2006/relationships/image" Target="../media/image54.svg"/><Relationship Id="rId5" Type="http://schemas.openxmlformats.org/officeDocument/2006/relationships/image" Target="../media/image35.png"/><Relationship Id="rId15" Type="http://schemas.openxmlformats.org/officeDocument/2006/relationships/image" Target="../media/image45.png"/><Relationship Id="rId23" Type="http://schemas.openxmlformats.org/officeDocument/2006/relationships/image" Target="../media/image53.png"/><Relationship Id="rId28" Type="http://schemas.openxmlformats.org/officeDocument/2006/relationships/image" Target="../media/image58.svg"/><Relationship Id="rId10" Type="http://schemas.openxmlformats.org/officeDocument/2006/relationships/image" Target="../media/image40.svg"/><Relationship Id="rId19" Type="http://schemas.openxmlformats.org/officeDocument/2006/relationships/image" Target="../media/image49.png"/><Relationship Id="rId4" Type="http://schemas.openxmlformats.org/officeDocument/2006/relationships/image" Target="../media/image34.svg"/><Relationship Id="rId9" Type="http://schemas.openxmlformats.org/officeDocument/2006/relationships/image" Target="../media/image39.png"/><Relationship Id="rId14" Type="http://schemas.openxmlformats.org/officeDocument/2006/relationships/image" Target="../media/image44.svg"/><Relationship Id="rId22" Type="http://schemas.openxmlformats.org/officeDocument/2006/relationships/image" Target="../media/image52.svg"/><Relationship Id="rId27" Type="http://schemas.openxmlformats.org/officeDocument/2006/relationships/image" Target="../media/image57.png"/><Relationship Id="rId30" Type="http://schemas.openxmlformats.org/officeDocument/2006/relationships/image" Target="../media/image60.svg"/></Relationships>
</file>

<file path=ppt/slides/_rels/slide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5.xml"/><Relationship Id="rId1" Type="http://schemas.openxmlformats.org/officeDocument/2006/relationships/slideLayout" Target="../slideLayouts/slideLayout25.xml"/><Relationship Id="rId6" Type="http://schemas.openxmlformats.org/officeDocument/2006/relationships/image" Target="../media/image64.jpeg"/><Relationship Id="rId5" Type="http://schemas.openxmlformats.org/officeDocument/2006/relationships/image" Target="../media/image63.png"/><Relationship Id="rId4" Type="http://schemas.openxmlformats.org/officeDocument/2006/relationships/image" Target="../media/image62.png"/><Relationship Id="rId9" Type="http://schemas.openxmlformats.org/officeDocument/2006/relationships/image" Target="../media/image67.png"/></Relationships>
</file>

<file path=ppt/slides/_rels/slide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77.png"/><Relationship Id="rId18" Type="http://schemas.openxmlformats.org/officeDocument/2006/relationships/image" Target="../media/image82.svg"/><Relationship Id="rId3" Type="http://schemas.openxmlformats.org/officeDocument/2006/relationships/image" Target="../media/image37.png"/><Relationship Id="rId7" Type="http://schemas.openxmlformats.org/officeDocument/2006/relationships/image" Target="../media/image71.png"/><Relationship Id="rId12" Type="http://schemas.openxmlformats.org/officeDocument/2006/relationships/image" Target="../media/image76.svg"/><Relationship Id="rId17" Type="http://schemas.openxmlformats.org/officeDocument/2006/relationships/image" Target="../media/image81.png"/><Relationship Id="rId2" Type="http://schemas.openxmlformats.org/officeDocument/2006/relationships/notesSlide" Target="../notesSlides/notesSlide7.xml"/><Relationship Id="rId16" Type="http://schemas.openxmlformats.org/officeDocument/2006/relationships/image" Target="../media/image80.svg"/><Relationship Id="rId20" Type="http://schemas.openxmlformats.org/officeDocument/2006/relationships/image" Target="../media/image84.svg"/><Relationship Id="rId1" Type="http://schemas.openxmlformats.org/officeDocument/2006/relationships/slideLayout" Target="../slideLayouts/slideLayout24.xml"/><Relationship Id="rId6" Type="http://schemas.openxmlformats.org/officeDocument/2006/relationships/image" Target="../media/image70.svg"/><Relationship Id="rId11" Type="http://schemas.openxmlformats.org/officeDocument/2006/relationships/image" Target="../media/image75.png"/><Relationship Id="rId5" Type="http://schemas.openxmlformats.org/officeDocument/2006/relationships/image" Target="../media/image69.png"/><Relationship Id="rId15" Type="http://schemas.openxmlformats.org/officeDocument/2006/relationships/image" Target="../media/image79.png"/><Relationship Id="rId10" Type="http://schemas.openxmlformats.org/officeDocument/2006/relationships/image" Target="../media/image74.svg"/><Relationship Id="rId19" Type="http://schemas.openxmlformats.org/officeDocument/2006/relationships/image" Target="../media/image83.png"/><Relationship Id="rId4" Type="http://schemas.openxmlformats.org/officeDocument/2006/relationships/image" Target="../media/image38.svg"/><Relationship Id="rId9" Type="http://schemas.openxmlformats.org/officeDocument/2006/relationships/image" Target="../media/image73.png"/><Relationship Id="rId14" Type="http://schemas.openxmlformats.org/officeDocument/2006/relationships/image" Target="../media/image78.svg"/></Relationships>
</file>

<file path=ppt/slides/_rels/slide8.xml.rels><?xml version="1.0" encoding="UTF-8" standalone="yes"?>
<Relationships xmlns="http://schemas.openxmlformats.org/package/2006/relationships"><Relationship Id="rId8" Type="http://schemas.openxmlformats.org/officeDocument/2006/relationships/image" Target="../media/image88.svg"/><Relationship Id="rId13" Type="http://schemas.openxmlformats.org/officeDocument/2006/relationships/image" Target="../media/image93.png"/><Relationship Id="rId18" Type="http://schemas.openxmlformats.org/officeDocument/2006/relationships/image" Target="../media/image98.svg"/><Relationship Id="rId3" Type="http://schemas.openxmlformats.org/officeDocument/2006/relationships/image" Target="../media/image39.png"/><Relationship Id="rId21" Type="http://schemas.openxmlformats.org/officeDocument/2006/relationships/image" Target="../media/image101.png"/><Relationship Id="rId7" Type="http://schemas.openxmlformats.org/officeDocument/2006/relationships/image" Target="../media/image87.png"/><Relationship Id="rId12" Type="http://schemas.openxmlformats.org/officeDocument/2006/relationships/image" Target="../media/image92.svg"/><Relationship Id="rId17" Type="http://schemas.openxmlformats.org/officeDocument/2006/relationships/image" Target="../media/image97.png"/><Relationship Id="rId2" Type="http://schemas.openxmlformats.org/officeDocument/2006/relationships/notesSlide" Target="../notesSlides/notesSlide8.xml"/><Relationship Id="rId16" Type="http://schemas.openxmlformats.org/officeDocument/2006/relationships/image" Target="../media/image96.svg"/><Relationship Id="rId20" Type="http://schemas.openxmlformats.org/officeDocument/2006/relationships/image" Target="../media/image100.svg"/><Relationship Id="rId1" Type="http://schemas.openxmlformats.org/officeDocument/2006/relationships/slideLayout" Target="../slideLayouts/slideLayout24.xml"/><Relationship Id="rId6" Type="http://schemas.openxmlformats.org/officeDocument/2006/relationships/image" Target="../media/image86.svg"/><Relationship Id="rId11" Type="http://schemas.openxmlformats.org/officeDocument/2006/relationships/image" Target="../media/image91.png"/><Relationship Id="rId5" Type="http://schemas.openxmlformats.org/officeDocument/2006/relationships/image" Target="../media/image85.png"/><Relationship Id="rId15" Type="http://schemas.openxmlformats.org/officeDocument/2006/relationships/image" Target="../media/image95.png"/><Relationship Id="rId10" Type="http://schemas.openxmlformats.org/officeDocument/2006/relationships/image" Target="../media/image90.svg"/><Relationship Id="rId19" Type="http://schemas.openxmlformats.org/officeDocument/2006/relationships/image" Target="../media/image99.png"/><Relationship Id="rId4" Type="http://schemas.openxmlformats.org/officeDocument/2006/relationships/image" Target="../media/image40.svg"/><Relationship Id="rId9" Type="http://schemas.openxmlformats.org/officeDocument/2006/relationships/image" Target="../media/image89.png"/><Relationship Id="rId14" Type="http://schemas.openxmlformats.org/officeDocument/2006/relationships/image" Target="../media/image94.svg"/><Relationship Id="rId22" Type="http://schemas.openxmlformats.org/officeDocument/2006/relationships/image" Target="../media/image102.svg"/></Relationships>
</file>

<file path=ppt/slides/_rels/slide9.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svg"/><Relationship Id="rId18" Type="http://schemas.openxmlformats.org/officeDocument/2006/relationships/image" Target="../media/image115.png"/><Relationship Id="rId3" Type="http://schemas.microsoft.com/office/2018/10/relationships/comments" Target="../comments/modernComment_46F_6B8496A3.xml"/><Relationship Id="rId21" Type="http://schemas.openxmlformats.org/officeDocument/2006/relationships/image" Target="../media/image118.svg"/><Relationship Id="rId7" Type="http://schemas.openxmlformats.org/officeDocument/2006/relationships/image" Target="../media/image104.svg"/><Relationship Id="rId12" Type="http://schemas.openxmlformats.org/officeDocument/2006/relationships/image" Target="../media/image109.png"/><Relationship Id="rId17" Type="http://schemas.openxmlformats.org/officeDocument/2006/relationships/image" Target="../media/image114.svg"/><Relationship Id="rId2" Type="http://schemas.openxmlformats.org/officeDocument/2006/relationships/notesSlide" Target="../notesSlides/notesSlide9.xml"/><Relationship Id="rId16" Type="http://schemas.openxmlformats.org/officeDocument/2006/relationships/image" Target="../media/image113.png"/><Relationship Id="rId20" Type="http://schemas.openxmlformats.org/officeDocument/2006/relationships/image" Target="../media/image117.png"/><Relationship Id="rId1" Type="http://schemas.openxmlformats.org/officeDocument/2006/relationships/slideLayout" Target="../slideLayouts/slideLayout24.xml"/><Relationship Id="rId6" Type="http://schemas.openxmlformats.org/officeDocument/2006/relationships/image" Target="../media/image103.png"/><Relationship Id="rId11" Type="http://schemas.openxmlformats.org/officeDocument/2006/relationships/image" Target="../media/image108.svg"/><Relationship Id="rId5" Type="http://schemas.openxmlformats.org/officeDocument/2006/relationships/image" Target="../media/image36.svg"/><Relationship Id="rId15" Type="http://schemas.openxmlformats.org/officeDocument/2006/relationships/image" Target="../media/image112.svg"/><Relationship Id="rId23" Type="http://schemas.openxmlformats.org/officeDocument/2006/relationships/image" Target="../media/image120.svg"/><Relationship Id="rId10" Type="http://schemas.openxmlformats.org/officeDocument/2006/relationships/image" Target="../media/image107.png"/><Relationship Id="rId19" Type="http://schemas.openxmlformats.org/officeDocument/2006/relationships/image" Target="../media/image116.svg"/><Relationship Id="rId4" Type="http://schemas.openxmlformats.org/officeDocument/2006/relationships/image" Target="../media/image35.png"/><Relationship Id="rId9" Type="http://schemas.openxmlformats.org/officeDocument/2006/relationships/image" Target="../media/image106.svg"/><Relationship Id="rId14" Type="http://schemas.openxmlformats.org/officeDocument/2006/relationships/image" Target="../media/image111.png"/><Relationship Id="rId22"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name="Slide2">
    <p:spTree>
      <p:nvGrpSpPr>
        <p:cNvPr id="1" name=""/>
        <p:cNvGrpSpPr/>
        <p:nvPr/>
      </p:nvGrpSpPr>
      <p:grpSpPr>
        <a:xfrm>
          <a:off x="0" y="0"/>
          <a:ext cx="0" cy="0"/>
          <a:chOff x="0" y="0"/>
          <a:chExt cx="0" cy="0"/>
        </a:xfrm>
      </p:grpSpPr>
      <p:pic>
        <p:nvPicPr>
          <p:cNvPr id="9" name="Picture 8" descr="A city skyline with trees and buildings&#10;&#10;Description automatically generated">
            <a:extLst>
              <a:ext uri="{FF2B5EF4-FFF2-40B4-BE49-F238E27FC236}">
                <a16:creationId xmlns:a16="http://schemas.microsoft.com/office/drawing/2014/main" id="{EE670578-2A3E-DD13-7F05-5AA3E667CEF7}"/>
              </a:ext>
            </a:extLst>
          </p:cNvPr>
          <p:cNvPicPr>
            <a:picLocks noChangeAspect="1"/>
          </p:cNvPicPr>
          <p:nvPr/>
        </p:nvPicPr>
        <p:blipFill rotWithShape="1">
          <a:blip r:embed="rId3"/>
          <a:srcRect l="1304" t="5143" r="1304" b="12499"/>
          <a:stretch/>
        </p:blipFill>
        <p:spPr>
          <a:xfrm>
            <a:off x="0" y="0"/>
            <a:ext cx="12192000" cy="6858000"/>
          </a:xfrm>
          <a:prstGeom prst="rect">
            <a:avLst/>
          </a:prstGeom>
        </p:spPr>
      </p:pic>
      <p:sp>
        <p:nvSpPr>
          <p:cNvPr id="10" name="Title 1">
            <a:extLst>
              <a:ext uri="{FF2B5EF4-FFF2-40B4-BE49-F238E27FC236}">
                <a16:creationId xmlns:a16="http://schemas.microsoft.com/office/drawing/2014/main" id="{733204A2-8418-1816-B514-4936A40BE38C}"/>
              </a:ext>
            </a:extLst>
          </p:cNvPr>
          <p:cNvSpPr txBox="1">
            <a:spLocks/>
          </p:cNvSpPr>
          <p:nvPr/>
        </p:nvSpPr>
        <p:spPr>
          <a:xfrm>
            <a:off x="464816" y="1931851"/>
            <a:ext cx="5693839" cy="2031687"/>
          </a:xfrm>
          <a:prstGeom prst="rect">
            <a:avLst/>
          </a:prstGeom>
          <a:noFill/>
          <a:ln>
            <a:noFill/>
          </a:ln>
        </p:spPr>
        <p:txBody>
          <a:bodyPr vert="horz" wrap="square" lIns="0" tIns="0" rIns="0" bIns="0" anchor="b" anchorCtr="0" compatLnSpc="1">
            <a:noAutofit/>
          </a:bodyPr>
          <a:lstStyle>
            <a:lvl1pPr marL="0" marR="0" lvl="0" indent="0" algn="l" defTabSz="914400" rtl="0" fontAlgn="auto" hangingPunct="1">
              <a:lnSpc>
                <a:spcPct val="87000"/>
              </a:lnSpc>
              <a:spcBef>
                <a:spcPts val="0"/>
              </a:spcBef>
              <a:spcAft>
                <a:spcPts val="0"/>
              </a:spcAft>
              <a:buNone/>
              <a:tabLst/>
              <a:defRPr lang="en-US" sz="4500" b="1" i="0" u="none" strike="noStrike" kern="1200" cap="none" spc="0" baseline="0">
                <a:solidFill>
                  <a:srgbClr val="14123F"/>
                </a:solidFill>
                <a:uFillTx/>
                <a:latin typeface="Trebuchet MS"/>
              </a:defRPr>
            </a:lvl1pPr>
          </a:lstStyle>
          <a:p>
            <a:r>
              <a:rPr lang="en-GB" sz="3600">
                <a:solidFill>
                  <a:schemeClr val="bg1"/>
                </a:solidFill>
              </a:rPr>
              <a:t>East Africa, the next frontier in Textile and Garment Manufacturing and Sourcing </a:t>
            </a:r>
          </a:p>
        </p:txBody>
      </p:sp>
      <p:sp>
        <p:nvSpPr>
          <p:cNvPr id="11" name="TextBox 10">
            <a:extLst>
              <a:ext uri="{FF2B5EF4-FFF2-40B4-BE49-F238E27FC236}">
                <a16:creationId xmlns:a16="http://schemas.microsoft.com/office/drawing/2014/main" id="{9D3B5F9F-FB61-B208-A410-14D665E8756E}"/>
              </a:ext>
            </a:extLst>
          </p:cNvPr>
          <p:cNvSpPr txBox="1"/>
          <p:nvPr/>
        </p:nvSpPr>
        <p:spPr>
          <a:xfrm>
            <a:off x="420212" y="4188525"/>
            <a:ext cx="4220614" cy="64633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1" i="0" u="none" strike="noStrike" kern="1200" cap="none" spc="0" baseline="0" dirty="0">
                <a:solidFill>
                  <a:srgbClr val="FFFFFF"/>
                </a:solidFill>
                <a:uFillTx/>
                <a:latin typeface="Trebuchet MS"/>
              </a:rPr>
              <a:t>Sourcing Journal Fall Summit</a:t>
            </a:r>
          </a:p>
          <a:p>
            <a:pPr>
              <a:defRPr sz="1800" b="0" i="0" u="none" strike="noStrike" kern="0" cap="none" spc="0" baseline="0">
                <a:solidFill>
                  <a:srgbClr val="000000"/>
                </a:solidFill>
                <a:uFillTx/>
              </a:defRPr>
            </a:pPr>
            <a:r>
              <a:rPr lang="en-US" b="1" dirty="0">
                <a:solidFill>
                  <a:srgbClr val="FFFFFF"/>
                </a:solidFill>
                <a:latin typeface="Trebuchet MS"/>
              </a:rPr>
              <a:t>2nd November</a:t>
            </a:r>
            <a:r>
              <a:rPr lang="en-US" sz="1800" b="1" i="0" u="none" strike="noStrike" kern="1200" cap="none" spc="0" baseline="0" dirty="0">
                <a:solidFill>
                  <a:srgbClr val="FFFFFF"/>
                </a:solidFill>
                <a:uFillTx/>
                <a:latin typeface="Trebuchet MS"/>
              </a:rPr>
              <a:t> 2023</a:t>
            </a:r>
            <a:endParaRPr lang="en-GB" sz="1800" b="1" i="0" u="none" strike="noStrike" kern="1200" cap="none" spc="0" baseline="0" dirty="0">
              <a:solidFill>
                <a:srgbClr val="FFFFFF"/>
              </a:solidFill>
              <a:uFillTx/>
              <a:latin typeface="Trebuchet MS"/>
            </a:endParaRPr>
          </a:p>
        </p:txBody>
      </p:sp>
      <p:pic>
        <p:nvPicPr>
          <p:cNvPr id="12" name="Graphic 9">
            <a:extLst>
              <a:ext uri="{FF2B5EF4-FFF2-40B4-BE49-F238E27FC236}">
                <a16:creationId xmlns:a16="http://schemas.microsoft.com/office/drawing/2014/main" id="{9424130C-6222-1001-9CE9-5D461A507A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64816" y="314800"/>
            <a:ext cx="1689427" cy="1204914"/>
          </a:xfrm>
          <a:prstGeom prst="rect">
            <a:avLst/>
          </a:prstGeom>
          <a:noFill/>
          <a:ln cap="flat">
            <a:noFill/>
          </a:ln>
        </p:spPr>
      </p:pic>
      <p:grpSp>
        <p:nvGrpSpPr>
          <p:cNvPr id="6" name="Group 5">
            <a:extLst>
              <a:ext uri="{FF2B5EF4-FFF2-40B4-BE49-F238E27FC236}">
                <a16:creationId xmlns:a16="http://schemas.microsoft.com/office/drawing/2014/main" id="{95606C2F-426C-80DE-8ADD-0759290ACB38}"/>
              </a:ext>
            </a:extLst>
          </p:cNvPr>
          <p:cNvGrpSpPr/>
          <p:nvPr/>
        </p:nvGrpSpPr>
        <p:grpSpPr>
          <a:xfrm>
            <a:off x="0" y="5190083"/>
            <a:ext cx="2289199" cy="1667916"/>
            <a:chOff x="0" y="4867524"/>
            <a:chExt cx="2731907" cy="1990475"/>
          </a:xfrm>
        </p:grpSpPr>
        <p:sp>
          <p:nvSpPr>
            <p:cNvPr id="7" name="Freeform: Shape 34">
              <a:extLst>
                <a:ext uri="{FF2B5EF4-FFF2-40B4-BE49-F238E27FC236}">
                  <a16:creationId xmlns:a16="http://schemas.microsoft.com/office/drawing/2014/main" id="{8E595C48-D123-7924-2530-0445CF6122A7}"/>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8" name="Graphic 271">
              <a:extLst>
                <a:ext uri="{FF2B5EF4-FFF2-40B4-BE49-F238E27FC236}">
                  <a16:creationId xmlns:a16="http://schemas.microsoft.com/office/drawing/2014/main" id="{D855125A-AB3C-3303-DAAF-C9DBD98E4F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4685" y="5363358"/>
              <a:ext cx="1362218" cy="1283982"/>
            </a:xfrm>
            <a:prstGeom prst="rect">
              <a:avLst/>
            </a:prstGeom>
            <a:noFill/>
            <a:ln cap="flat">
              <a:noFill/>
            </a:ln>
          </p:spPr>
        </p:pic>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91119-954F-74F0-5A73-5C75F94D8788}"/>
              </a:ext>
            </a:extLst>
          </p:cNvPr>
          <p:cNvSpPr>
            <a:spLocks noGrp="1"/>
          </p:cNvSpPr>
          <p:nvPr>
            <p:ph type="title"/>
          </p:nvPr>
        </p:nvSpPr>
        <p:spPr>
          <a:xfrm>
            <a:off x="731841" y="427033"/>
            <a:ext cx="5752086" cy="597779"/>
          </a:xfrm>
        </p:spPr>
        <p:txBody>
          <a:bodyPr/>
          <a:lstStyle/>
          <a:p>
            <a:r>
              <a:rPr lang="en-US"/>
              <a:t>Rwanda</a:t>
            </a:r>
          </a:p>
        </p:txBody>
      </p:sp>
      <p:sp>
        <p:nvSpPr>
          <p:cNvPr id="3" name="TextBox 2">
            <a:extLst>
              <a:ext uri="{FF2B5EF4-FFF2-40B4-BE49-F238E27FC236}">
                <a16:creationId xmlns:a16="http://schemas.microsoft.com/office/drawing/2014/main" id="{0FA6068E-7B41-D032-74D9-EE304BF1B1AC}"/>
              </a:ext>
            </a:extLst>
          </p:cNvPr>
          <p:cNvSpPr txBox="1"/>
          <p:nvPr/>
        </p:nvSpPr>
        <p:spPr>
          <a:xfrm>
            <a:off x="731839" y="1238334"/>
            <a:ext cx="5597709" cy="83099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2B7225"/>
                </a:solidFill>
                <a:effectLst/>
                <a:uLnTx/>
                <a:uFillTx/>
                <a:latin typeface="Trebuchet MS" panose="020B0703020202090204" pitchFamily="34" charset="0"/>
                <a:ea typeface="+mn-ea"/>
                <a:cs typeface="Times New Roman" pitchFamily="18"/>
              </a:rPr>
              <a:t>Africa’s safest cities, modern country and an investment environment built for creativity, innovation and large scale garment manufacturing.</a:t>
            </a:r>
          </a:p>
        </p:txBody>
      </p:sp>
      <p:sp>
        <p:nvSpPr>
          <p:cNvPr id="4" name="TextBox 3">
            <a:extLst>
              <a:ext uri="{FF2B5EF4-FFF2-40B4-BE49-F238E27FC236}">
                <a16:creationId xmlns:a16="http://schemas.microsoft.com/office/drawing/2014/main" id="{4778A78F-2499-4DFE-C88A-F8818D47D016}"/>
              </a:ext>
            </a:extLst>
          </p:cNvPr>
          <p:cNvSpPr txBox="1"/>
          <p:nvPr/>
        </p:nvSpPr>
        <p:spPr>
          <a:xfrm>
            <a:off x="1087439" y="2169480"/>
            <a:ext cx="5242109" cy="323165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 has a smaller industry but very high potential for a textiles and garments solution.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Rwanda’s geographical location makes it more suitable for airlifted cargo. The population and literacy levels make it a great place to host a hub, design and merchandising operation.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 has a Meta campus, is home to the Africa NBA HQs, and its one of the few places on the continent where you can open a business in 24hrs.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To nurture the country’s industry, Rwanda provides duty-free imports for all inputs and fabrics with several tax holidays granted by the Rwanda Development Board.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 has 1 textile mill and 1 large-scale garment operation exporting to EU and the US.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Brands sourcing include Tesco, Otto Group, </a:t>
            </a:r>
            <a:r>
              <a:rPr kumimoji="0" lang="en-US" sz="1050" b="0"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Intersports</a:t>
            </a: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Kate Spade. Products range from Ladies, </a:t>
            </a:r>
            <a:r>
              <a:rPr kumimoji="0" lang="en-US" sz="1050" b="0"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Mens</a:t>
            </a: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Kids, and Protective Gear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 does not have AGOA</a:t>
            </a:r>
          </a:p>
        </p:txBody>
      </p:sp>
      <p:pic>
        <p:nvPicPr>
          <p:cNvPr id="5" name="Graphic 4">
            <a:extLst>
              <a:ext uri="{FF2B5EF4-FFF2-40B4-BE49-F238E27FC236}">
                <a16:creationId xmlns:a16="http://schemas.microsoft.com/office/drawing/2014/main" id="{CF54CF20-5AFA-97F9-0D76-828D418F3A6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2759400" y="427033"/>
            <a:ext cx="533400" cy="533400"/>
          </a:xfrm>
          <a:prstGeom prst="rect">
            <a:avLst/>
          </a:prstGeom>
        </p:spPr>
      </p:pic>
      <p:pic>
        <p:nvPicPr>
          <p:cNvPr id="7" name="Graphic 6">
            <a:extLst>
              <a:ext uri="{FF2B5EF4-FFF2-40B4-BE49-F238E27FC236}">
                <a16:creationId xmlns:a16="http://schemas.microsoft.com/office/drawing/2014/main" id="{AEA2A967-4B97-1ED2-F953-706B8107E72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1841" y="4237754"/>
            <a:ext cx="274432" cy="274432"/>
          </a:xfrm>
          <a:prstGeom prst="rect">
            <a:avLst/>
          </a:prstGeom>
        </p:spPr>
      </p:pic>
      <p:pic>
        <p:nvPicPr>
          <p:cNvPr id="8" name="Graphic 7">
            <a:extLst>
              <a:ext uri="{FF2B5EF4-FFF2-40B4-BE49-F238E27FC236}">
                <a16:creationId xmlns:a16="http://schemas.microsoft.com/office/drawing/2014/main" id="{B0B5050E-2442-AE68-4334-6C7CC34EF57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731841" y="2637117"/>
            <a:ext cx="274432" cy="274432"/>
          </a:xfrm>
          <a:prstGeom prst="rect">
            <a:avLst/>
          </a:prstGeom>
        </p:spPr>
      </p:pic>
      <p:pic>
        <p:nvPicPr>
          <p:cNvPr id="9" name="Graphic 8">
            <a:extLst>
              <a:ext uri="{FF2B5EF4-FFF2-40B4-BE49-F238E27FC236}">
                <a16:creationId xmlns:a16="http://schemas.microsoft.com/office/drawing/2014/main" id="{9D6AC7D8-4A35-0BD4-2D61-7655269B7E7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731841" y="5163331"/>
            <a:ext cx="274432" cy="274432"/>
          </a:xfrm>
          <a:prstGeom prst="rect">
            <a:avLst/>
          </a:prstGeom>
        </p:spPr>
      </p:pic>
      <p:pic>
        <p:nvPicPr>
          <p:cNvPr id="10" name="Graphic 9">
            <a:extLst>
              <a:ext uri="{FF2B5EF4-FFF2-40B4-BE49-F238E27FC236}">
                <a16:creationId xmlns:a16="http://schemas.microsoft.com/office/drawing/2014/main" id="{CF55614F-6385-CDA1-121F-CC923358841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731841" y="4729234"/>
            <a:ext cx="274432" cy="274432"/>
          </a:xfrm>
          <a:prstGeom prst="rect">
            <a:avLst/>
          </a:prstGeom>
        </p:spPr>
      </p:pic>
      <p:pic>
        <p:nvPicPr>
          <p:cNvPr id="11" name="Graphic 10">
            <a:extLst>
              <a:ext uri="{FF2B5EF4-FFF2-40B4-BE49-F238E27FC236}">
                <a16:creationId xmlns:a16="http://schemas.microsoft.com/office/drawing/2014/main" id="{B13BFB3F-31F9-1629-8962-7B72E782699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731841" y="2145637"/>
            <a:ext cx="274432" cy="274432"/>
          </a:xfrm>
          <a:prstGeom prst="rect">
            <a:avLst/>
          </a:prstGeom>
        </p:spPr>
      </p:pic>
      <p:graphicFrame>
        <p:nvGraphicFramePr>
          <p:cNvPr id="12" name="Table 11">
            <a:extLst>
              <a:ext uri="{FF2B5EF4-FFF2-40B4-BE49-F238E27FC236}">
                <a16:creationId xmlns:a16="http://schemas.microsoft.com/office/drawing/2014/main" id="{0905E7E5-CE57-2CE0-60BC-BD1BB44C94E7}"/>
              </a:ext>
            </a:extLst>
          </p:cNvPr>
          <p:cNvGraphicFramePr>
            <a:graphicFrameLocks noGrp="1"/>
          </p:cNvGraphicFramePr>
          <p:nvPr/>
        </p:nvGraphicFramePr>
        <p:xfrm>
          <a:off x="701681" y="5492891"/>
          <a:ext cx="11024150" cy="1006996"/>
        </p:xfrm>
        <a:graphic>
          <a:graphicData uri="http://schemas.openxmlformats.org/drawingml/2006/table">
            <a:tbl>
              <a:tblPr firstRow="1" bandRow="1">
                <a:tableStyleId>{5FD0F851-EC5A-4D38-B0AD-8093EC10F338}</a:tableStyleId>
              </a:tblPr>
              <a:tblGrid>
                <a:gridCol w="1102415">
                  <a:extLst>
                    <a:ext uri="{9D8B030D-6E8A-4147-A177-3AD203B41FA5}">
                      <a16:colId xmlns:a16="http://schemas.microsoft.com/office/drawing/2014/main" val="1216519161"/>
                    </a:ext>
                  </a:extLst>
                </a:gridCol>
                <a:gridCol w="1102415">
                  <a:extLst>
                    <a:ext uri="{9D8B030D-6E8A-4147-A177-3AD203B41FA5}">
                      <a16:colId xmlns:a16="http://schemas.microsoft.com/office/drawing/2014/main" val="992603121"/>
                    </a:ext>
                  </a:extLst>
                </a:gridCol>
                <a:gridCol w="1102415">
                  <a:extLst>
                    <a:ext uri="{9D8B030D-6E8A-4147-A177-3AD203B41FA5}">
                      <a16:colId xmlns:a16="http://schemas.microsoft.com/office/drawing/2014/main" val="893029868"/>
                    </a:ext>
                  </a:extLst>
                </a:gridCol>
                <a:gridCol w="1102415">
                  <a:extLst>
                    <a:ext uri="{9D8B030D-6E8A-4147-A177-3AD203B41FA5}">
                      <a16:colId xmlns:a16="http://schemas.microsoft.com/office/drawing/2014/main" val="4279413001"/>
                    </a:ext>
                  </a:extLst>
                </a:gridCol>
                <a:gridCol w="1102415">
                  <a:extLst>
                    <a:ext uri="{9D8B030D-6E8A-4147-A177-3AD203B41FA5}">
                      <a16:colId xmlns:a16="http://schemas.microsoft.com/office/drawing/2014/main" val="2520405148"/>
                    </a:ext>
                  </a:extLst>
                </a:gridCol>
                <a:gridCol w="1102415">
                  <a:extLst>
                    <a:ext uri="{9D8B030D-6E8A-4147-A177-3AD203B41FA5}">
                      <a16:colId xmlns:a16="http://schemas.microsoft.com/office/drawing/2014/main" val="881239314"/>
                    </a:ext>
                  </a:extLst>
                </a:gridCol>
                <a:gridCol w="1102415">
                  <a:extLst>
                    <a:ext uri="{9D8B030D-6E8A-4147-A177-3AD203B41FA5}">
                      <a16:colId xmlns:a16="http://schemas.microsoft.com/office/drawing/2014/main" val="4104375610"/>
                    </a:ext>
                  </a:extLst>
                </a:gridCol>
                <a:gridCol w="1102415">
                  <a:extLst>
                    <a:ext uri="{9D8B030D-6E8A-4147-A177-3AD203B41FA5}">
                      <a16:colId xmlns:a16="http://schemas.microsoft.com/office/drawing/2014/main" val="4161541937"/>
                    </a:ext>
                  </a:extLst>
                </a:gridCol>
                <a:gridCol w="1102415">
                  <a:extLst>
                    <a:ext uri="{9D8B030D-6E8A-4147-A177-3AD203B41FA5}">
                      <a16:colId xmlns:a16="http://schemas.microsoft.com/office/drawing/2014/main" val="4134732902"/>
                    </a:ext>
                  </a:extLst>
                </a:gridCol>
                <a:gridCol w="1102415">
                  <a:extLst>
                    <a:ext uri="{9D8B030D-6E8A-4147-A177-3AD203B41FA5}">
                      <a16:colId xmlns:a16="http://schemas.microsoft.com/office/drawing/2014/main" val="1958440135"/>
                    </a:ext>
                  </a:extLst>
                </a:gridCol>
              </a:tblGrid>
              <a:tr h="213684">
                <a:tc>
                  <a:txBody>
                    <a:bodyPr/>
                    <a:lstStyle/>
                    <a:p>
                      <a:pPr lvl="0" algn="ctr" fontAlgn="b"/>
                      <a:r>
                        <a:rPr lang="en-GB" sz="800" b="1" i="0" u="none" strike="noStrike">
                          <a:solidFill>
                            <a:schemeClr val="bg1"/>
                          </a:solidFill>
                          <a:latin typeface="Trebuchet MS" panose="020B0703020202090204" pitchFamily="34" charset="0"/>
                        </a:rPr>
                        <a:t>Port to Port*</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a:buNone/>
                      </a:pPr>
                      <a:r>
                        <a:rPr lang="en-US" sz="800" b="1" i="0" u="none" strike="noStrike">
                          <a:solidFill>
                            <a:schemeClr val="bg1"/>
                          </a:solidFill>
                          <a:latin typeface="Trebuchet MS" panose="020B0703020202090204" pitchFamily="34" charset="0"/>
                        </a:rPr>
                        <a:t>Units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India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China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Bangladesh</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Sri Lanka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UK</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US (East)</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US (West)</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tc>
                  <a:txBody>
                    <a:bodyPr/>
                    <a:lstStyle/>
                    <a:p>
                      <a:pPr lvl="0" algn="ctr" fontAlgn="b"/>
                      <a:r>
                        <a:rPr lang="en-US" sz="800" b="1" i="0" u="none" strike="noStrike">
                          <a:solidFill>
                            <a:schemeClr val="bg1"/>
                          </a:solidFill>
                          <a:latin typeface="Trebuchet MS" panose="020B0703020202090204" pitchFamily="34" charset="0"/>
                        </a:rPr>
                        <a:t>Germany</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2B7225"/>
                    </a:solidFill>
                  </a:tcPr>
                </a:tc>
                <a:extLst>
                  <a:ext uri="{0D108BD9-81ED-4DB2-BD59-A6C34878D82A}">
                    <a16:rowId xmlns:a16="http://schemas.microsoft.com/office/drawing/2014/main" val="2018826491"/>
                  </a:ext>
                </a:extLst>
              </a:tr>
              <a:tr h="213684">
                <a:tc>
                  <a:txBody>
                    <a:bodyPr/>
                    <a:lstStyle/>
                    <a:p>
                      <a:pPr lvl="0" algn="ctr" fontAlgn="b"/>
                      <a:r>
                        <a:rPr lang="en-GB" sz="800" b="1" i="0" u="none" strike="noStrike">
                          <a:solidFill>
                            <a:srgbClr val="14123F"/>
                          </a:solidFill>
                          <a:latin typeface="Trebuchet MS" panose="020B0703020202090204" pitchFamily="34" charset="0"/>
                        </a:rPr>
                        <a:t>Origin</a:t>
                      </a:r>
                    </a:p>
                  </a:txBody>
                  <a:tcPr anchor="ctr">
                    <a:lnT w="12700" cmpd="sng">
                      <a:noFill/>
                    </a:lnT>
                    <a:solidFill>
                      <a:srgbClr val="2B7225">
                        <a:alpha val="20000"/>
                      </a:srgbClr>
                    </a:solidFill>
                  </a:tcPr>
                </a:tc>
                <a:tc>
                  <a:txBody>
                    <a:bodyPr/>
                    <a:lstStyle/>
                    <a:p>
                      <a:pPr lvl="0" algn="ctr">
                        <a:buNone/>
                      </a:pPr>
                      <a:r>
                        <a:rPr lang="en-GB" sz="800" b="1" i="0" u="none" strike="noStrike">
                          <a:solidFill>
                            <a:srgbClr val="14123F"/>
                          </a:solidFill>
                          <a:latin typeface="Trebuchet MS" panose="020B0703020202090204" pitchFamily="34" charset="0"/>
                        </a:rPr>
                        <a:t>Port</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Tuticorin</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Huangpu</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Chittagong</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Colombo</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Liverpool</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New York</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Los Angeles</a:t>
                      </a:r>
                    </a:p>
                  </a:txBody>
                  <a:tcPr anchor="ctr">
                    <a:lnT w="12700" cmpd="sng">
                      <a:noFill/>
                    </a:lnT>
                    <a:solidFill>
                      <a:srgbClr val="2B7225">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Hamburg</a:t>
                      </a:r>
                    </a:p>
                  </a:txBody>
                  <a:tcPr anchor="ctr">
                    <a:lnT w="12700" cmpd="sng">
                      <a:noFill/>
                    </a:lnT>
                    <a:solidFill>
                      <a:srgbClr val="2B7225">
                        <a:alpha val="20000"/>
                      </a:srgbClr>
                    </a:solidFill>
                  </a:tcPr>
                </a:tc>
                <a:extLst>
                  <a:ext uri="{0D108BD9-81ED-4DB2-BD59-A6C34878D82A}">
                    <a16:rowId xmlns:a16="http://schemas.microsoft.com/office/drawing/2014/main" val="1425583613"/>
                  </a:ext>
                </a:extLst>
              </a:tr>
              <a:tr h="335788">
                <a:tc>
                  <a:txBody>
                    <a:bodyPr/>
                    <a:lstStyle/>
                    <a:p>
                      <a:pPr marL="0" marR="0" lvl="0" indent="0" algn="l" rtl="0" fontAlgn="ctr" hangingPunct="1">
                        <a:lnSpc>
                          <a:spcPct val="100000"/>
                        </a:lnSpc>
                        <a:spcBef>
                          <a:spcPts val="0"/>
                        </a:spcBef>
                        <a:spcAft>
                          <a:spcPts val="0"/>
                        </a:spcAft>
                        <a:buNone/>
                      </a:pPr>
                      <a:r>
                        <a:rPr lang="en-GB" sz="1000" b="0" i="0" u="none" strike="noStrike">
                          <a:solidFill>
                            <a:srgbClr val="2B7225"/>
                          </a:solidFill>
                          <a:latin typeface="Trebuchet MS" panose="020B0703020202090204" pitchFamily="34" charset="0"/>
                        </a:rPr>
                        <a:t>Mombasa</a:t>
                      </a:r>
                    </a:p>
                  </a:txBody>
                  <a:tcPr marT="6345" marB="0" anchor="ctr"/>
                </a:tc>
                <a:tc>
                  <a:txBody>
                    <a:bodyPr/>
                    <a:lstStyle/>
                    <a:p>
                      <a:pPr lvl="0" algn="ctr">
                        <a:buNone/>
                      </a:pPr>
                      <a:r>
                        <a:rPr lang="en-GB" sz="1000" b="0" i="0" u="none" strike="noStrike">
                          <a:solidFill>
                            <a:srgbClr val="000000"/>
                          </a:solidFill>
                          <a:latin typeface="Trebuchet MS" panose="020B0703020202090204" pitchFamily="34" charset="0"/>
                        </a:rPr>
                        <a:t>US$</a:t>
                      </a:r>
                    </a:p>
                  </a:txBody>
                  <a:tcPr marT="6344"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1,119</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1,472</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2,813</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4,735</a:t>
                      </a:r>
                    </a:p>
                  </a:txBody>
                  <a:tcPr marT="6345" marB="0" anchor="ct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732</a:t>
                      </a:r>
                    </a:p>
                  </a:txBody>
                  <a:tcPr marT="6345" marB="0" anchor="ct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Transit Time</a:t>
                      </a:r>
                    </a:p>
                  </a:txBody>
                  <a:tcPr anchor="ctr">
                    <a:lnB w="12700" cap="flat" cmpd="sng" algn="ctr">
                      <a:noFill/>
                      <a:prstDash val="solid"/>
                      <a:round/>
                      <a:headEnd type="none" w="med" len="med"/>
                      <a:tailEnd type="none" w="med" len="med"/>
                    </a:lnB>
                    <a:noFill/>
                  </a:tcPr>
                </a:tc>
                <a:tc>
                  <a:txBody>
                    <a:bodyPr/>
                    <a:lstStyle/>
                    <a:p>
                      <a:pPr lvl="0" algn="ctr">
                        <a:buNone/>
                      </a:pPr>
                      <a:r>
                        <a:rPr lang="en-GB" sz="1000" b="0" i="0" u="none" strike="noStrike">
                          <a:solidFill>
                            <a:srgbClr val="000000"/>
                          </a:solidFill>
                          <a:latin typeface="Trebuchet MS" panose="020B0703020202090204" pitchFamily="34" charset="0"/>
                        </a:rPr>
                        <a:t>Days</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kern="1200">
                          <a:solidFill>
                            <a:srgbClr val="000000"/>
                          </a:solidFill>
                          <a:latin typeface="Trebuchet MS" panose="020B0703020202090204" pitchFamily="34" charset="0"/>
                          <a:ea typeface="+mn-ea"/>
                          <a:cs typeface="+mn-cs"/>
                        </a:rPr>
                        <a:t>21</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34</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28</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15</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30</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US" sz="1000" b="0" i="0" u="none" strike="noStrike" kern="1200">
                          <a:solidFill>
                            <a:srgbClr val="000000"/>
                          </a:solidFill>
                          <a:latin typeface="Trebuchet MS" panose="020B0703020202090204" pitchFamily="34" charset="0"/>
                          <a:ea typeface="+mn-ea"/>
                          <a:cs typeface="+mn-cs"/>
                        </a:rPr>
                        <a:t>28</a:t>
                      </a:r>
                      <a:endParaRPr lang="en-GB" sz="1000" b="0" i="0" u="none" strike="noStrike" kern="1200">
                        <a:solidFill>
                          <a:srgbClr val="000000"/>
                        </a:solidFill>
                        <a:latin typeface="Trebuchet MS" panose="020B0703020202090204" pitchFamily="34" charset="0"/>
                        <a:ea typeface="+mn-ea"/>
                        <a:cs typeface="+mn-cs"/>
                      </a:endParaRP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US" sz="1000" b="0" i="0" u="none" strike="noStrike" kern="1200">
                          <a:solidFill>
                            <a:srgbClr val="000000"/>
                          </a:solidFill>
                          <a:latin typeface="Trebuchet MS" panose="020B0703020202090204" pitchFamily="34" charset="0"/>
                          <a:ea typeface="+mn-ea"/>
                          <a:cs typeface="+mn-cs"/>
                        </a:rPr>
                        <a:t>50</a:t>
                      </a:r>
                      <a:endParaRPr lang="en-GB" sz="1000" b="0" i="0" u="none" strike="noStrike" kern="1200">
                        <a:solidFill>
                          <a:srgbClr val="000000"/>
                        </a:solidFill>
                        <a:latin typeface="Trebuchet MS" panose="020B0703020202090204" pitchFamily="34" charset="0"/>
                        <a:ea typeface="+mn-ea"/>
                        <a:cs typeface="+mn-cs"/>
                      </a:endParaRP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a:solidFill>
                            <a:srgbClr val="000000"/>
                          </a:solidFill>
                          <a:latin typeface="Trebuchet MS" panose="020B0703020202090204" pitchFamily="34" charset="0"/>
                          <a:ea typeface="+mn-ea"/>
                          <a:cs typeface="+mn-cs"/>
                        </a:rPr>
                        <a:t>41</a:t>
                      </a:r>
                    </a:p>
                  </a:txBody>
                  <a:tcPr marT="6345" marB="0" anchor="ctr">
                    <a:lnB w="12700" cap="flat" cmpd="sng" algn="ctr">
                      <a:noFill/>
                      <a:prstDash val="solid"/>
                      <a:round/>
                      <a:headEnd type="none" w="med" len="med"/>
                      <a:tailEnd type="none" w="med" len="med"/>
                    </a:lnB>
                    <a:noFill/>
                  </a:tcPr>
                </a:tc>
                <a:extLst>
                  <a:ext uri="{0D108BD9-81ED-4DB2-BD59-A6C34878D82A}">
                    <a16:rowId xmlns:a16="http://schemas.microsoft.com/office/drawing/2014/main" val="1621118916"/>
                  </a:ext>
                </a:extLst>
              </a:tr>
            </a:tbl>
          </a:graphicData>
        </a:graphic>
      </p:graphicFrame>
      <p:graphicFrame>
        <p:nvGraphicFramePr>
          <p:cNvPr id="13" name="Table 12">
            <a:extLst>
              <a:ext uri="{FF2B5EF4-FFF2-40B4-BE49-F238E27FC236}">
                <a16:creationId xmlns:a16="http://schemas.microsoft.com/office/drawing/2014/main" id="{FE408E48-A059-9157-5AD6-DECD95E675EC}"/>
              </a:ext>
            </a:extLst>
          </p:cNvPr>
          <p:cNvGraphicFramePr>
            <a:graphicFrameLocks noGrp="1"/>
          </p:cNvGraphicFramePr>
          <p:nvPr>
            <p:extLst>
              <p:ext uri="{D42A27DB-BD31-4B8C-83A1-F6EECF244321}">
                <p14:modId xmlns:p14="http://schemas.microsoft.com/office/powerpoint/2010/main" val="734736374"/>
              </p:ext>
            </p:extLst>
          </p:nvPr>
        </p:nvGraphicFramePr>
        <p:xfrm>
          <a:off x="7288023" y="2127559"/>
          <a:ext cx="1816814" cy="161594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Demographics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a:solidFill>
                            <a:srgbClr val="2B7225"/>
                          </a:solidFill>
                          <a:latin typeface="Trebuchet MS" panose="020B0703020202090204" pitchFamily="34" charset="0"/>
                        </a:rPr>
                        <a:t>Population: </a:t>
                      </a:r>
                      <a:r>
                        <a:rPr lang="en-GB" sz="1000" b="0" i="0" u="none" strike="noStrike">
                          <a:solidFill>
                            <a:srgbClr val="000000"/>
                          </a:solidFill>
                          <a:latin typeface="Trebuchet MS" panose="020B0703020202090204" pitchFamily="34" charset="0"/>
                        </a:rPr>
                        <a:t>13 Mio people</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1" i="0" u="none" strike="noStrike">
                          <a:solidFill>
                            <a:srgbClr val="2B7225"/>
                          </a:solidFill>
                          <a:latin typeface="Trebuchet MS"/>
                        </a:rPr>
                        <a:t>Literacy: </a:t>
                      </a:r>
                      <a:r>
                        <a:rPr lang="en-GB" sz="1000" b="0" i="0" u="none" strike="noStrike">
                          <a:solidFill>
                            <a:srgbClr val="000000"/>
                          </a:solidFill>
                          <a:latin typeface="Trebuchet MS"/>
                        </a:rPr>
                        <a:t>76%</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a:solidFill>
                            <a:srgbClr val="2B7225"/>
                          </a:solidFill>
                          <a:latin typeface="Trebuchet MS" panose="020B0703020202090204" pitchFamily="34" charset="0"/>
                        </a:rPr>
                        <a:t>Languages: </a:t>
                      </a:r>
                      <a:r>
                        <a:rPr lang="en-GB" sz="1000" b="0" i="0" u="none" strike="noStrike">
                          <a:solidFill>
                            <a:srgbClr val="000000"/>
                          </a:solidFill>
                          <a:latin typeface="Trebuchet MS" panose="020B0703020202090204" pitchFamily="34" charset="0"/>
                        </a:rPr>
                        <a:t>English and French</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err="1">
                          <a:solidFill>
                            <a:srgbClr val="2B7225"/>
                          </a:solidFill>
                          <a:latin typeface="Trebuchet MS" panose="020B0703020202090204" pitchFamily="34" charset="0"/>
                        </a:rPr>
                        <a:t>Avg</a:t>
                      </a:r>
                      <a:r>
                        <a:rPr lang="en-GB" sz="1000" b="1" i="0" u="none" strike="noStrike">
                          <a:solidFill>
                            <a:srgbClr val="2B7225"/>
                          </a:solidFill>
                          <a:latin typeface="Trebuchet MS" panose="020B0703020202090204" pitchFamily="34" charset="0"/>
                        </a:rPr>
                        <a:t> operator wage: </a:t>
                      </a:r>
                      <a:br>
                        <a:rPr lang="en-GB" sz="1000" b="1" i="0" u="none" strike="noStrike">
                          <a:solidFill>
                            <a:srgbClr val="000000"/>
                          </a:solidFill>
                          <a:latin typeface="Trebuchet MS" panose="020B0703020202090204" pitchFamily="34" charset="0"/>
                        </a:rPr>
                      </a:br>
                      <a:r>
                        <a:rPr lang="en-GB" sz="1000" b="0" i="0" u="none" strike="noStrike">
                          <a:solidFill>
                            <a:srgbClr val="000000"/>
                          </a:solidFill>
                          <a:latin typeface="Trebuchet MS" panose="020B0703020202090204" pitchFamily="34" charset="0"/>
                        </a:rPr>
                        <a:t>USD 60- 120/m</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528910121"/>
                  </a:ext>
                </a:extLst>
              </a:tr>
            </a:tbl>
          </a:graphicData>
        </a:graphic>
      </p:graphicFrame>
      <p:pic>
        <p:nvPicPr>
          <p:cNvPr id="15" name="Graphic 14">
            <a:extLst>
              <a:ext uri="{FF2B5EF4-FFF2-40B4-BE49-F238E27FC236}">
                <a16:creationId xmlns:a16="http://schemas.microsoft.com/office/drawing/2014/main" id="{561DCEB5-9155-69A8-4A06-3EC3BDB1DCA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6656558" y="2014522"/>
            <a:ext cx="536662" cy="536662"/>
          </a:xfrm>
          <a:prstGeom prst="rect">
            <a:avLst/>
          </a:prstGeom>
        </p:spPr>
      </p:pic>
      <p:graphicFrame>
        <p:nvGraphicFramePr>
          <p:cNvPr id="16" name="Table 15">
            <a:extLst>
              <a:ext uri="{FF2B5EF4-FFF2-40B4-BE49-F238E27FC236}">
                <a16:creationId xmlns:a16="http://schemas.microsoft.com/office/drawing/2014/main" id="{93C737D3-7189-0794-33A2-9211C0CB5E19}"/>
              </a:ext>
            </a:extLst>
          </p:cNvPr>
          <p:cNvGraphicFramePr>
            <a:graphicFrameLocks noGrp="1"/>
          </p:cNvGraphicFramePr>
          <p:nvPr/>
        </p:nvGraphicFramePr>
        <p:xfrm>
          <a:off x="9904132" y="2127559"/>
          <a:ext cx="1816814" cy="82346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FX</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Open market no restrictions</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FX cover 5 months of GDP</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bl>
          </a:graphicData>
        </a:graphic>
      </p:graphicFrame>
      <p:pic>
        <p:nvPicPr>
          <p:cNvPr id="17" name="Graphic 16">
            <a:extLst>
              <a:ext uri="{FF2B5EF4-FFF2-40B4-BE49-F238E27FC236}">
                <a16:creationId xmlns:a16="http://schemas.microsoft.com/office/drawing/2014/main" id="{288C0B9A-29E3-B6BA-1C9B-98FA28A2B83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9272667" y="2014522"/>
            <a:ext cx="536662" cy="536662"/>
          </a:xfrm>
          <a:prstGeom prst="rect">
            <a:avLst/>
          </a:prstGeom>
        </p:spPr>
      </p:pic>
      <p:graphicFrame>
        <p:nvGraphicFramePr>
          <p:cNvPr id="18" name="Table 17">
            <a:extLst>
              <a:ext uri="{FF2B5EF4-FFF2-40B4-BE49-F238E27FC236}">
                <a16:creationId xmlns:a16="http://schemas.microsoft.com/office/drawing/2014/main" id="{BE117279-1BC6-8B34-A7CE-41093109C6A6}"/>
              </a:ext>
            </a:extLst>
          </p:cNvPr>
          <p:cNvGraphicFramePr>
            <a:graphicFrameLocks noGrp="1"/>
          </p:cNvGraphicFramePr>
          <p:nvPr/>
        </p:nvGraphicFramePr>
        <p:xfrm>
          <a:off x="7288022" y="1264920"/>
          <a:ext cx="4432923" cy="640080"/>
        </p:xfrm>
        <a:graphic>
          <a:graphicData uri="http://schemas.openxmlformats.org/drawingml/2006/table">
            <a:tbl>
              <a:tblPr firstRow="1" bandRow="1">
                <a:tableStyleId>{5FD0F851-EC5A-4D38-B0AD-8093EC10F338}</a:tableStyleId>
              </a:tblPr>
              <a:tblGrid>
                <a:gridCol w="4432923">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Cotton sourcing:</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Conventional and Organic Cotton </a:t>
                      </a:r>
                    </a:p>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Rwanda has limited room for large scale commercial agriculture</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bl>
          </a:graphicData>
        </a:graphic>
      </p:graphicFrame>
      <p:pic>
        <p:nvPicPr>
          <p:cNvPr id="19" name="Graphic 18">
            <a:extLst>
              <a:ext uri="{FF2B5EF4-FFF2-40B4-BE49-F238E27FC236}">
                <a16:creationId xmlns:a16="http://schemas.microsoft.com/office/drawing/2014/main" id="{510798D1-2927-67EC-6A96-048FAFB2EF80}"/>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656558" y="1151883"/>
            <a:ext cx="536662" cy="536662"/>
          </a:xfrm>
          <a:prstGeom prst="rect">
            <a:avLst/>
          </a:prstGeom>
        </p:spPr>
      </p:pic>
      <p:sp>
        <p:nvSpPr>
          <p:cNvPr id="20" name="TextBox 19">
            <a:extLst>
              <a:ext uri="{FF2B5EF4-FFF2-40B4-BE49-F238E27FC236}">
                <a16:creationId xmlns:a16="http://schemas.microsoft.com/office/drawing/2014/main" id="{057DCCB9-D329-87EC-A37C-86F071A1AB88}"/>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Statistics by country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sp>
        <p:nvSpPr>
          <p:cNvPr id="14" name="TextBox 13">
            <a:extLst>
              <a:ext uri="{FF2B5EF4-FFF2-40B4-BE49-F238E27FC236}">
                <a16:creationId xmlns:a16="http://schemas.microsoft.com/office/drawing/2014/main" id="{E3C6AB99-BA31-7C4F-A2CD-4581E0555798}"/>
              </a:ext>
            </a:extLst>
          </p:cNvPr>
          <p:cNvSpPr txBox="1"/>
          <p:nvPr/>
        </p:nvSpPr>
        <p:spPr>
          <a:xfrm>
            <a:off x="696795" y="6499887"/>
            <a:ext cx="11019263"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1" u="none" strike="noStrike" kern="1200" cap="none" spc="0" normalizeH="0" baseline="0" noProof="0">
                <a:ln>
                  <a:noFill/>
                </a:ln>
                <a:solidFill>
                  <a:prstClr val="black"/>
                </a:solidFill>
                <a:effectLst/>
                <a:uLnTx/>
                <a:uFillTx/>
                <a:latin typeface="Trebuchet MS" panose="020B0703020202090204" pitchFamily="34" charset="0"/>
                <a:ea typeface="+mn-ea"/>
                <a:cs typeface="+mn-cs"/>
              </a:rPr>
              <a:t>*Most trade flows through Dar es Salaam or Nairobi, add an extra 8 days in transit</a:t>
            </a:r>
            <a:endParaRPr kumimoji="0" lang="en-GB" sz="700" b="0" i="1"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p:txBody>
      </p:sp>
      <p:pic>
        <p:nvPicPr>
          <p:cNvPr id="6" name="Graphic 5">
            <a:extLst>
              <a:ext uri="{FF2B5EF4-FFF2-40B4-BE49-F238E27FC236}">
                <a16:creationId xmlns:a16="http://schemas.microsoft.com/office/drawing/2014/main" id="{14BA4917-5FBE-D844-51AD-33328D2E0BA7}"/>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p:blipFill>
        <p:spPr>
          <a:xfrm>
            <a:off x="731841" y="3283888"/>
            <a:ext cx="274432" cy="274432"/>
          </a:xfrm>
          <a:prstGeom prst="rect">
            <a:avLst/>
          </a:prstGeom>
        </p:spPr>
      </p:pic>
      <p:pic>
        <p:nvPicPr>
          <p:cNvPr id="22" name="Graphic 21">
            <a:extLst>
              <a:ext uri="{FF2B5EF4-FFF2-40B4-BE49-F238E27FC236}">
                <a16:creationId xmlns:a16="http://schemas.microsoft.com/office/drawing/2014/main" id="{882640F2-5C70-A9C9-6A6E-37987E201675}"/>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rcRect/>
          <a:stretch/>
        </p:blipFill>
        <p:spPr>
          <a:xfrm>
            <a:off x="731841" y="3759674"/>
            <a:ext cx="274432" cy="274432"/>
          </a:xfrm>
          <a:prstGeom prst="rect">
            <a:avLst/>
          </a:prstGeom>
        </p:spPr>
      </p:pic>
    </p:spTree>
    <p:extLst>
      <p:ext uri="{BB962C8B-B14F-4D97-AF65-F5344CB8AC3E}">
        <p14:creationId xmlns:p14="http://schemas.microsoft.com/office/powerpoint/2010/main" val="458148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 name="Picture 134">
            <a:extLst>
              <a:ext uri="{FF2B5EF4-FFF2-40B4-BE49-F238E27FC236}">
                <a16:creationId xmlns:a16="http://schemas.microsoft.com/office/drawing/2014/main" id="{40A852C5-13A1-576F-752B-AF6836D23149}"/>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30" name="Rectangle 29">
            <a:extLst>
              <a:ext uri="{FF2B5EF4-FFF2-40B4-BE49-F238E27FC236}">
                <a16:creationId xmlns:a16="http://schemas.microsoft.com/office/drawing/2014/main" id="{A4700859-8738-3B30-2C74-64D67A1657BB}"/>
              </a:ext>
            </a:extLst>
          </p:cNvPr>
          <p:cNvSpPr/>
          <p:nvPr/>
        </p:nvSpPr>
        <p:spPr>
          <a:xfrm>
            <a:off x="8022147" y="3477806"/>
            <a:ext cx="3626670" cy="288773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7EA078B6-CFE4-9C2C-751F-3A62E0DBF3F8}"/>
              </a:ext>
            </a:extLst>
          </p:cNvPr>
          <p:cNvSpPr/>
          <p:nvPr/>
        </p:nvSpPr>
        <p:spPr>
          <a:xfrm>
            <a:off x="548585" y="3477806"/>
            <a:ext cx="3626670" cy="288773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B9FCEC11-7EAF-56CD-4940-2B61031BD7CD}"/>
              </a:ext>
            </a:extLst>
          </p:cNvPr>
          <p:cNvSpPr/>
          <p:nvPr/>
        </p:nvSpPr>
        <p:spPr>
          <a:xfrm>
            <a:off x="4286279" y="3477806"/>
            <a:ext cx="3626670" cy="288773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B8E7DAF9-A06A-BBD3-0C52-E27A09E29395}"/>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Capacity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pic>
        <p:nvPicPr>
          <p:cNvPr id="7" name="Graphic 6">
            <a:extLst>
              <a:ext uri="{FF2B5EF4-FFF2-40B4-BE49-F238E27FC236}">
                <a16:creationId xmlns:a16="http://schemas.microsoft.com/office/drawing/2014/main" id="{6A6A5351-6A61-DA14-480B-5FCADBDC194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8155412" y="3568504"/>
            <a:ext cx="627556" cy="627556"/>
          </a:xfrm>
          <a:prstGeom prst="rect">
            <a:avLst/>
          </a:prstGeom>
        </p:spPr>
      </p:pic>
      <p:sp>
        <p:nvSpPr>
          <p:cNvPr id="36" name="Rectangle 35">
            <a:extLst>
              <a:ext uri="{FF2B5EF4-FFF2-40B4-BE49-F238E27FC236}">
                <a16:creationId xmlns:a16="http://schemas.microsoft.com/office/drawing/2014/main" id="{E2ECB69E-80A0-80DE-6BF3-A7A8775D4C55}"/>
              </a:ext>
            </a:extLst>
          </p:cNvPr>
          <p:cNvSpPr/>
          <p:nvPr/>
        </p:nvSpPr>
        <p:spPr>
          <a:xfrm>
            <a:off x="526419" y="499491"/>
            <a:ext cx="11122398" cy="288773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Graphic 5">
            <a:extLst>
              <a:ext uri="{FF2B5EF4-FFF2-40B4-BE49-F238E27FC236}">
                <a16:creationId xmlns:a16="http://schemas.microsoft.com/office/drawing/2014/main" id="{176D0F26-230F-8699-A191-628078731F6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p:blipFill>
        <p:spPr>
          <a:xfrm>
            <a:off x="679552" y="3606555"/>
            <a:ext cx="627556" cy="627556"/>
          </a:xfrm>
          <a:prstGeom prst="rect">
            <a:avLst/>
          </a:prstGeom>
        </p:spPr>
      </p:pic>
      <p:pic>
        <p:nvPicPr>
          <p:cNvPr id="9" name="Graphic 8">
            <a:extLst>
              <a:ext uri="{FF2B5EF4-FFF2-40B4-BE49-F238E27FC236}">
                <a16:creationId xmlns:a16="http://schemas.microsoft.com/office/drawing/2014/main" id="{FF244EED-3456-5222-2EF5-66CA899F370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1005650" y="2417816"/>
            <a:ext cx="448099" cy="448099"/>
          </a:xfrm>
          <a:prstGeom prst="rect">
            <a:avLst/>
          </a:prstGeom>
        </p:spPr>
      </p:pic>
      <p:sp>
        <p:nvSpPr>
          <p:cNvPr id="12" name="TextBox 11">
            <a:extLst>
              <a:ext uri="{FF2B5EF4-FFF2-40B4-BE49-F238E27FC236}">
                <a16:creationId xmlns:a16="http://schemas.microsoft.com/office/drawing/2014/main" id="{40AE235E-DEAE-E68B-92A1-A18C1EE2DE77}"/>
              </a:ext>
            </a:extLst>
          </p:cNvPr>
          <p:cNvSpPr txBox="1"/>
          <p:nvPr/>
        </p:nvSpPr>
        <p:spPr>
          <a:xfrm>
            <a:off x="1516363" y="2730616"/>
            <a:ext cx="1513821" cy="32316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Ladies, </a:t>
            </a:r>
            <a:r>
              <a:rPr kumimoji="0" lang="en-IE" sz="1050" b="1"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Mens</a:t>
            </a:r>
            <a:r>
              <a:rPr kumimoji="0" lang="en-IE"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Kids, Intimates, Uniforms</a:t>
            </a:r>
          </a:p>
        </p:txBody>
      </p:sp>
      <p:sp>
        <p:nvSpPr>
          <p:cNvPr id="17" name="TextBox 16">
            <a:extLst>
              <a:ext uri="{FF2B5EF4-FFF2-40B4-BE49-F238E27FC236}">
                <a16:creationId xmlns:a16="http://schemas.microsoft.com/office/drawing/2014/main" id="{1B0D3BAD-F36F-CF51-A7F9-F82DD201FAC3}"/>
              </a:ext>
            </a:extLst>
          </p:cNvPr>
          <p:cNvSpPr txBox="1"/>
          <p:nvPr/>
        </p:nvSpPr>
        <p:spPr>
          <a:xfrm>
            <a:off x="1516363" y="2467635"/>
            <a:ext cx="1553512" cy="21544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C90C0E"/>
                </a:solidFill>
                <a:effectLst/>
                <a:uLnTx/>
                <a:uFillTx/>
                <a:latin typeface="Trebuchet MS" panose="020B0703020202090204" pitchFamily="34" charset="0"/>
                <a:ea typeface="+mn-ea"/>
                <a:cs typeface="+mn-cs"/>
              </a:rPr>
              <a:t>Product</a:t>
            </a:r>
            <a:endParaRPr kumimoji="0" lang="en-IE" sz="2000" b="1" i="0" u="none" strike="noStrike" kern="1200" cap="none" spc="0" normalizeH="0" baseline="0" noProof="0">
              <a:ln>
                <a:noFill/>
              </a:ln>
              <a:solidFill>
                <a:srgbClr val="C90C0E"/>
              </a:solidFill>
              <a:effectLst/>
              <a:uLnTx/>
              <a:uFillTx/>
              <a:latin typeface="Trebuchet MS" panose="020B0703020202090204" pitchFamily="34" charset="0"/>
              <a:ea typeface="+mn-ea"/>
              <a:cs typeface="+mn-cs"/>
            </a:endParaRPr>
          </a:p>
        </p:txBody>
      </p:sp>
      <p:grpSp>
        <p:nvGrpSpPr>
          <p:cNvPr id="25" name="Group 24">
            <a:extLst>
              <a:ext uri="{FF2B5EF4-FFF2-40B4-BE49-F238E27FC236}">
                <a16:creationId xmlns:a16="http://schemas.microsoft.com/office/drawing/2014/main" id="{06192CC2-1500-D186-9466-72F5AC6FB0B1}"/>
              </a:ext>
            </a:extLst>
          </p:cNvPr>
          <p:cNvGrpSpPr/>
          <p:nvPr/>
        </p:nvGrpSpPr>
        <p:grpSpPr>
          <a:xfrm>
            <a:off x="557404" y="591107"/>
            <a:ext cx="947051" cy="903795"/>
            <a:chOff x="862514" y="714023"/>
            <a:chExt cx="947051" cy="903795"/>
          </a:xfrm>
        </p:grpSpPr>
        <p:pic>
          <p:nvPicPr>
            <p:cNvPr id="5" name="Graphic 4">
              <a:extLst>
                <a:ext uri="{FF2B5EF4-FFF2-40B4-BE49-F238E27FC236}">
                  <a16:creationId xmlns:a16="http://schemas.microsoft.com/office/drawing/2014/main" id="{C10477B2-E825-1EDA-8544-BFCFA7CCBB60}"/>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22262" y="714023"/>
              <a:ext cx="627556" cy="627556"/>
            </a:xfrm>
            <a:prstGeom prst="rect">
              <a:avLst/>
            </a:prstGeom>
          </p:spPr>
        </p:pic>
        <p:sp>
          <p:nvSpPr>
            <p:cNvPr id="18" name="TextBox 17">
              <a:extLst>
                <a:ext uri="{FF2B5EF4-FFF2-40B4-BE49-F238E27FC236}">
                  <a16:creationId xmlns:a16="http://schemas.microsoft.com/office/drawing/2014/main" id="{C365982F-8A8B-005A-0868-9B6C7B5730D5}"/>
                </a:ext>
              </a:extLst>
            </p:cNvPr>
            <p:cNvSpPr txBox="1"/>
            <p:nvPr/>
          </p:nvSpPr>
          <p:spPr>
            <a:xfrm>
              <a:off x="862514" y="1291923"/>
              <a:ext cx="947051" cy="32589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KENYA</a:t>
              </a:r>
            </a:p>
          </p:txBody>
        </p:sp>
      </p:grpSp>
      <p:sp>
        <p:nvSpPr>
          <p:cNvPr id="35" name="TextBox 34">
            <a:extLst>
              <a:ext uri="{FF2B5EF4-FFF2-40B4-BE49-F238E27FC236}">
                <a16:creationId xmlns:a16="http://schemas.microsoft.com/office/drawing/2014/main" id="{A4E68DC7-3CCC-C667-E5F1-DA21BFCF5C77}"/>
              </a:ext>
            </a:extLst>
          </p:cNvPr>
          <p:cNvSpPr txBox="1"/>
          <p:nvPr/>
        </p:nvSpPr>
        <p:spPr>
          <a:xfrm>
            <a:off x="2218611" y="678276"/>
            <a:ext cx="2729576" cy="215444"/>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C90C0E"/>
                </a:solidFill>
                <a:effectLst/>
                <a:uLnTx/>
                <a:uFillTx/>
                <a:latin typeface="Trebuchet MS" panose="020B0703020202090204" pitchFamily="34" charset="0"/>
                <a:ea typeface="+mn-ea"/>
                <a:cs typeface="+mn-cs"/>
              </a:rPr>
              <a:t>Brands</a:t>
            </a:r>
          </a:p>
        </p:txBody>
      </p:sp>
      <p:sp>
        <p:nvSpPr>
          <p:cNvPr id="62" name="TextBox 61">
            <a:extLst>
              <a:ext uri="{FF2B5EF4-FFF2-40B4-BE49-F238E27FC236}">
                <a16:creationId xmlns:a16="http://schemas.microsoft.com/office/drawing/2014/main" id="{84B5D536-8AAE-6719-24E9-EDF0513FCB46}"/>
              </a:ext>
            </a:extLst>
          </p:cNvPr>
          <p:cNvSpPr txBox="1"/>
          <p:nvPr/>
        </p:nvSpPr>
        <p:spPr>
          <a:xfrm>
            <a:off x="526419" y="4171241"/>
            <a:ext cx="947051"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TANZANIA</a:t>
            </a:r>
          </a:p>
        </p:txBody>
      </p:sp>
      <p:sp>
        <p:nvSpPr>
          <p:cNvPr id="79" name="TextBox 78">
            <a:extLst>
              <a:ext uri="{FF2B5EF4-FFF2-40B4-BE49-F238E27FC236}">
                <a16:creationId xmlns:a16="http://schemas.microsoft.com/office/drawing/2014/main" id="{DAEADAD4-0746-AD20-D753-5CB4F012D738}"/>
              </a:ext>
            </a:extLst>
          </p:cNvPr>
          <p:cNvSpPr txBox="1"/>
          <p:nvPr/>
        </p:nvSpPr>
        <p:spPr>
          <a:xfrm>
            <a:off x="7995664" y="4151272"/>
            <a:ext cx="947051" cy="32589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UGANDA</a:t>
            </a:r>
          </a:p>
        </p:txBody>
      </p:sp>
      <p:sp>
        <p:nvSpPr>
          <p:cNvPr id="4" name="TextBox 3">
            <a:extLst>
              <a:ext uri="{FF2B5EF4-FFF2-40B4-BE49-F238E27FC236}">
                <a16:creationId xmlns:a16="http://schemas.microsoft.com/office/drawing/2014/main" id="{08516109-B0CE-E378-64C7-C7CBEDC4F940}"/>
              </a:ext>
            </a:extLst>
          </p:cNvPr>
          <p:cNvSpPr txBox="1"/>
          <p:nvPr/>
        </p:nvSpPr>
        <p:spPr>
          <a:xfrm>
            <a:off x="3647503" y="2730616"/>
            <a:ext cx="1513821" cy="48474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China, Taiwan, Sri Lanka, India, USA, UAE &amp; UK </a:t>
            </a:r>
          </a:p>
        </p:txBody>
      </p:sp>
      <p:sp>
        <p:nvSpPr>
          <p:cNvPr id="10" name="TextBox 9">
            <a:extLst>
              <a:ext uri="{FF2B5EF4-FFF2-40B4-BE49-F238E27FC236}">
                <a16:creationId xmlns:a16="http://schemas.microsoft.com/office/drawing/2014/main" id="{074113C9-69FF-6A5D-BEC1-5A2331C660CA}"/>
              </a:ext>
            </a:extLst>
          </p:cNvPr>
          <p:cNvSpPr txBox="1"/>
          <p:nvPr/>
        </p:nvSpPr>
        <p:spPr>
          <a:xfrm>
            <a:off x="3647503" y="2467635"/>
            <a:ext cx="2257361" cy="21544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C90C0E"/>
                </a:solidFill>
                <a:effectLst/>
                <a:uLnTx/>
                <a:uFillTx/>
                <a:latin typeface="Trebuchet MS" panose="020B0703020202090204" pitchFamily="34" charset="0"/>
                <a:ea typeface="+mn-ea"/>
                <a:cs typeface="+mn-cs"/>
              </a:rPr>
              <a:t>Origin of Key Investors</a:t>
            </a:r>
          </a:p>
        </p:txBody>
      </p:sp>
      <p:pic>
        <p:nvPicPr>
          <p:cNvPr id="15" name="Picture 14" descr="A red and black logo&#10;&#10;Description automatically generated">
            <a:extLst>
              <a:ext uri="{FF2B5EF4-FFF2-40B4-BE49-F238E27FC236}">
                <a16:creationId xmlns:a16="http://schemas.microsoft.com/office/drawing/2014/main" id="{7C722221-CD3F-0C0D-5075-EA67A90FDB1E}"/>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320662" y="1088207"/>
            <a:ext cx="934626" cy="428828"/>
          </a:xfrm>
          <a:prstGeom prst="rect">
            <a:avLst/>
          </a:prstGeom>
        </p:spPr>
      </p:pic>
      <p:pic>
        <p:nvPicPr>
          <p:cNvPr id="19" name="Picture 18" descr="A black text on a black background&#10;&#10;Description automatically generated">
            <a:extLst>
              <a:ext uri="{FF2B5EF4-FFF2-40B4-BE49-F238E27FC236}">
                <a16:creationId xmlns:a16="http://schemas.microsoft.com/office/drawing/2014/main" id="{8E951243-7C85-EBA5-822D-78B96A0E9FE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615543" y="1672271"/>
            <a:ext cx="944232" cy="276975"/>
          </a:xfrm>
          <a:prstGeom prst="rect">
            <a:avLst/>
          </a:prstGeom>
        </p:spPr>
      </p:pic>
      <p:pic>
        <p:nvPicPr>
          <p:cNvPr id="32" name="Picture 31" descr="A red and black logo&#10;&#10;Description automatically generated">
            <a:extLst>
              <a:ext uri="{FF2B5EF4-FFF2-40B4-BE49-F238E27FC236}">
                <a16:creationId xmlns:a16="http://schemas.microsoft.com/office/drawing/2014/main" id="{6441C6F5-CB96-00D5-1E11-1CD0A16F824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672295" y="1614056"/>
            <a:ext cx="459527" cy="302641"/>
          </a:xfrm>
          <a:prstGeom prst="rect">
            <a:avLst/>
          </a:prstGeom>
        </p:spPr>
      </p:pic>
      <p:pic>
        <p:nvPicPr>
          <p:cNvPr id="41" name="Picture 40" descr="A blue and black logo&#10;&#10;Description automatically generated">
            <a:extLst>
              <a:ext uri="{FF2B5EF4-FFF2-40B4-BE49-F238E27FC236}">
                <a16:creationId xmlns:a16="http://schemas.microsoft.com/office/drawing/2014/main" id="{8B04C512-3C1D-1CD3-5A27-8BA2E15CFEB9}"/>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305825" y="1599304"/>
            <a:ext cx="1303775" cy="311684"/>
          </a:xfrm>
          <a:prstGeom prst="rect">
            <a:avLst/>
          </a:prstGeom>
        </p:spPr>
      </p:pic>
      <p:pic>
        <p:nvPicPr>
          <p:cNvPr id="24" name="Picture 23" descr="A red and black logo&#10;&#10;Description automatically generated">
            <a:extLst>
              <a:ext uri="{FF2B5EF4-FFF2-40B4-BE49-F238E27FC236}">
                <a16:creationId xmlns:a16="http://schemas.microsoft.com/office/drawing/2014/main" id="{59980735-65AB-9108-BA42-E72D804E20DD}"/>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2772963" y="1614056"/>
            <a:ext cx="725330" cy="296932"/>
          </a:xfrm>
          <a:prstGeom prst="rect">
            <a:avLst/>
          </a:prstGeom>
        </p:spPr>
      </p:pic>
      <p:pic>
        <p:nvPicPr>
          <p:cNvPr id="58" name="Graphic 57">
            <a:extLst>
              <a:ext uri="{FF2B5EF4-FFF2-40B4-BE49-F238E27FC236}">
                <a16:creationId xmlns:a16="http://schemas.microsoft.com/office/drawing/2014/main" id="{9673D298-0262-47D9-172F-96B13DDF4CE5}"/>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3139250" y="2417816"/>
            <a:ext cx="448099" cy="448099"/>
          </a:xfrm>
          <a:prstGeom prst="rect">
            <a:avLst/>
          </a:prstGeom>
        </p:spPr>
      </p:pic>
      <p:pic>
        <p:nvPicPr>
          <p:cNvPr id="108" name="Graphic 107">
            <a:extLst>
              <a:ext uri="{FF2B5EF4-FFF2-40B4-BE49-F238E27FC236}">
                <a16:creationId xmlns:a16="http://schemas.microsoft.com/office/drawing/2014/main" id="{42CE13BD-A654-4D27-5879-53B92F915344}"/>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647082" y="5102225"/>
            <a:ext cx="448099" cy="448099"/>
          </a:xfrm>
          <a:prstGeom prst="rect">
            <a:avLst/>
          </a:prstGeom>
        </p:spPr>
      </p:pic>
      <p:sp>
        <p:nvSpPr>
          <p:cNvPr id="110" name="TextBox 109">
            <a:extLst>
              <a:ext uri="{FF2B5EF4-FFF2-40B4-BE49-F238E27FC236}">
                <a16:creationId xmlns:a16="http://schemas.microsoft.com/office/drawing/2014/main" id="{650C5354-A904-634D-18C6-330E138389FF}"/>
              </a:ext>
            </a:extLst>
          </p:cNvPr>
          <p:cNvSpPr txBox="1"/>
          <p:nvPr/>
        </p:nvSpPr>
        <p:spPr>
          <a:xfrm>
            <a:off x="707010" y="5550324"/>
            <a:ext cx="151382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338AF4"/>
                </a:solidFill>
                <a:effectLst/>
                <a:uLnTx/>
                <a:uFillTx/>
                <a:latin typeface="Trebuchet MS" panose="020B0703020202090204" pitchFamily="34" charset="0"/>
                <a:ea typeface="+mn-ea"/>
                <a:cs typeface="+mn-cs"/>
              </a:rPr>
              <a:t>Product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Ladies, </a:t>
            </a:r>
            <a:r>
              <a:rPr kumimoji="0" lang="en-IE" sz="1050" b="1"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Mens</a:t>
            </a:r>
            <a:r>
              <a:rPr kumimoji="0" lang="en-IE"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Kids, Intimates, Uniforms</a:t>
            </a:r>
          </a:p>
        </p:txBody>
      </p:sp>
      <p:sp>
        <p:nvSpPr>
          <p:cNvPr id="111" name="TextBox 110">
            <a:extLst>
              <a:ext uri="{FF2B5EF4-FFF2-40B4-BE49-F238E27FC236}">
                <a16:creationId xmlns:a16="http://schemas.microsoft.com/office/drawing/2014/main" id="{056D5FC8-34A0-A872-E101-A8595F6F09FE}"/>
              </a:ext>
            </a:extLst>
          </p:cNvPr>
          <p:cNvSpPr txBox="1"/>
          <p:nvPr/>
        </p:nvSpPr>
        <p:spPr>
          <a:xfrm>
            <a:off x="1433987" y="3682733"/>
            <a:ext cx="2615992" cy="215444"/>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338AF4"/>
                </a:solidFill>
                <a:effectLst/>
                <a:uLnTx/>
                <a:uFillTx/>
                <a:latin typeface="Trebuchet MS" panose="020B0703020202090204" pitchFamily="34" charset="0"/>
                <a:ea typeface="+mn-ea"/>
                <a:cs typeface="+mn-cs"/>
              </a:rPr>
              <a:t>Brands</a:t>
            </a:r>
          </a:p>
        </p:txBody>
      </p:sp>
      <p:sp>
        <p:nvSpPr>
          <p:cNvPr id="113" name="TextBox 112">
            <a:extLst>
              <a:ext uri="{FF2B5EF4-FFF2-40B4-BE49-F238E27FC236}">
                <a16:creationId xmlns:a16="http://schemas.microsoft.com/office/drawing/2014/main" id="{BF952B03-24C0-B3BC-A907-FE4795F30525}"/>
              </a:ext>
            </a:extLst>
          </p:cNvPr>
          <p:cNvSpPr txBox="1"/>
          <p:nvPr/>
        </p:nvSpPr>
        <p:spPr>
          <a:xfrm>
            <a:off x="2403399" y="5545630"/>
            <a:ext cx="1646579"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338AF4"/>
                </a:solidFill>
                <a:effectLst/>
                <a:uLnTx/>
                <a:uFillTx/>
                <a:latin typeface="Trebuchet MS" panose="020B0703020202090204" pitchFamily="34" charset="0"/>
                <a:ea typeface="+mn-ea"/>
                <a:cs typeface="+mn-cs"/>
              </a:rPr>
              <a:t>Origin of Key Investors</a:t>
            </a:r>
          </a:p>
          <a:p>
            <a:pPr marL="0" marR="0" lvl="0" indent="0" algn="l"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Mauritius, China, Kenya, Taiwan</a:t>
            </a:r>
          </a:p>
        </p:txBody>
      </p:sp>
      <p:pic>
        <p:nvPicPr>
          <p:cNvPr id="114" name="Graphic 113">
            <a:extLst>
              <a:ext uri="{FF2B5EF4-FFF2-40B4-BE49-F238E27FC236}">
                <a16:creationId xmlns:a16="http://schemas.microsoft.com/office/drawing/2014/main" id="{27619E2D-8139-8E14-D8EA-3EE6E440556C}"/>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p:blipFill>
        <p:spPr>
          <a:xfrm>
            <a:off x="2390050" y="5113006"/>
            <a:ext cx="491056" cy="448099"/>
          </a:xfrm>
          <a:prstGeom prst="rect">
            <a:avLst/>
          </a:prstGeom>
        </p:spPr>
      </p:pic>
      <p:pic>
        <p:nvPicPr>
          <p:cNvPr id="11" name="Picture 10" descr="A black and white logo&#10;&#10;Description automatically generated">
            <a:extLst>
              <a:ext uri="{FF2B5EF4-FFF2-40B4-BE49-F238E27FC236}">
                <a16:creationId xmlns:a16="http://schemas.microsoft.com/office/drawing/2014/main" id="{D2E3E951-8384-EE0A-82D5-C754AFCC2348}"/>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1724277" y="1175376"/>
            <a:ext cx="1166263" cy="210474"/>
          </a:xfrm>
          <a:prstGeom prst="rect">
            <a:avLst/>
          </a:prstGeom>
        </p:spPr>
      </p:pic>
      <p:pic>
        <p:nvPicPr>
          <p:cNvPr id="16" name="Picture 15" descr="A logo on a black background&#10;&#10;Description automatically generated">
            <a:extLst>
              <a:ext uri="{FF2B5EF4-FFF2-40B4-BE49-F238E27FC236}">
                <a16:creationId xmlns:a16="http://schemas.microsoft.com/office/drawing/2014/main" id="{2DB9F865-65E5-3444-9248-D6100C851212}"/>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3233227" y="863754"/>
            <a:ext cx="735550" cy="735550"/>
          </a:xfrm>
          <a:prstGeom prst="rect">
            <a:avLst/>
          </a:prstGeom>
        </p:spPr>
      </p:pic>
      <p:grpSp>
        <p:nvGrpSpPr>
          <p:cNvPr id="43" name="Group 42">
            <a:extLst>
              <a:ext uri="{FF2B5EF4-FFF2-40B4-BE49-F238E27FC236}">
                <a16:creationId xmlns:a16="http://schemas.microsoft.com/office/drawing/2014/main" id="{EB901D88-A90C-34D2-27DC-5CFC13C2E0D5}"/>
              </a:ext>
            </a:extLst>
          </p:cNvPr>
          <p:cNvGrpSpPr/>
          <p:nvPr/>
        </p:nvGrpSpPr>
        <p:grpSpPr>
          <a:xfrm>
            <a:off x="1540452" y="3794452"/>
            <a:ext cx="2542573" cy="1154147"/>
            <a:chOff x="1577069" y="3871313"/>
            <a:chExt cx="2199830" cy="998566"/>
          </a:xfrm>
        </p:grpSpPr>
        <p:pic>
          <p:nvPicPr>
            <p:cNvPr id="94" name="Picture 93" descr="A red and black logo&#10;&#10;Description automatically generated">
              <a:extLst>
                <a:ext uri="{FF2B5EF4-FFF2-40B4-BE49-F238E27FC236}">
                  <a16:creationId xmlns:a16="http://schemas.microsoft.com/office/drawing/2014/main" id="{9399E187-100F-28C0-204C-30CD6351B43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580131" y="4602073"/>
              <a:ext cx="583680" cy="267806"/>
            </a:xfrm>
            <a:prstGeom prst="rect">
              <a:avLst/>
            </a:prstGeom>
          </p:spPr>
        </p:pic>
        <p:pic>
          <p:nvPicPr>
            <p:cNvPr id="98" name="Picture 97" descr="A red and black logo&#10;&#10;Description automatically generated">
              <a:extLst>
                <a:ext uri="{FF2B5EF4-FFF2-40B4-BE49-F238E27FC236}">
                  <a16:creationId xmlns:a16="http://schemas.microsoft.com/office/drawing/2014/main" id="{BBECCB14-3EA9-07A7-D083-05DA11C1727A}"/>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208954" y="4648219"/>
              <a:ext cx="497611" cy="203709"/>
            </a:xfrm>
            <a:prstGeom prst="rect">
              <a:avLst/>
            </a:prstGeom>
          </p:spPr>
        </p:pic>
        <p:pic>
          <p:nvPicPr>
            <p:cNvPr id="103" name="Picture 102" descr="A purple rectangle with letters&#10;&#10;Description automatically generated">
              <a:extLst>
                <a:ext uri="{FF2B5EF4-FFF2-40B4-BE49-F238E27FC236}">
                  <a16:creationId xmlns:a16="http://schemas.microsoft.com/office/drawing/2014/main" id="{9DACE989-A7EE-5522-235D-D06A943697C7}"/>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2277480" y="4640590"/>
              <a:ext cx="817804" cy="197625"/>
            </a:xfrm>
            <a:prstGeom prst="rect">
              <a:avLst/>
            </a:prstGeom>
          </p:spPr>
        </p:pic>
        <p:pic>
          <p:nvPicPr>
            <p:cNvPr id="116" name="Graphic 115">
              <a:extLst>
                <a:ext uri="{FF2B5EF4-FFF2-40B4-BE49-F238E27FC236}">
                  <a16:creationId xmlns:a16="http://schemas.microsoft.com/office/drawing/2014/main" id="{8B6889C4-A1D0-811C-ACE4-77F33E5425DF}"/>
                </a:ext>
              </a:extLst>
            </p:cNvPr>
            <p:cNvPicPr>
              <a:picLocks noChangeAspect="1"/>
            </p:cNvPicPr>
            <p:nvPr/>
          </p:nvPicPr>
          <p: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a:off x="3079211" y="3871313"/>
              <a:ext cx="697688" cy="697688"/>
            </a:xfrm>
            <a:prstGeom prst="rect">
              <a:avLst/>
            </a:prstGeom>
          </p:spPr>
        </p:pic>
        <p:pic>
          <p:nvPicPr>
            <p:cNvPr id="20" name="Picture 19" descr="A black and white logo&#10;&#10;Description automatically generated">
              <a:extLst>
                <a:ext uri="{FF2B5EF4-FFF2-40B4-BE49-F238E27FC236}">
                  <a16:creationId xmlns:a16="http://schemas.microsoft.com/office/drawing/2014/main" id="{7E71EED4-A136-790F-4D7F-371E6EF9A303}"/>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1577069" y="4139782"/>
              <a:ext cx="802743" cy="144870"/>
            </a:xfrm>
            <a:prstGeom prst="rect">
              <a:avLst/>
            </a:prstGeom>
          </p:spPr>
        </p:pic>
        <p:pic>
          <p:nvPicPr>
            <p:cNvPr id="21" name="Picture 20" descr="A logo on a black background&#10;&#10;Description automatically generated">
              <a:extLst>
                <a:ext uri="{FF2B5EF4-FFF2-40B4-BE49-F238E27FC236}">
                  <a16:creationId xmlns:a16="http://schemas.microsoft.com/office/drawing/2014/main" id="{D2759D07-7BD2-2561-3371-58F9424E2CE6}"/>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2487023" y="3984194"/>
              <a:ext cx="506281" cy="506281"/>
            </a:xfrm>
            <a:prstGeom prst="rect">
              <a:avLst/>
            </a:prstGeom>
          </p:spPr>
        </p:pic>
      </p:grpSp>
      <p:pic>
        <p:nvPicPr>
          <p:cNvPr id="13" name="Graphic 12">
            <a:extLst>
              <a:ext uri="{FF2B5EF4-FFF2-40B4-BE49-F238E27FC236}">
                <a16:creationId xmlns:a16="http://schemas.microsoft.com/office/drawing/2014/main" id="{7C6E1940-6A82-0379-1EE7-544BEFC1D788}"/>
              </a:ext>
            </a:extLst>
          </p:cNvPr>
          <p:cNvPicPr>
            <a:picLocks noChangeAspect="1"/>
          </p:cNvPicPr>
          <p:nvPr/>
        </p:nvPicPr>
        <p:blipFill>
          <a:blip r:embed="rId28">
            <a:extLst>
              <a:ext uri="{28A0092B-C50C-407E-A947-70E740481C1C}">
                <a14:useLocalDpi xmlns:a14="http://schemas.microsoft.com/office/drawing/2010/main" val="0"/>
              </a:ext>
              <a:ext uri="{96DAC541-7B7A-43D3-8B79-37D633B846F1}">
                <asvg:svgBlip xmlns:asvg="http://schemas.microsoft.com/office/drawing/2016/SVG/main" r:embed="rId29"/>
              </a:ext>
            </a:extLst>
          </a:blip>
          <a:srcRect/>
          <a:stretch/>
        </p:blipFill>
        <p:spPr>
          <a:xfrm>
            <a:off x="4439156" y="3593341"/>
            <a:ext cx="627556" cy="627556"/>
          </a:xfrm>
          <a:prstGeom prst="rect">
            <a:avLst/>
          </a:prstGeom>
        </p:spPr>
      </p:pic>
      <p:sp>
        <p:nvSpPr>
          <p:cNvPr id="14" name="TextBox 13">
            <a:extLst>
              <a:ext uri="{FF2B5EF4-FFF2-40B4-BE49-F238E27FC236}">
                <a16:creationId xmlns:a16="http://schemas.microsoft.com/office/drawing/2014/main" id="{B0053102-B22C-A5E7-7A4E-ADB9A955E62F}"/>
              </a:ext>
            </a:extLst>
          </p:cNvPr>
          <p:cNvSpPr txBox="1"/>
          <p:nvPr/>
        </p:nvSpPr>
        <p:spPr>
          <a:xfrm>
            <a:off x="4289360" y="4171241"/>
            <a:ext cx="947051" cy="32589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a:t>
            </a:r>
          </a:p>
        </p:txBody>
      </p:sp>
      <p:pic>
        <p:nvPicPr>
          <p:cNvPr id="22" name="Graphic 21">
            <a:extLst>
              <a:ext uri="{FF2B5EF4-FFF2-40B4-BE49-F238E27FC236}">
                <a16:creationId xmlns:a16="http://schemas.microsoft.com/office/drawing/2014/main" id="{48CC7EF8-C098-C325-4D7D-BA13FFE06498}"/>
              </a:ext>
            </a:extLst>
          </p:cNvPr>
          <p:cNvPicPr>
            <a:picLocks noChangeAspect="1"/>
          </p:cNvPicPr>
          <p:nvPr/>
        </p:nvPicPr>
        <p:blipFill>
          <a:blip r:embed="rId30">
            <a:extLst>
              <a:ext uri="{28A0092B-C50C-407E-A947-70E740481C1C}">
                <a14:useLocalDpi xmlns:a14="http://schemas.microsoft.com/office/drawing/2010/main" val="0"/>
              </a:ext>
              <a:ext uri="{96DAC541-7B7A-43D3-8B79-37D633B846F1}">
                <asvg:svgBlip xmlns:asvg="http://schemas.microsoft.com/office/drawing/2016/SVG/main" r:embed="rId31"/>
              </a:ext>
            </a:extLst>
          </a:blip>
          <a:srcRect/>
          <a:stretch/>
        </p:blipFill>
        <p:spPr>
          <a:xfrm>
            <a:off x="4401184" y="5102225"/>
            <a:ext cx="448099" cy="448099"/>
          </a:xfrm>
          <a:prstGeom prst="rect">
            <a:avLst/>
          </a:prstGeom>
        </p:spPr>
      </p:pic>
      <p:sp>
        <p:nvSpPr>
          <p:cNvPr id="26" name="TextBox 25">
            <a:extLst>
              <a:ext uri="{FF2B5EF4-FFF2-40B4-BE49-F238E27FC236}">
                <a16:creationId xmlns:a16="http://schemas.microsoft.com/office/drawing/2014/main" id="{494C08EC-DF27-E100-7571-EBBA93DA9661}"/>
              </a:ext>
            </a:extLst>
          </p:cNvPr>
          <p:cNvSpPr txBox="1"/>
          <p:nvPr/>
        </p:nvSpPr>
        <p:spPr>
          <a:xfrm>
            <a:off x="4461112" y="5550324"/>
            <a:ext cx="151382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2B7225"/>
                </a:solidFill>
                <a:effectLst/>
                <a:uLnTx/>
                <a:uFillTx/>
                <a:latin typeface="Trebuchet MS" panose="020B0703020202090204" pitchFamily="34" charset="0"/>
                <a:ea typeface="+mn-ea"/>
                <a:cs typeface="+mn-cs"/>
              </a:rPr>
              <a:t>Product</a:t>
            </a:r>
          </a:p>
          <a:p>
            <a:pPr marL="0" marR="0" lvl="0" indent="0" algn="l" defTabSz="914400" rtl="0" eaLnBrk="1" fontAlgn="ctr" latinLnBrk="0" hangingPunct="1">
              <a:lnSpc>
                <a:spcPct val="100000"/>
              </a:lnSpc>
              <a:spcBef>
                <a:spcPts val="0"/>
              </a:spcBef>
              <a:spcAft>
                <a:spcPts val="0"/>
              </a:spcAft>
              <a:buClrTx/>
              <a:buSzTx/>
              <a:buFontTx/>
              <a:buNone/>
              <a:tabLst/>
              <a:defRPr/>
            </a:pPr>
            <a:r>
              <a:rPr kumimoji="0" lang="it-IT"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Ladies, </a:t>
            </a:r>
            <a:r>
              <a:rPr kumimoji="0" lang="it-IT" sz="1050" b="1"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Mens</a:t>
            </a:r>
            <a:r>
              <a:rPr kumimoji="0" lang="it-IT"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Kids, </a:t>
            </a:r>
            <a:r>
              <a:rPr kumimoji="0" lang="it-IT" sz="1050" b="1"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Uniforms</a:t>
            </a:r>
            <a:endParaRPr kumimoji="0" lang="it-IT"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p:txBody>
      </p:sp>
      <p:sp>
        <p:nvSpPr>
          <p:cNvPr id="27" name="TextBox 26">
            <a:extLst>
              <a:ext uri="{FF2B5EF4-FFF2-40B4-BE49-F238E27FC236}">
                <a16:creationId xmlns:a16="http://schemas.microsoft.com/office/drawing/2014/main" id="{40EC943C-284C-34A9-DEFA-27A51FCF3364}"/>
              </a:ext>
            </a:extLst>
          </p:cNvPr>
          <p:cNvSpPr txBox="1"/>
          <p:nvPr/>
        </p:nvSpPr>
        <p:spPr>
          <a:xfrm>
            <a:off x="5156298" y="3682733"/>
            <a:ext cx="2615992" cy="215444"/>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2B7225"/>
                </a:solidFill>
                <a:effectLst/>
                <a:uLnTx/>
                <a:uFillTx/>
                <a:latin typeface="Trebuchet MS" panose="020B0703020202090204" pitchFamily="34" charset="0"/>
                <a:ea typeface="+mn-ea"/>
                <a:cs typeface="+mn-cs"/>
              </a:rPr>
              <a:t>Brands</a:t>
            </a:r>
          </a:p>
        </p:txBody>
      </p:sp>
      <p:sp>
        <p:nvSpPr>
          <p:cNvPr id="28" name="TextBox 27">
            <a:extLst>
              <a:ext uri="{FF2B5EF4-FFF2-40B4-BE49-F238E27FC236}">
                <a16:creationId xmlns:a16="http://schemas.microsoft.com/office/drawing/2014/main" id="{EF80F24B-69E1-CFF7-2DCA-36DB5DAB7CB1}"/>
              </a:ext>
            </a:extLst>
          </p:cNvPr>
          <p:cNvSpPr txBox="1"/>
          <p:nvPr/>
        </p:nvSpPr>
        <p:spPr>
          <a:xfrm>
            <a:off x="6129011" y="5545630"/>
            <a:ext cx="1668250" cy="530915"/>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2B7225"/>
                </a:solidFill>
                <a:effectLst/>
                <a:uLnTx/>
                <a:uFillTx/>
                <a:latin typeface="Trebuchet MS" panose="020B0703020202090204" pitchFamily="34" charset="0"/>
                <a:ea typeface="+mn-ea"/>
                <a:cs typeface="+mn-cs"/>
              </a:rPr>
              <a:t>Origin of Key Investors</a:t>
            </a:r>
          </a:p>
          <a:p>
            <a:pPr marL="0" marR="0" lvl="0" indent="0" algn="l"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China, Kenya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200" b="1" i="0" u="none" strike="noStrike" kern="1200" cap="none" spc="0" normalizeH="0" baseline="0" noProof="0">
              <a:ln>
                <a:noFill/>
              </a:ln>
              <a:solidFill>
                <a:srgbClr val="2B7225"/>
              </a:solidFill>
              <a:effectLst/>
              <a:uLnTx/>
              <a:uFillTx/>
              <a:latin typeface="Trebuchet MS" panose="020B0703020202090204" pitchFamily="34" charset="0"/>
              <a:ea typeface="+mn-ea"/>
              <a:cs typeface="+mn-cs"/>
            </a:endParaRPr>
          </a:p>
        </p:txBody>
      </p:sp>
      <p:pic>
        <p:nvPicPr>
          <p:cNvPr id="29" name="Graphic 28">
            <a:extLst>
              <a:ext uri="{FF2B5EF4-FFF2-40B4-BE49-F238E27FC236}">
                <a16:creationId xmlns:a16="http://schemas.microsoft.com/office/drawing/2014/main" id="{EDFE2856-2B5A-4E1B-6BEC-A4EF9B7EC120}"/>
              </a:ext>
            </a:extLst>
          </p:cNvPr>
          <p:cNvPicPr>
            <a:picLocks noChangeAspect="1"/>
          </p:cNvPicPr>
          <p:nvPr/>
        </p:nvPicPr>
        <p:blipFill>
          <a:blip r:embed="rId32">
            <a:extLst>
              <a:ext uri="{28A0092B-C50C-407E-A947-70E740481C1C}">
                <a14:useLocalDpi xmlns:a14="http://schemas.microsoft.com/office/drawing/2010/main" val="0"/>
              </a:ext>
              <a:ext uri="{96DAC541-7B7A-43D3-8B79-37D633B846F1}">
                <asvg:svgBlip xmlns:asvg="http://schemas.microsoft.com/office/drawing/2016/SVG/main" r:embed="rId33"/>
              </a:ext>
            </a:extLst>
          </a:blip>
          <a:srcRect/>
          <a:stretch/>
        </p:blipFill>
        <p:spPr>
          <a:xfrm>
            <a:off x="6115661" y="5113006"/>
            <a:ext cx="642902" cy="448099"/>
          </a:xfrm>
          <a:prstGeom prst="rect">
            <a:avLst/>
          </a:prstGeom>
        </p:spPr>
      </p:pic>
      <p:pic>
        <p:nvPicPr>
          <p:cNvPr id="34" name="Graphic 33">
            <a:extLst>
              <a:ext uri="{FF2B5EF4-FFF2-40B4-BE49-F238E27FC236}">
                <a16:creationId xmlns:a16="http://schemas.microsoft.com/office/drawing/2014/main" id="{BBE16FF5-A7DF-5AEE-F33D-173840EDF340}"/>
              </a:ext>
            </a:extLst>
          </p:cNvPr>
          <p:cNvPicPr>
            <a:picLocks noChangeAspect="1"/>
          </p:cNvPicPr>
          <p:nvPr/>
        </p:nvPicPr>
        <p:blipFill>
          <a:blip r:embed="rId34">
            <a:extLst>
              <a:ext uri="{28A0092B-C50C-407E-A947-70E740481C1C}">
                <a14:useLocalDpi xmlns:a14="http://schemas.microsoft.com/office/drawing/2010/main" val="0"/>
              </a:ext>
              <a:ext uri="{96DAC541-7B7A-43D3-8B79-37D633B846F1}">
                <asvg:svgBlip xmlns:asvg="http://schemas.microsoft.com/office/drawing/2016/SVG/main" r:embed="rId35"/>
              </a:ext>
            </a:extLst>
          </a:blip>
          <a:srcRect/>
          <a:stretch/>
        </p:blipFill>
        <p:spPr>
          <a:xfrm>
            <a:off x="8095484" y="5102225"/>
            <a:ext cx="448099" cy="448099"/>
          </a:xfrm>
          <a:prstGeom prst="rect">
            <a:avLst/>
          </a:prstGeom>
        </p:spPr>
      </p:pic>
      <p:sp>
        <p:nvSpPr>
          <p:cNvPr id="38" name="TextBox 37">
            <a:extLst>
              <a:ext uri="{FF2B5EF4-FFF2-40B4-BE49-F238E27FC236}">
                <a16:creationId xmlns:a16="http://schemas.microsoft.com/office/drawing/2014/main" id="{DEBC9A20-C77F-D642-8526-23782D1259F3}"/>
              </a:ext>
            </a:extLst>
          </p:cNvPr>
          <p:cNvSpPr txBox="1"/>
          <p:nvPr/>
        </p:nvSpPr>
        <p:spPr>
          <a:xfrm>
            <a:off x="8155412" y="5550324"/>
            <a:ext cx="151382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E7E6E6">
                    <a:lumMod val="25000"/>
                  </a:srgbClr>
                </a:solidFill>
                <a:effectLst/>
                <a:uLnTx/>
                <a:uFillTx/>
                <a:latin typeface="Trebuchet MS" panose="020B0703020202090204" pitchFamily="34" charset="0"/>
                <a:ea typeface="+mn-ea"/>
                <a:cs typeface="+mn-cs"/>
              </a:rPr>
              <a:t>Product</a:t>
            </a:r>
          </a:p>
          <a:p>
            <a:pPr marL="0" marR="0" lvl="0" indent="0" algn="l"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Cotton Knitted Tops &amp; Bottoms</a:t>
            </a:r>
          </a:p>
        </p:txBody>
      </p:sp>
      <p:sp>
        <p:nvSpPr>
          <p:cNvPr id="39" name="TextBox 38">
            <a:extLst>
              <a:ext uri="{FF2B5EF4-FFF2-40B4-BE49-F238E27FC236}">
                <a16:creationId xmlns:a16="http://schemas.microsoft.com/office/drawing/2014/main" id="{D7024026-BDAA-024D-1BF5-9904DA919C47}"/>
              </a:ext>
            </a:extLst>
          </p:cNvPr>
          <p:cNvSpPr txBox="1"/>
          <p:nvPr/>
        </p:nvSpPr>
        <p:spPr>
          <a:xfrm>
            <a:off x="8896456" y="3682733"/>
            <a:ext cx="2615992" cy="215444"/>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E7E6E6">
                    <a:lumMod val="25000"/>
                  </a:srgbClr>
                </a:solidFill>
                <a:effectLst/>
                <a:uLnTx/>
                <a:uFillTx/>
                <a:latin typeface="Trebuchet MS" panose="020B0703020202090204" pitchFamily="34" charset="0"/>
                <a:ea typeface="+mn-ea"/>
                <a:cs typeface="+mn-cs"/>
              </a:rPr>
              <a:t>Brands</a:t>
            </a:r>
          </a:p>
        </p:txBody>
      </p:sp>
      <p:sp>
        <p:nvSpPr>
          <p:cNvPr id="40" name="TextBox 39">
            <a:extLst>
              <a:ext uri="{FF2B5EF4-FFF2-40B4-BE49-F238E27FC236}">
                <a16:creationId xmlns:a16="http://schemas.microsoft.com/office/drawing/2014/main" id="{5771DC7F-3CA1-23DB-CAE7-3AA88196AFFA}"/>
              </a:ext>
            </a:extLst>
          </p:cNvPr>
          <p:cNvSpPr txBox="1"/>
          <p:nvPr/>
        </p:nvSpPr>
        <p:spPr>
          <a:xfrm>
            <a:off x="9846272" y="5545630"/>
            <a:ext cx="1638717" cy="346249"/>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1" i="0" u="none" strike="noStrike" kern="1200" cap="none" spc="0" normalizeH="0" baseline="0" noProof="0">
                <a:ln>
                  <a:noFill/>
                </a:ln>
                <a:solidFill>
                  <a:srgbClr val="E7E6E6">
                    <a:lumMod val="25000"/>
                  </a:srgbClr>
                </a:solidFill>
                <a:effectLst/>
                <a:uLnTx/>
                <a:uFillTx/>
                <a:latin typeface="Trebuchet MS" panose="020B0703020202090204" pitchFamily="34" charset="0"/>
                <a:ea typeface="+mn-ea"/>
                <a:cs typeface="+mn-cs"/>
              </a:rPr>
              <a:t>Origin of Key Investors</a:t>
            </a:r>
          </a:p>
          <a:p>
            <a:pPr marL="0" marR="0" lvl="0" indent="0" algn="l"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Kenya, Uganda and USA </a:t>
            </a:r>
          </a:p>
        </p:txBody>
      </p:sp>
      <p:pic>
        <p:nvPicPr>
          <p:cNvPr id="42" name="Graphic 41">
            <a:extLst>
              <a:ext uri="{FF2B5EF4-FFF2-40B4-BE49-F238E27FC236}">
                <a16:creationId xmlns:a16="http://schemas.microsoft.com/office/drawing/2014/main" id="{6C60AF93-4B20-A95B-9029-1FC57399C86A}"/>
              </a:ext>
            </a:extLst>
          </p:cNvPr>
          <p:cNvPicPr>
            <a:picLocks noChangeAspect="1"/>
          </p:cNvPicPr>
          <p:nvPr/>
        </p:nvPicPr>
        <p:blipFill>
          <a:blip r:embed="rId36">
            <a:extLst>
              <a:ext uri="{28A0092B-C50C-407E-A947-70E740481C1C}">
                <a14:useLocalDpi xmlns:a14="http://schemas.microsoft.com/office/drawing/2010/main" val="0"/>
              </a:ext>
              <a:ext uri="{96DAC541-7B7A-43D3-8B79-37D633B846F1}">
                <asvg:svgBlip xmlns:asvg="http://schemas.microsoft.com/office/drawing/2016/SVG/main" r:embed="rId37"/>
              </a:ext>
            </a:extLst>
          </a:blip>
          <a:srcRect/>
          <a:stretch/>
        </p:blipFill>
        <p:spPr>
          <a:xfrm>
            <a:off x="9832923" y="5113006"/>
            <a:ext cx="491056" cy="448099"/>
          </a:xfrm>
          <a:prstGeom prst="rect">
            <a:avLst/>
          </a:prstGeom>
        </p:spPr>
      </p:pic>
      <p:pic>
        <p:nvPicPr>
          <p:cNvPr id="131" name="Picture 130" descr="A red letter on a black background&#10;&#10;Description automatically generated">
            <a:extLst>
              <a:ext uri="{FF2B5EF4-FFF2-40B4-BE49-F238E27FC236}">
                <a16:creationId xmlns:a16="http://schemas.microsoft.com/office/drawing/2014/main" id="{4255E2FD-BC0B-6BBD-47A9-F66E121696DB}"/>
              </a:ext>
            </a:extLst>
          </p:cNvPr>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9458982" y="4059301"/>
            <a:ext cx="1513820" cy="312225"/>
          </a:xfrm>
          <a:prstGeom prst="rect">
            <a:avLst/>
          </a:prstGeom>
        </p:spPr>
      </p:pic>
      <p:pic>
        <p:nvPicPr>
          <p:cNvPr id="134" name="Picture 133" descr="A blue flag with yellow stars&#10;&#10;Description automatically generated">
            <a:extLst>
              <a:ext uri="{FF2B5EF4-FFF2-40B4-BE49-F238E27FC236}">
                <a16:creationId xmlns:a16="http://schemas.microsoft.com/office/drawing/2014/main" id="{36C28DFE-19C9-645A-FBB7-BDC2D5CE3961}"/>
              </a:ext>
            </a:extLst>
          </p:cNvPr>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9871316" y="4446735"/>
            <a:ext cx="666272" cy="444181"/>
          </a:xfrm>
          <a:prstGeom prst="rect">
            <a:avLst/>
          </a:prstGeom>
        </p:spPr>
      </p:pic>
      <p:pic>
        <p:nvPicPr>
          <p:cNvPr id="44" name="Picture 43" descr="A red and blue logo&#10;&#10;Description automatically generated">
            <a:extLst>
              <a:ext uri="{FF2B5EF4-FFF2-40B4-BE49-F238E27FC236}">
                <a16:creationId xmlns:a16="http://schemas.microsoft.com/office/drawing/2014/main" id="{B2AD12BD-F809-EA94-2124-8B19068EA5EE}"/>
              </a:ext>
            </a:extLst>
          </p:cNvPr>
          <p:cNvPicPr>
            <a:picLocks noChangeAspect="1"/>
          </p:cNvPicPr>
          <p:nvPr/>
        </p:nvPicPr>
        <p:blipFill>
          <a:blip r:embed="rId40">
            <a:extLst>
              <a:ext uri="{28A0092B-C50C-407E-A947-70E740481C1C}">
                <a14:useLocalDpi xmlns:a14="http://schemas.microsoft.com/office/drawing/2010/main" val="0"/>
              </a:ext>
            </a:extLst>
          </a:blip>
          <a:stretch>
            <a:fillRect/>
          </a:stretch>
        </p:blipFill>
        <p:spPr>
          <a:xfrm>
            <a:off x="5770795" y="4026429"/>
            <a:ext cx="710032" cy="199993"/>
          </a:xfrm>
          <a:prstGeom prst="rect">
            <a:avLst/>
          </a:prstGeom>
        </p:spPr>
      </p:pic>
      <p:pic>
        <p:nvPicPr>
          <p:cNvPr id="46" name="Picture 45" descr="A red letter on a black background&#10;&#10;Description automatically generated">
            <a:extLst>
              <a:ext uri="{FF2B5EF4-FFF2-40B4-BE49-F238E27FC236}">
                <a16:creationId xmlns:a16="http://schemas.microsoft.com/office/drawing/2014/main" id="{722BF2B1-B0E0-8D7B-7662-78D235B1601F}"/>
              </a:ext>
            </a:extLst>
          </p:cNvPr>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5555819" y="4396929"/>
            <a:ext cx="1182345" cy="243859"/>
          </a:xfrm>
          <a:prstGeom prst="rect">
            <a:avLst/>
          </a:prstGeom>
        </p:spPr>
      </p:pic>
      <p:pic>
        <p:nvPicPr>
          <p:cNvPr id="47" name="Picture 46">
            <a:extLst>
              <a:ext uri="{FF2B5EF4-FFF2-40B4-BE49-F238E27FC236}">
                <a16:creationId xmlns:a16="http://schemas.microsoft.com/office/drawing/2014/main" id="{3A09A61B-DDBB-2E42-46CC-82E7D12F75B6}"/>
              </a:ext>
            </a:extLst>
          </p:cNvPr>
          <p:cNvPicPr>
            <a:picLocks noChangeAspect="1"/>
          </p:cNvPicPr>
          <p:nvPr/>
        </p:nvPicPr>
        <p:blipFill>
          <a:blip r:embed="rId41">
            <a:extLst>
              <a:ext uri="{28A0092B-C50C-407E-A947-70E740481C1C}">
                <a14:useLocalDpi xmlns:a14="http://schemas.microsoft.com/office/drawing/2010/main" val="0"/>
              </a:ext>
            </a:extLst>
          </a:blip>
          <a:stretch>
            <a:fillRect/>
          </a:stretch>
        </p:blipFill>
        <p:spPr>
          <a:xfrm>
            <a:off x="5510430" y="4795017"/>
            <a:ext cx="1314824" cy="143809"/>
          </a:xfrm>
          <a:prstGeom prst="rect">
            <a:avLst/>
          </a:prstGeom>
        </p:spPr>
      </p:pic>
      <p:pic>
        <p:nvPicPr>
          <p:cNvPr id="48" name="Picture 47" descr="A logo of a person in a red green and blue striped sign&#10;&#10;Description automatically generated">
            <a:extLst>
              <a:ext uri="{FF2B5EF4-FFF2-40B4-BE49-F238E27FC236}">
                <a16:creationId xmlns:a16="http://schemas.microsoft.com/office/drawing/2014/main" id="{B1AF293A-ED9E-C3CF-7058-C30F376B42E3}"/>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7067062" y="4043346"/>
            <a:ext cx="434205" cy="934575"/>
          </a:xfrm>
          <a:prstGeom prst="rect">
            <a:avLst/>
          </a:prstGeom>
        </p:spPr>
      </p:pic>
      <p:grpSp>
        <p:nvGrpSpPr>
          <p:cNvPr id="64" name="Group 63">
            <a:extLst>
              <a:ext uri="{FF2B5EF4-FFF2-40B4-BE49-F238E27FC236}">
                <a16:creationId xmlns:a16="http://schemas.microsoft.com/office/drawing/2014/main" id="{FBB597B9-E1A4-9C65-7C35-0110BF032C9B}"/>
              </a:ext>
            </a:extLst>
          </p:cNvPr>
          <p:cNvGrpSpPr/>
          <p:nvPr/>
        </p:nvGrpSpPr>
        <p:grpSpPr>
          <a:xfrm>
            <a:off x="6129517" y="2128630"/>
            <a:ext cx="5300484" cy="1066169"/>
            <a:chOff x="862514" y="995602"/>
            <a:chExt cx="10961654" cy="2204888"/>
          </a:xfrm>
        </p:grpSpPr>
        <p:pic>
          <p:nvPicPr>
            <p:cNvPr id="49" name="Picture 2">
              <a:extLst>
                <a:ext uri="{FF2B5EF4-FFF2-40B4-BE49-F238E27FC236}">
                  <a16:creationId xmlns:a16="http://schemas.microsoft.com/office/drawing/2014/main" id="{407181FF-1B78-7590-520B-7DD48037C9E1}"/>
                </a:ext>
              </a:extLst>
            </p:cNvPr>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977222" y="1133849"/>
              <a:ext cx="1062577" cy="716177"/>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12">
              <a:extLst>
                <a:ext uri="{FF2B5EF4-FFF2-40B4-BE49-F238E27FC236}">
                  <a16:creationId xmlns:a16="http://schemas.microsoft.com/office/drawing/2014/main" id="{C7DA0C2C-1F82-B013-886B-09602D802219}"/>
                </a:ext>
              </a:extLst>
            </p:cNvPr>
            <p:cNvPicPr>
              <a:picLocks noChangeAspect="1"/>
            </p:cNvPicPr>
            <p:nvPr/>
          </p:nvPicPr>
          <p:blipFill>
            <a:blip r:embed="rId44"/>
            <a:stretch>
              <a:fillRect/>
            </a:stretch>
          </p:blipFill>
          <p:spPr>
            <a:xfrm>
              <a:off x="4248343" y="1172435"/>
              <a:ext cx="1010773" cy="639004"/>
            </a:xfrm>
            <a:prstGeom prst="rect">
              <a:avLst/>
            </a:prstGeom>
            <a:noFill/>
            <a:ln cap="flat">
              <a:noFill/>
            </a:ln>
          </p:spPr>
        </p:pic>
        <p:pic>
          <p:nvPicPr>
            <p:cNvPr id="51" name="Picture 14">
              <a:extLst>
                <a:ext uri="{FF2B5EF4-FFF2-40B4-BE49-F238E27FC236}">
                  <a16:creationId xmlns:a16="http://schemas.microsoft.com/office/drawing/2014/main" id="{F086C890-661E-ADC5-9324-E0221E2658B7}"/>
                </a:ext>
              </a:extLst>
            </p:cNvPr>
            <p:cNvPicPr>
              <a:picLocks noChangeAspect="1"/>
            </p:cNvPicPr>
            <p:nvPr/>
          </p:nvPicPr>
          <p:blipFill rotWithShape="1">
            <a:blip r:embed="rId45"/>
            <a:srcRect t="13939" b="22302"/>
            <a:stretch/>
          </p:blipFill>
          <p:spPr>
            <a:xfrm>
              <a:off x="5892202" y="1021972"/>
              <a:ext cx="1518288" cy="939931"/>
            </a:xfrm>
            <a:prstGeom prst="rect">
              <a:avLst/>
            </a:prstGeom>
            <a:noFill/>
            <a:ln cap="flat">
              <a:noFill/>
            </a:ln>
          </p:spPr>
        </p:pic>
        <p:pic>
          <p:nvPicPr>
            <p:cNvPr id="52" name="Picture 17">
              <a:extLst>
                <a:ext uri="{FF2B5EF4-FFF2-40B4-BE49-F238E27FC236}">
                  <a16:creationId xmlns:a16="http://schemas.microsoft.com/office/drawing/2014/main" id="{88A2DEB3-34AC-9699-BC79-669F97B882C6}"/>
                </a:ext>
              </a:extLst>
            </p:cNvPr>
            <p:cNvPicPr>
              <a:picLocks noChangeAspect="1"/>
            </p:cNvPicPr>
            <p:nvPr/>
          </p:nvPicPr>
          <p:blipFill>
            <a:blip r:embed="rId46"/>
            <a:stretch>
              <a:fillRect/>
            </a:stretch>
          </p:blipFill>
          <p:spPr>
            <a:xfrm>
              <a:off x="2738200" y="995602"/>
              <a:ext cx="746427" cy="992671"/>
            </a:xfrm>
            <a:prstGeom prst="rect">
              <a:avLst/>
            </a:prstGeom>
          </p:spPr>
        </p:pic>
        <p:pic>
          <p:nvPicPr>
            <p:cNvPr id="53" name="Picture 11">
              <a:extLst>
                <a:ext uri="{FF2B5EF4-FFF2-40B4-BE49-F238E27FC236}">
                  <a16:creationId xmlns:a16="http://schemas.microsoft.com/office/drawing/2014/main" id="{5E7CC8C9-24E3-6DBF-3659-90819A6574C1}"/>
                </a:ext>
              </a:extLst>
            </p:cNvPr>
            <p:cNvPicPr>
              <a:picLocks noChangeAspect="1"/>
            </p:cNvPicPr>
            <p:nvPr/>
          </p:nvPicPr>
          <p:blipFill>
            <a:blip r:embed="rId47"/>
            <a:stretch>
              <a:fillRect/>
            </a:stretch>
          </p:blipFill>
          <p:spPr>
            <a:xfrm>
              <a:off x="6040628" y="2447572"/>
              <a:ext cx="1278421" cy="564312"/>
            </a:xfrm>
            <a:prstGeom prst="rect">
              <a:avLst/>
            </a:prstGeom>
            <a:noFill/>
            <a:ln cap="flat">
              <a:noFill/>
            </a:ln>
          </p:spPr>
        </p:pic>
        <p:pic>
          <p:nvPicPr>
            <p:cNvPr id="55" name="Picture 13">
              <a:extLst>
                <a:ext uri="{FF2B5EF4-FFF2-40B4-BE49-F238E27FC236}">
                  <a16:creationId xmlns:a16="http://schemas.microsoft.com/office/drawing/2014/main" id="{1A9A94C1-1BBF-8A5C-DB8C-E4D7770F52F9}"/>
                </a:ext>
              </a:extLst>
            </p:cNvPr>
            <p:cNvPicPr>
              <a:picLocks noChangeAspect="1"/>
            </p:cNvPicPr>
            <p:nvPr/>
          </p:nvPicPr>
          <p:blipFill>
            <a:blip r:embed="rId48"/>
            <a:stretch>
              <a:fillRect/>
            </a:stretch>
          </p:blipFill>
          <p:spPr>
            <a:xfrm>
              <a:off x="8108891" y="1031124"/>
              <a:ext cx="1349077" cy="921627"/>
            </a:xfrm>
            <a:prstGeom prst="rect">
              <a:avLst/>
            </a:prstGeom>
            <a:noFill/>
            <a:ln cap="flat">
              <a:noFill/>
            </a:ln>
          </p:spPr>
        </p:pic>
        <p:pic>
          <p:nvPicPr>
            <p:cNvPr id="56" name="Picture 18">
              <a:extLst>
                <a:ext uri="{FF2B5EF4-FFF2-40B4-BE49-F238E27FC236}">
                  <a16:creationId xmlns:a16="http://schemas.microsoft.com/office/drawing/2014/main" id="{916253E9-350F-A93A-1F77-0B94D676511E}"/>
                </a:ext>
              </a:extLst>
            </p:cNvPr>
            <p:cNvPicPr>
              <a:picLocks noChangeAspect="1"/>
            </p:cNvPicPr>
            <p:nvPr/>
          </p:nvPicPr>
          <p:blipFill>
            <a:blip r:embed="rId49"/>
            <a:stretch>
              <a:fillRect/>
            </a:stretch>
          </p:blipFill>
          <p:spPr>
            <a:xfrm>
              <a:off x="7985808" y="2458766"/>
              <a:ext cx="1699926" cy="456730"/>
            </a:xfrm>
            <a:prstGeom prst="rect">
              <a:avLst/>
            </a:prstGeom>
            <a:noFill/>
            <a:ln cap="flat">
              <a:noFill/>
            </a:ln>
          </p:spPr>
        </p:pic>
        <p:pic>
          <p:nvPicPr>
            <p:cNvPr id="57" name="Picture 2">
              <a:extLst>
                <a:ext uri="{FF2B5EF4-FFF2-40B4-BE49-F238E27FC236}">
                  <a16:creationId xmlns:a16="http://schemas.microsoft.com/office/drawing/2014/main" id="{990753F1-BC4C-C20D-CE62-E7F07C905624}"/>
                </a:ext>
              </a:extLst>
            </p:cNvPr>
            <p:cNvPicPr>
              <a:picLocks noChangeAspect="1"/>
            </p:cNvPicPr>
            <p:nvPr/>
          </p:nvPicPr>
          <p:blipFill>
            <a:blip r:embed="rId50"/>
            <a:stretch>
              <a:fillRect/>
            </a:stretch>
          </p:blipFill>
          <p:spPr>
            <a:xfrm>
              <a:off x="862514" y="2484313"/>
              <a:ext cx="1290906" cy="716177"/>
            </a:xfrm>
            <a:prstGeom prst="rect">
              <a:avLst/>
            </a:prstGeom>
            <a:noFill/>
            <a:ln cap="flat">
              <a:noFill/>
            </a:ln>
          </p:spPr>
        </p:pic>
        <p:pic>
          <p:nvPicPr>
            <p:cNvPr id="59" name="Picture 2" descr="Top 10 Fashion Logos - The Best Clothing Brand Design | Nike, Clothing  brand logos, Fashion logo">
              <a:extLst>
                <a:ext uri="{FF2B5EF4-FFF2-40B4-BE49-F238E27FC236}">
                  <a16:creationId xmlns:a16="http://schemas.microsoft.com/office/drawing/2014/main" id="{55136FEF-4391-EA51-257B-A0BB900F8789}"/>
                </a:ext>
              </a:extLst>
            </p:cNvPr>
            <p:cNvPicPr>
              <a:picLocks noChangeAspect="1"/>
            </p:cNvPicPr>
            <p:nvPr/>
          </p:nvPicPr>
          <p:blipFill>
            <a:blip r:embed="rId51"/>
            <a:srcRect/>
            <a:stretch>
              <a:fillRect/>
            </a:stretch>
          </p:blipFill>
          <p:spPr>
            <a:xfrm>
              <a:off x="10156367" y="1064317"/>
              <a:ext cx="1562745" cy="855241"/>
            </a:xfrm>
            <a:prstGeom prst="rect">
              <a:avLst/>
            </a:prstGeom>
            <a:noFill/>
            <a:ln cap="flat">
              <a:noFill/>
            </a:ln>
          </p:spPr>
        </p:pic>
        <p:pic>
          <p:nvPicPr>
            <p:cNvPr id="60" name="Picture 15">
              <a:extLst>
                <a:ext uri="{FF2B5EF4-FFF2-40B4-BE49-F238E27FC236}">
                  <a16:creationId xmlns:a16="http://schemas.microsoft.com/office/drawing/2014/main" id="{8CC61EA3-3B02-3BCA-A8F1-15FF82C936E2}"/>
                </a:ext>
              </a:extLst>
            </p:cNvPr>
            <p:cNvPicPr>
              <a:picLocks noChangeAspect="1"/>
            </p:cNvPicPr>
            <p:nvPr/>
          </p:nvPicPr>
          <p:blipFill>
            <a:blip r:embed="rId52"/>
            <a:stretch>
              <a:fillRect/>
            </a:stretch>
          </p:blipFill>
          <p:spPr>
            <a:xfrm>
              <a:off x="4234546" y="2622608"/>
              <a:ext cx="1033030" cy="380702"/>
            </a:xfrm>
            <a:prstGeom prst="rect">
              <a:avLst/>
            </a:prstGeom>
            <a:noFill/>
            <a:ln cap="flat">
              <a:noFill/>
            </a:ln>
          </p:spPr>
        </p:pic>
        <p:pic>
          <p:nvPicPr>
            <p:cNvPr id="61" name="Picture 16">
              <a:extLst>
                <a:ext uri="{FF2B5EF4-FFF2-40B4-BE49-F238E27FC236}">
                  <a16:creationId xmlns:a16="http://schemas.microsoft.com/office/drawing/2014/main" id="{EE90D99F-C629-22F8-4C32-6420D0770043}"/>
                </a:ext>
              </a:extLst>
            </p:cNvPr>
            <p:cNvPicPr>
              <a:picLocks noChangeAspect="1"/>
            </p:cNvPicPr>
            <p:nvPr/>
          </p:nvPicPr>
          <p:blipFill>
            <a:blip r:embed="rId53"/>
            <a:stretch>
              <a:fillRect/>
            </a:stretch>
          </p:blipFill>
          <p:spPr>
            <a:xfrm>
              <a:off x="2587877" y="2484313"/>
              <a:ext cx="1047072" cy="666226"/>
            </a:xfrm>
            <a:prstGeom prst="rect">
              <a:avLst/>
            </a:prstGeom>
            <a:noFill/>
            <a:ln cap="flat">
              <a:noFill/>
            </a:ln>
          </p:spPr>
        </p:pic>
        <p:pic>
          <p:nvPicPr>
            <p:cNvPr id="63" name="Picture 62" descr="A black background with green text&#10;&#10;Description automatically generated">
              <a:extLst>
                <a:ext uri="{FF2B5EF4-FFF2-40B4-BE49-F238E27FC236}">
                  <a16:creationId xmlns:a16="http://schemas.microsoft.com/office/drawing/2014/main" id="{87B1E68A-08A2-4C03-3A75-33044A5D59AA}"/>
                </a:ext>
              </a:extLst>
            </p:cNvPr>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10113688" y="2243075"/>
              <a:ext cx="1710480" cy="855241"/>
            </a:xfrm>
            <a:prstGeom prst="rect">
              <a:avLst/>
            </a:prstGeom>
          </p:spPr>
        </p:pic>
      </p:grpSp>
      <p:sp>
        <p:nvSpPr>
          <p:cNvPr id="65" name="TextBox 64">
            <a:extLst>
              <a:ext uri="{FF2B5EF4-FFF2-40B4-BE49-F238E27FC236}">
                <a16:creationId xmlns:a16="http://schemas.microsoft.com/office/drawing/2014/main" id="{20D11301-58BB-96D8-EC9A-6A5ED81FF6ED}"/>
              </a:ext>
            </a:extLst>
          </p:cNvPr>
          <p:cNvSpPr txBox="1"/>
          <p:nvPr/>
        </p:nvSpPr>
        <p:spPr>
          <a:xfrm>
            <a:off x="6194672" y="875585"/>
            <a:ext cx="5184529" cy="1015663"/>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Some leading global brands have sourcing hubs, offices as well as manufacturing hubs and supply chain players based in Kenya.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a:ln>
                  <a:noFill/>
                </a:ln>
                <a:solidFill>
                  <a:srgbClr val="C90C0E"/>
                </a:solidFill>
                <a:effectLst/>
                <a:uLnTx/>
                <a:uFillTx/>
                <a:latin typeface="Trebuchet MS" panose="020B0703020202090204" pitchFamily="34" charset="0"/>
                <a:ea typeface="+mn-ea"/>
                <a:cs typeface="+mn-cs"/>
              </a:rPr>
              <a:t>This is a testament of Kenya's potential to become the next manufacturing hub for textile and apparel globally.</a:t>
            </a:r>
          </a:p>
        </p:txBody>
      </p:sp>
    </p:spTree>
    <p:extLst>
      <p:ext uri="{BB962C8B-B14F-4D97-AF65-F5344CB8AC3E}">
        <p14:creationId xmlns:p14="http://schemas.microsoft.com/office/powerpoint/2010/main" val="117388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BED9010-2BC1-0AEA-0E78-0361DB908A2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3" name="Rectangle 2">
            <a:extLst>
              <a:ext uri="{FF2B5EF4-FFF2-40B4-BE49-F238E27FC236}">
                <a16:creationId xmlns:a16="http://schemas.microsoft.com/office/drawing/2014/main" id="{87008CC1-9E85-A6EE-BD95-C88A5F1099E4}"/>
              </a:ext>
            </a:extLst>
          </p:cNvPr>
          <p:cNvSpPr/>
          <p:nvPr/>
        </p:nvSpPr>
        <p:spPr>
          <a:xfrm>
            <a:off x="0" y="-176522"/>
            <a:ext cx="7128443" cy="6858000"/>
          </a:xfrm>
          <a:prstGeom prst="rect">
            <a:avLst/>
          </a:prstGeom>
          <a:gradFill>
            <a:gsLst>
              <a:gs pos="0">
                <a:schemeClr val="accent1">
                  <a:lumMod val="5000"/>
                  <a:lumOff val="95000"/>
                  <a:alpha val="78280"/>
                </a:schemeClr>
              </a:gs>
              <a:gs pos="100000">
                <a:schemeClr val="bg1">
                  <a:alpha val="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6F098013-76FE-EC18-B2C8-F044B7063DC9}"/>
              </a:ext>
            </a:extLst>
          </p:cNvPr>
          <p:cNvSpPr txBox="1"/>
          <p:nvPr/>
        </p:nvSpPr>
        <p:spPr>
          <a:xfrm>
            <a:off x="644733" y="1502431"/>
            <a:ext cx="6768790" cy="123110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14123F">
                    <a:alpha val="79686"/>
                  </a:srgbClr>
                </a:solidFill>
                <a:effectLst/>
                <a:uLnTx/>
                <a:uFillTx/>
                <a:latin typeface="Trebuchet MS" panose="020B0703020202090204" pitchFamily="34" charset="0"/>
                <a:ea typeface="+mn-ea"/>
                <a:cs typeface="+mn-cs"/>
              </a:rPr>
              <a:t>S</a:t>
            </a:r>
            <a:r>
              <a:rPr kumimoji="0" lang="en-GB" sz="8000" b="1" i="0" u="none" strike="noStrike" kern="1200" cap="none" spc="0" normalizeH="0" baseline="0" noProof="0" err="1">
                <a:ln>
                  <a:noFill/>
                </a:ln>
                <a:solidFill>
                  <a:srgbClr val="14123F">
                    <a:alpha val="79686"/>
                  </a:srgbClr>
                </a:solidFill>
                <a:effectLst/>
                <a:uLnTx/>
                <a:uFillTx/>
                <a:latin typeface="Trebuchet MS" panose="020B0703020202090204" pitchFamily="34" charset="0"/>
                <a:ea typeface="+mn-ea"/>
                <a:cs typeface="+mn-cs"/>
              </a:rPr>
              <a:t>upply</a:t>
            </a:r>
            <a:r>
              <a:rPr kumimoji="0" lang="en-GB" sz="8000" b="1" i="0" u="none" strike="noStrike" kern="1200" cap="none" spc="0" normalizeH="0" baseline="0" noProof="0">
                <a:ln>
                  <a:noFill/>
                </a:ln>
                <a:solidFill>
                  <a:srgbClr val="14123F">
                    <a:alpha val="79686"/>
                  </a:srgbClr>
                </a:solidFill>
                <a:effectLst/>
                <a:uLnTx/>
                <a:uFillTx/>
                <a:latin typeface="Trebuchet MS" panose="020B0703020202090204" pitchFamily="34" charset="0"/>
                <a:ea typeface="+mn-ea"/>
                <a:cs typeface="+mn-cs"/>
              </a:rPr>
              <a:t> Chain</a:t>
            </a:r>
            <a:endParaRPr kumimoji="0" lang="en-US" sz="8000" b="1" i="0" u="none" strike="noStrike" kern="1200" cap="none" spc="0" normalizeH="0" baseline="0" noProof="0">
              <a:ln>
                <a:noFill/>
              </a:ln>
              <a:solidFill>
                <a:srgbClr val="14123F">
                  <a:alpha val="79686"/>
                </a:srgbClr>
              </a:solidFill>
              <a:effectLst/>
              <a:uLnTx/>
              <a:uFillTx/>
              <a:latin typeface="Trebuchet MS" panose="020B0703020202090204" pitchFamily="34" charset="0"/>
              <a:ea typeface="+mn-ea"/>
              <a:cs typeface="+mn-cs"/>
            </a:endParaRPr>
          </a:p>
        </p:txBody>
      </p:sp>
      <p:sp>
        <p:nvSpPr>
          <p:cNvPr id="6" name="TextBox 5">
            <a:extLst>
              <a:ext uri="{FF2B5EF4-FFF2-40B4-BE49-F238E27FC236}">
                <a16:creationId xmlns:a16="http://schemas.microsoft.com/office/drawing/2014/main" id="{306D3C67-9639-06F2-9BF6-CA0ADC19318F}"/>
              </a:ext>
            </a:extLst>
          </p:cNvPr>
          <p:cNvSpPr txBox="1"/>
          <p:nvPr/>
        </p:nvSpPr>
        <p:spPr>
          <a:xfrm>
            <a:off x="731840" y="561191"/>
            <a:ext cx="3226843" cy="369332"/>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14123F">
                    <a:alpha val="70305"/>
                  </a:srgbClr>
                </a:solidFill>
                <a:effectLst/>
                <a:uLnTx/>
                <a:uFillTx/>
                <a:latin typeface="Trebuchet MS" panose="020B0703020202090204" pitchFamily="34" charset="0"/>
                <a:ea typeface="+mn-ea"/>
                <a:cs typeface="+mn-cs"/>
              </a:rPr>
              <a:t>East Africa, the next frontier in Textile </a:t>
            </a:r>
            <a:br>
              <a:rPr kumimoji="0" lang="en-GB" sz="1200" b="1" i="0" u="none" strike="noStrike" kern="1200" cap="none" spc="0" normalizeH="0" baseline="0" noProof="0">
                <a:ln>
                  <a:noFill/>
                </a:ln>
                <a:solidFill>
                  <a:srgbClr val="14123F">
                    <a:alpha val="70305"/>
                  </a:srgbClr>
                </a:solidFill>
                <a:effectLst/>
                <a:uLnTx/>
                <a:uFillTx/>
                <a:latin typeface="Trebuchet MS" panose="020B0703020202090204" pitchFamily="34" charset="0"/>
                <a:ea typeface="+mn-ea"/>
                <a:cs typeface="+mn-cs"/>
              </a:rPr>
            </a:br>
            <a:r>
              <a:rPr kumimoji="0" lang="en-GB" sz="1200" b="1" i="0" u="none" strike="noStrike" kern="1200" cap="none" spc="0" normalizeH="0" baseline="0" noProof="0">
                <a:ln>
                  <a:noFill/>
                </a:ln>
                <a:solidFill>
                  <a:srgbClr val="14123F">
                    <a:alpha val="70305"/>
                  </a:srgbClr>
                </a:solidFill>
                <a:effectLst/>
                <a:uLnTx/>
                <a:uFillTx/>
                <a:latin typeface="Trebuchet MS" panose="020B0703020202090204" pitchFamily="34" charset="0"/>
                <a:ea typeface="+mn-ea"/>
                <a:cs typeface="+mn-cs"/>
              </a:rPr>
              <a:t>and Garment Manufacturing and Sourcing </a:t>
            </a:r>
            <a:endParaRPr kumimoji="0" lang="en-US" sz="1200" b="1" i="0" u="none" strike="noStrike" kern="1200" cap="none" spc="0" normalizeH="0" baseline="0" noProof="0">
              <a:ln>
                <a:noFill/>
              </a:ln>
              <a:solidFill>
                <a:srgbClr val="14123F">
                  <a:alpha val="70305"/>
                </a:srgbClr>
              </a:solidFill>
              <a:effectLst/>
              <a:uLnTx/>
              <a:uFillTx/>
              <a:latin typeface="Trebuchet MS" panose="020B0703020202090204" pitchFamily="34" charset="0"/>
              <a:ea typeface="+mn-ea"/>
              <a:cs typeface="+mn-cs"/>
            </a:endParaRPr>
          </a:p>
        </p:txBody>
      </p:sp>
      <p:grpSp>
        <p:nvGrpSpPr>
          <p:cNvPr id="10" name="Group 9">
            <a:extLst>
              <a:ext uri="{FF2B5EF4-FFF2-40B4-BE49-F238E27FC236}">
                <a16:creationId xmlns:a16="http://schemas.microsoft.com/office/drawing/2014/main" id="{756F3247-74CE-6F47-F6C2-FA281164F2EA}"/>
              </a:ext>
            </a:extLst>
          </p:cNvPr>
          <p:cNvGrpSpPr/>
          <p:nvPr/>
        </p:nvGrpSpPr>
        <p:grpSpPr>
          <a:xfrm>
            <a:off x="0" y="5190083"/>
            <a:ext cx="2289199" cy="1667916"/>
            <a:chOff x="0" y="4867524"/>
            <a:chExt cx="2731907" cy="1990475"/>
          </a:xfrm>
        </p:grpSpPr>
        <p:sp>
          <p:nvSpPr>
            <p:cNvPr id="11" name="Freeform: Shape 34">
              <a:extLst>
                <a:ext uri="{FF2B5EF4-FFF2-40B4-BE49-F238E27FC236}">
                  <a16:creationId xmlns:a16="http://schemas.microsoft.com/office/drawing/2014/main" id="{C26CD5FD-C9AB-DFE7-F17C-A486EBE23110}"/>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pic>
          <p:nvPicPr>
            <p:cNvPr id="12" name="Graphic 271">
              <a:extLst>
                <a:ext uri="{FF2B5EF4-FFF2-40B4-BE49-F238E27FC236}">
                  <a16:creationId xmlns:a16="http://schemas.microsoft.com/office/drawing/2014/main" id="{1542CFF5-B8B7-2640-6977-593FE91200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4685" y="5363358"/>
              <a:ext cx="1362218" cy="1283982"/>
            </a:xfrm>
            <a:prstGeom prst="rect">
              <a:avLst/>
            </a:prstGeom>
            <a:noFill/>
            <a:ln cap="flat">
              <a:noFill/>
            </a:ln>
          </p:spPr>
        </p:pic>
      </p:grpSp>
      <p:sp>
        <p:nvSpPr>
          <p:cNvPr id="2" name="TextBox 1">
            <a:extLst>
              <a:ext uri="{FF2B5EF4-FFF2-40B4-BE49-F238E27FC236}">
                <a16:creationId xmlns:a16="http://schemas.microsoft.com/office/drawing/2014/main" id="{6084D500-366C-0A5C-7614-89283274E735}"/>
              </a:ext>
            </a:extLst>
          </p:cNvPr>
          <p:cNvSpPr txBox="1"/>
          <p:nvPr/>
        </p:nvSpPr>
        <p:spPr>
          <a:xfrm>
            <a:off x="788923" y="3218992"/>
            <a:ext cx="6339520" cy="2308324"/>
          </a:xfrm>
          <a:prstGeom prst="rect">
            <a:avLst/>
          </a:prstGeom>
          <a:noFill/>
          <a:ln cap="flat">
            <a:noFill/>
          </a:ln>
        </p:spPr>
        <p:txBody>
          <a:bodyPr vert="horz" wrap="square" lIns="91440" tIns="45720" rIns="91440" bIns="45720" anchor="t" anchorCtr="0" compatLnSpc="1">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800" b="1" i="0" u="none" strike="noStrike" kern="1200" cap="none" spc="0" normalizeH="0" baseline="0" noProof="0">
                <a:ln>
                  <a:noFill/>
                </a:ln>
                <a:solidFill>
                  <a:srgbClr val="14123F"/>
                </a:solidFill>
                <a:effectLst/>
                <a:uLnTx/>
                <a:uFillTx/>
                <a:latin typeface="Trebuchet MS" panose="020B0703020202090204" pitchFamily="34" charset="0"/>
                <a:ea typeface="+mn-ea"/>
                <a:cs typeface="+mn-cs"/>
              </a:rPr>
              <a:t>East Africa provides a great platform to build better. With ample competitive and trainable </a:t>
            </a:r>
            <a:r>
              <a:rPr kumimoji="0" lang="en-US" sz="1800" b="1" i="0" u="none" strike="noStrike" kern="1200" cap="none" spc="0" normalizeH="0" baseline="0" noProof="0" err="1">
                <a:ln>
                  <a:noFill/>
                </a:ln>
                <a:solidFill>
                  <a:srgbClr val="14123F"/>
                </a:solidFill>
                <a:effectLst/>
                <a:uLnTx/>
                <a:uFillTx/>
                <a:latin typeface="Trebuchet MS" panose="020B0703020202090204" pitchFamily="34" charset="0"/>
                <a:ea typeface="+mn-ea"/>
                <a:cs typeface="+mn-cs"/>
              </a:rPr>
              <a:t>labour</a:t>
            </a:r>
            <a:r>
              <a:rPr kumimoji="0" lang="en-US" sz="1800" b="1" i="0" u="none" strike="noStrike" kern="1200" cap="none" spc="0" normalizeH="0" baseline="0" noProof="0">
                <a:ln>
                  <a:noFill/>
                </a:ln>
                <a:solidFill>
                  <a:srgbClr val="14123F"/>
                </a:solidFill>
                <a:effectLst/>
                <a:uLnTx/>
                <a:uFillTx/>
                <a:latin typeface="Trebuchet MS" panose="020B0703020202090204" pitchFamily="34" charset="0"/>
                <a:ea typeface="+mn-ea"/>
                <a:cs typeface="+mn-cs"/>
              </a:rPr>
              <a:t>, an emerging industry and a strong government commitment to growth and development, the region presents a robust and stable platform to develop a vertical sourcing solution within the region.</a:t>
            </a:r>
          </a:p>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1" i="0" u="none" strike="noStrike" kern="0" cap="none" spc="0" normalizeH="0" baseline="0" noProof="0">
              <a:ln>
                <a:noFill/>
              </a:ln>
              <a:solidFill>
                <a:srgbClr val="14123F"/>
              </a:solidFill>
              <a:effectLst/>
              <a:uLnTx/>
              <a:uFillTx/>
              <a:latin typeface="Trebuchet MS" panose="020B070302020209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GB" sz="1800" b="1" i="0" u="none" strike="noStrike" kern="1200" cap="none" spc="0" normalizeH="0" baseline="0" noProof="0">
              <a:ln>
                <a:noFill/>
              </a:ln>
              <a:solidFill>
                <a:srgbClr val="14123F"/>
              </a:solidFill>
              <a:effectLst/>
              <a:uLnTx/>
              <a:uFillTx/>
              <a:latin typeface="Trebuchet MS" panose="020B0703020202090204" pitchFamily="34" charset="0"/>
              <a:ea typeface="+mn-ea"/>
              <a:cs typeface="+mn-cs"/>
            </a:endParaRPr>
          </a:p>
        </p:txBody>
      </p:sp>
    </p:spTree>
    <p:extLst>
      <p:ext uri="{BB962C8B-B14F-4D97-AF65-F5344CB8AC3E}">
        <p14:creationId xmlns:p14="http://schemas.microsoft.com/office/powerpoint/2010/main" val="76849880"/>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FF38D-B219-0F1F-125C-90FFD657C1EA}"/>
              </a:ext>
            </a:extLst>
          </p:cNvPr>
          <p:cNvSpPr>
            <a:spLocks noGrp="1"/>
          </p:cNvSpPr>
          <p:nvPr>
            <p:ph type="title"/>
          </p:nvPr>
        </p:nvSpPr>
        <p:spPr>
          <a:xfrm>
            <a:off x="731838" y="560704"/>
            <a:ext cx="9685333" cy="1428045"/>
          </a:xfrm>
        </p:spPr>
        <p:txBody>
          <a:bodyPr/>
          <a:lstStyle/>
          <a:p>
            <a:r>
              <a:rPr lang="en-IE" sz="3600"/>
              <a:t>Regional Fabric Mills</a:t>
            </a:r>
          </a:p>
        </p:txBody>
      </p:sp>
      <p:sp>
        <p:nvSpPr>
          <p:cNvPr id="3" name="TextBox 2">
            <a:extLst>
              <a:ext uri="{FF2B5EF4-FFF2-40B4-BE49-F238E27FC236}">
                <a16:creationId xmlns:a16="http://schemas.microsoft.com/office/drawing/2014/main" id="{1E6EEDB9-43EB-28AD-1748-57EE2BF515C4}"/>
              </a:ext>
            </a:extLst>
          </p:cNvPr>
          <p:cNvSpPr txBox="1"/>
          <p:nvPr/>
        </p:nvSpPr>
        <p:spPr>
          <a:xfrm>
            <a:off x="734269" y="1136226"/>
            <a:ext cx="10095345"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Leading manufacturers of textiles</a:t>
            </a:r>
            <a:endParaRPr kumimoji="0" lang="en-GB" sz="1800" b="0" i="0"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p:txBody>
      </p:sp>
      <p:pic>
        <p:nvPicPr>
          <p:cNvPr id="4" name="Picture 4" descr="Thika Cloth Mills Ltd | KAM Health and Safety Centre">
            <a:extLst>
              <a:ext uri="{FF2B5EF4-FFF2-40B4-BE49-F238E27FC236}">
                <a16:creationId xmlns:a16="http://schemas.microsoft.com/office/drawing/2014/main" id="{40613BFF-AB82-833C-1528-EA31DCF6009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840" y="2420455"/>
            <a:ext cx="1554160" cy="56249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descr="Rivatex">
            <a:extLst>
              <a:ext uri="{FF2B5EF4-FFF2-40B4-BE49-F238E27FC236}">
                <a16:creationId xmlns:a16="http://schemas.microsoft.com/office/drawing/2014/main" id="{07A1E82F-7916-5A26-6666-3926B71605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7936" y="2371840"/>
            <a:ext cx="619717" cy="61971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8" descr="Ken Knit Kenya Ltd. | Eldoret">
            <a:extLst>
              <a:ext uri="{FF2B5EF4-FFF2-40B4-BE49-F238E27FC236}">
                <a16:creationId xmlns:a16="http://schemas.microsoft.com/office/drawing/2014/main" id="{4EEECC69-445E-566D-5D5D-7952CCE1F9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42029" y="2371840"/>
            <a:ext cx="619717" cy="61971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0" descr="Red Earth Ltd">
            <a:extLst>
              <a:ext uri="{FF2B5EF4-FFF2-40B4-BE49-F238E27FC236}">
                <a16:creationId xmlns:a16="http://schemas.microsoft.com/office/drawing/2014/main" id="{95A1F302-839C-1D9D-5461-A5BDE4D3166F}"/>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4665" t="21991" r="24917" b="40627"/>
          <a:stretch/>
        </p:blipFill>
        <p:spPr bwMode="auto">
          <a:xfrm>
            <a:off x="5563077" y="2412279"/>
            <a:ext cx="1528412" cy="49808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2" descr="Bedi Investments Ltd. | Nakuru">
            <a:extLst>
              <a:ext uri="{FF2B5EF4-FFF2-40B4-BE49-F238E27FC236}">
                <a16:creationId xmlns:a16="http://schemas.microsoft.com/office/drawing/2014/main" id="{A3E59544-54F3-003C-A8D9-4EFD7EDE5AE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88547" y="2303147"/>
            <a:ext cx="748363" cy="73187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4" descr="Fine Spinners Uganda">
            <a:extLst>
              <a:ext uri="{FF2B5EF4-FFF2-40B4-BE49-F238E27FC236}">
                <a16:creationId xmlns:a16="http://schemas.microsoft.com/office/drawing/2014/main" id="{124A65CB-7FB8-490C-65C4-929992263FA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45447" y="2343519"/>
            <a:ext cx="815110" cy="69150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6" descr="X \ Nytil (Nytil2@)">
            <a:extLst>
              <a:ext uri="{FF2B5EF4-FFF2-40B4-BE49-F238E27FC236}">
                <a16:creationId xmlns:a16="http://schemas.microsoft.com/office/drawing/2014/main" id="{9EC19C40-8193-CE58-060B-773DF4F37F6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524541" y="2107700"/>
            <a:ext cx="1082980" cy="108298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1" name="Table 10">
            <a:extLst>
              <a:ext uri="{FF2B5EF4-FFF2-40B4-BE49-F238E27FC236}">
                <a16:creationId xmlns:a16="http://schemas.microsoft.com/office/drawing/2014/main" id="{8DBFAF69-8CD0-5BF4-3F15-5A83F25341E4}"/>
              </a:ext>
            </a:extLst>
          </p:cNvPr>
          <p:cNvGraphicFramePr>
            <a:graphicFrameLocks noGrp="1"/>
          </p:cNvGraphicFramePr>
          <p:nvPr/>
        </p:nvGraphicFramePr>
        <p:xfrm>
          <a:off x="731838" y="3100303"/>
          <a:ext cx="1485458" cy="1776980"/>
        </p:xfrm>
        <a:graphic>
          <a:graphicData uri="http://schemas.openxmlformats.org/drawingml/2006/table">
            <a:tbl>
              <a:tblPr firstRow="1" bandRow="1">
                <a:tableStyleId>{68D230F3-CF80-4859-8CE7-A43EE81993B5}</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a:t>Thika Cloth Mills</a:t>
                      </a:r>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err="1"/>
                        <a:t>Wovens</a:t>
                      </a:r>
                      <a:endParaRPr lang="en-US" sz="1200"/>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Vertical Farm to Fabric</a:t>
                      </a:r>
                    </a:p>
                  </a:txBody>
                  <a:tcPr marR="18004" marT="7196" marB="7196" anchor="ctr"/>
                </a:tc>
                <a:extLst>
                  <a:ext uri="{0D108BD9-81ED-4DB2-BD59-A6C34878D82A}">
                    <a16:rowId xmlns:a16="http://schemas.microsoft.com/office/drawing/2014/main" val="1161267899"/>
                  </a:ext>
                </a:extLst>
              </a:tr>
            </a:tbl>
          </a:graphicData>
        </a:graphic>
      </p:graphicFrame>
      <p:pic>
        <p:nvPicPr>
          <p:cNvPr id="15" name="Graphic 14">
            <a:extLst>
              <a:ext uri="{FF2B5EF4-FFF2-40B4-BE49-F238E27FC236}">
                <a16:creationId xmlns:a16="http://schemas.microsoft.com/office/drawing/2014/main" id="{828DEBD4-1DA9-CE45-076C-C62ACD41A70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248631" y="3714380"/>
            <a:ext cx="366007" cy="366007"/>
          </a:xfrm>
          <a:prstGeom prst="rect">
            <a:avLst/>
          </a:prstGeom>
        </p:spPr>
      </p:pic>
      <p:pic>
        <p:nvPicPr>
          <p:cNvPr id="16" name="Graphic 15">
            <a:extLst>
              <a:ext uri="{FF2B5EF4-FFF2-40B4-BE49-F238E27FC236}">
                <a16:creationId xmlns:a16="http://schemas.microsoft.com/office/drawing/2014/main" id="{B7AC7850-47F3-9A5B-8C94-25B16262D82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277531" y="3122969"/>
            <a:ext cx="366007" cy="366007"/>
          </a:xfrm>
          <a:prstGeom prst="rect">
            <a:avLst/>
          </a:prstGeom>
        </p:spPr>
      </p:pic>
      <p:graphicFrame>
        <p:nvGraphicFramePr>
          <p:cNvPr id="18" name="Table 17">
            <a:extLst>
              <a:ext uri="{FF2B5EF4-FFF2-40B4-BE49-F238E27FC236}">
                <a16:creationId xmlns:a16="http://schemas.microsoft.com/office/drawing/2014/main" id="{F72E58C5-420F-677D-3120-63509138D13B}"/>
              </a:ext>
            </a:extLst>
          </p:cNvPr>
          <p:cNvGraphicFramePr>
            <a:graphicFrameLocks noGrp="1"/>
          </p:cNvGraphicFramePr>
          <p:nvPr/>
        </p:nvGraphicFramePr>
        <p:xfrm>
          <a:off x="2393490" y="3100303"/>
          <a:ext cx="1485458" cy="1776980"/>
        </p:xfrm>
        <a:graphic>
          <a:graphicData uri="http://schemas.openxmlformats.org/drawingml/2006/table">
            <a:tbl>
              <a:tblPr firstRow="1" bandRow="1">
                <a:tableStyleId>{68D230F3-CF80-4859-8CE7-A43EE81993B5}</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err="1"/>
                        <a:t>Rivatex</a:t>
                      </a:r>
                      <a:endParaRPr lang="en-US" sz="1200"/>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err="1"/>
                        <a:t>Wovens</a:t>
                      </a:r>
                      <a:endParaRPr lang="en-US" sz="1200"/>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Vertical F2F</a:t>
                      </a:r>
                    </a:p>
                  </a:txBody>
                  <a:tcPr marR="18004" marT="7196" marB="7196" anchor="ctr"/>
                </a:tc>
                <a:extLst>
                  <a:ext uri="{0D108BD9-81ED-4DB2-BD59-A6C34878D82A}">
                    <a16:rowId xmlns:a16="http://schemas.microsoft.com/office/drawing/2014/main" val="1161267899"/>
                  </a:ext>
                </a:extLst>
              </a:tr>
            </a:tbl>
          </a:graphicData>
        </a:graphic>
      </p:graphicFrame>
      <p:graphicFrame>
        <p:nvGraphicFramePr>
          <p:cNvPr id="19" name="Table 18">
            <a:extLst>
              <a:ext uri="{FF2B5EF4-FFF2-40B4-BE49-F238E27FC236}">
                <a16:creationId xmlns:a16="http://schemas.microsoft.com/office/drawing/2014/main" id="{92A80355-1138-6B50-86EB-ACD1C1C75A89}"/>
              </a:ext>
            </a:extLst>
          </p:cNvPr>
          <p:cNvGraphicFramePr>
            <a:graphicFrameLocks noGrp="1"/>
          </p:cNvGraphicFramePr>
          <p:nvPr/>
        </p:nvGraphicFramePr>
        <p:xfrm>
          <a:off x="3996148" y="3100303"/>
          <a:ext cx="1485458" cy="1776980"/>
        </p:xfrm>
        <a:graphic>
          <a:graphicData uri="http://schemas.openxmlformats.org/drawingml/2006/table">
            <a:tbl>
              <a:tblPr firstRow="1" bandRow="1">
                <a:tableStyleId>{68D230F3-CF80-4859-8CE7-A43EE81993B5}</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a:t>Ken Knit</a:t>
                      </a:r>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a:t>Knits</a:t>
                      </a:r>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Yarn to Fashion</a:t>
                      </a:r>
                    </a:p>
                  </a:txBody>
                  <a:tcPr marR="18004" marT="7196" marB="7196" anchor="ctr"/>
                </a:tc>
                <a:extLst>
                  <a:ext uri="{0D108BD9-81ED-4DB2-BD59-A6C34878D82A}">
                    <a16:rowId xmlns:a16="http://schemas.microsoft.com/office/drawing/2014/main" val="1161267899"/>
                  </a:ext>
                </a:extLst>
              </a:tr>
            </a:tbl>
          </a:graphicData>
        </a:graphic>
      </p:graphicFrame>
      <p:graphicFrame>
        <p:nvGraphicFramePr>
          <p:cNvPr id="20" name="Table 19">
            <a:extLst>
              <a:ext uri="{FF2B5EF4-FFF2-40B4-BE49-F238E27FC236}">
                <a16:creationId xmlns:a16="http://schemas.microsoft.com/office/drawing/2014/main" id="{BC040186-4C16-B50D-CC32-62CD253C7D74}"/>
              </a:ext>
            </a:extLst>
          </p:cNvPr>
          <p:cNvGraphicFramePr>
            <a:graphicFrameLocks noGrp="1"/>
          </p:cNvGraphicFramePr>
          <p:nvPr/>
        </p:nvGraphicFramePr>
        <p:xfrm>
          <a:off x="5588974" y="3100303"/>
          <a:ext cx="1485458" cy="1776980"/>
        </p:xfrm>
        <a:graphic>
          <a:graphicData uri="http://schemas.openxmlformats.org/drawingml/2006/table">
            <a:tbl>
              <a:tblPr firstRow="1" bandRow="1">
                <a:tableStyleId>{5FD0F851-EC5A-4D38-B0AD-8093EC10F338}</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a:t>Red Earth</a:t>
                      </a:r>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a:t>Knits</a:t>
                      </a:r>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Yarn to Fashion</a:t>
                      </a:r>
                    </a:p>
                  </a:txBody>
                  <a:tcPr marR="18004" marT="7196" marB="7196" anchor="ctr"/>
                </a:tc>
                <a:extLst>
                  <a:ext uri="{0D108BD9-81ED-4DB2-BD59-A6C34878D82A}">
                    <a16:rowId xmlns:a16="http://schemas.microsoft.com/office/drawing/2014/main" val="1161267899"/>
                  </a:ext>
                </a:extLst>
              </a:tr>
            </a:tbl>
          </a:graphicData>
        </a:graphic>
      </p:graphicFrame>
      <p:graphicFrame>
        <p:nvGraphicFramePr>
          <p:cNvPr id="21" name="Table 20">
            <a:extLst>
              <a:ext uri="{FF2B5EF4-FFF2-40B4-BE49-F238E27FC236}">
                <a16:creationId xmlns:a16="http://schemas.microsoft.com/office/drawing/2014/main" id="{35EE6E8D-F2B7-3FBE-B9A8-0C9EBC000473}"/>
              </a:ext>
            </a:extLst>
          </p:cNvPr>
          <p:cNvGraphicFramePr>
            <a:graphicFrameLocks noGrp="1"/>
          </p:cNvGraphicFramePr>
          <p:nvPr/>
        </p:nvGraphicFramePr>
        <p:xfrm>
          <a:off x="7191632" y="3100303"/>
          <a:ext cx="1485458" cy="1776980"/>
        </p:xfrm>
        <a:graphic>
          <a:graphicData uri="http://schemas.openxmlformats.org/drawingml/2006/table">
            <a:tbl>
              <a:tblPr firstRow="1" bandRow="1">
                <a:tableStyleId>{68D230F3-CF80-4859-8CE7-A43EE81993B5}</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err="1"/>
                        <a:t>Bedi</a:t>
                      </a:r>
                      <a:r>
                        <a:rPr lang="en-US" sz="1200"/>
                        <a:t> Investments</a:t>
                      </a:r>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err="1"/>
                        <a:t>Wovens</a:t>
                      </a:r>
                      <a:endParaRPr lang="en-US" sz="1200"/>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Vertical F2F</a:t>
                      </a:r>
                    </a:p>
                  </a:txBody>
                  <a:tcPr marR="18004" marT="7196" marB="7196" anchor="ctr"/>
                </a:tc>
                <a:extLst>
                  <a:ext uri="{0D108BD9-81ED-4DB2-BD59-A6C34878D82A}">
                    <a16:rowId xmlns:a16="http://schemas.microsoft.com/office/drawing/2014/main" val="1161267899"/>
                  </a:ext>
                </a:extLst>
              </a:tr>
            </a:tbl>
          </a:graphicData>
        </a:graphic>
      </p:graphicFrame>
      <p:graphicFrame>
        <p:nvGraphicFramePr>
          <p:cNvPr id="22" name="Table 21">
            <a:extLst>
              <a:ext uri="{FF2B5EF4-FFF2-40B4-BE49-F238E27FC236}">
                <a16:creationId xmlns:a16="http://schemas.microsoft.com/office/drawing/2014/main" id="{335B2E0B-766C-C28D-2E84-50931D89D301}"/>
              </a:ext>
            </a:extLst>
          </p:cNvPr>
          <p:cNvGraphicFramePr>
            <a:graphicFrameLocks noGrp="1"/>
          </p:cNvGraphicFramePr>
          <p:nvPr/>
        </p:nvGraphicFramePr>
        <p:xfrm>
          <a:off x="8794290" y="3100303"/>
          <a:ext cx="1485458" cy="1776980"/>
        </p:xfrm>
        <a:graphic>
          <a:graphicData uri="http://schemas.openxmlformats.org/drawingml/2006/table">
            <a:tbl>
              <a:tblPr firstRow="1" bandRow="1">
                <a:tableStyleId>{0E3FDE45-AF77-4B5C-9715-49D594BDF05E}</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a:t>Fine Spinners</a:t>
                      </a:r>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a:t>Knits</a:t>
                      </a:r>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Vertical F2F </a:t>
                      </a:r>
                    </a:p>
                    <a:p>
                      <a:pPr lvl="0" algn="l"/>
                      <a:r>
                        <a:rPr lang="en-US" sz="1200"/>
                        <a:t>CMIA/ BCI</a:t>
                      </a:r>
                    </a:p>
                  </a:txBody>
                  <a:tcPr marR="18004" marT="7196" marB="7196" anchor="ctr"/>
                </a:tc>
                <a:extLst>
                  <a:ext uri="{0D108BD9-81ED-4DB2-BD59-A6C34878D82A}">
                    <a16:rowId xmlns:a16="http://schemas.microsoft.com/office/drawing/2014/main" val="1161267899"/>
                  </a:ext>
                </a:extLst>
              </a:tr>
            </a:tbl>
          </a:graphicData>
        </a:graphic>
      </p:graphicFrame>
      <p:graphicFrame>
        <p:nvGraphicFramePr>
          <p:cNvPr id="23" name="Table 22">
            <a:extLst>
              <a:ext uri="{FF2B5EF4-FFF2-40B4-BE49-F238E27FC236}">
                <a16:creationId xmlns:a16="http://schemas.microsoft.com/office/drawing/2014/main" id="{8BD349F1-D33F-BEED-9AD5-126AE022850C}"/>
              </a:ext>
            </a:extLst>
          </p:cNvPr>
          <p:cNvGraphicFramePr>
            <a:graphicFrameLocks noGrp="1"/>
          </p:cNvGraphicFramePr>
          <p:nvPr/>
        </p:nvGraphicFramePr>
        <p:xfrm>
          <a:off x="10367452" y="3100303"/>
          <a:ext cx="1485458" cy="1776980"/>
        </p:xfrm>
        <a:graphic>
          <a:graphicData uri="http://schemas.openxmlformats.org/drawingml/2006/table">
            <a:tbl>
              <a:tblPr firstRow="1" bandRow="1">
                <a:tableStyleId>{0E3FDE45-AF77-4B5C-9715-49D594BDF05E}</a:tableStyleId>
              </a:tblPr>
              <a:tblGrid>
                <a:gridCol w="1485458">
                  <a:extLst>
                    <a:ext uri="{9D8B030D-6E8A-4147-A177-3AD203B41FA5}">
                      <a16:colId xmlns:a16="http://schemas.microsoft.com/office/drawing/2014/main" val="1590575698"/>
                    </a:ext>
                  </a:extLst>
                </a:gridCol>
              </a:tblGrid>
              <a:tr h="389042">
                <a:tc>
                  <a:txBody>
                    <a:bodyPr/>
                    <a:lstStyle/>
                    <a:p>
                      <a:pPr marL="0" marR="0" lvl="0" indent="0" algn="l" defTabSz="914400" rtl="0" fontAlgn="auto" hangingPunct="1">
                        <a:lnSpc>
                          <a:spcPct val="100000"/>
                        </a:lnSpc>
                        <a:spcBef>
                          <a:spcPts val="0"/>
                        </a:spcBef>
                        <a:spcAft>
                          <a:spcPts val="0"/>
                        </a:spcAft>
                        <a:buNone/>
                        <a:tabLst/>
                      </a:pPr>
                      <a:r>
                        <a:rPr lang="en-US" sz="1200" err="1"/>
                        <a:t>Nytil</a:t>
                      </a:r>
                      <a:endParaRPr lang="en-US" sz="1200"/>
                    </a:p>
                  </a:txBody>
                  <a:tcPr marR="18004" marT="7196" marB="7196" anchor="ctr"/>
                </a:tc>
                <a:extLst>
                  <a:ext uri="{0D108BD9-81ED-4DB2-BD59-A6C34878D82A}">
                    <a16:rowId xmlns:a16="http://schemas.microsoft.com/office/drawing/2014/main" val="1529888752"/>
                  </a:ext>
                </a:extLst>
              </a:tr>
              <a:tr h="862206">
                <a:tc>
                  <a:txBody>
                    <a:bodyPr/>
                    <a:lstStyle/>
                    <a:p>
                      <a:pPr marL="0" marR="0" lvl="0" indent="0" algn="l" defTabSz="914400" rtl="0" fontAlgn="auto" hangingPunct="1">
                        <a:lnSpc>
                          <a:spcPct val="100000"/>
                        </a:lnSpc>
                        <a:spcBef>
                          <a:spcPts val="0"/>
                        </a:spcBef>
                        <a:spcAft>
                          <a:spcPts val="0"/>
                        </a:spcAft>
                        <a:buNone/>
                        <a:tabLst/>
                      </a:pPr>
                      <a:r>
                        <a:rPr lang="en-US" sz="1200" err="1"/>
                        <a:t>Wovens</a:t>
                      </a:r>
                      <a:r>
                        <a:rPr lang="en-US" sz="1200"/>
                        <a:t> and Knits</a:t>
                      </a:r>
                    </a:p>
                  </a:txBody>
                  <a:tcPr marR="18004" marT="7196" marB="7196" anchor="ctr"/>
                </a:tc>
                <a:extLst>
                  <a:ext uri="{0D108BD9-81ED-4DB2-BD59-A6C34878D82A}">
                    <a16:rowId xmlns:a16="http://schemas.microsoft.com/office/drawing/2014/main" val="1723372467"/>
                  </a:ext>
                </a:extLst>
              </a:tr>
              <a:tr h="525732">
                <a:tc>
                  <a:txBody>
                    <a:bodyPr/>
                    <a:lstStyle/>
                    <a:p>
                      <a:pPr lvl="0" algn="l"/>
                      <a:r>
                        <a:rPr lang="en-US" sz="1200"/>
                        <a:t>Vertical F2F</a:t>
                      </a:r>
                    </a:p>
                  </a:txBody>
                  <a:tcPr marR="18004" marT="7196" marB="7196" anchor="ctr"/>
                </a:tc>
                <a:extLst>
                  <a:ext uri="{0D108BD9-81ED-4DB2-BD59-A6C34878D82A}">
                    <a16:rowId xmlns:a16="http://schemas.microsoft.com/office/drawing/2014/main" val="1161267899"/>
                  </a:ext>
                </a:extLst>
              </a:tr>
            </a:tbl>
          </a:graphicData>
        </a:graphic>
      </p:graphicFrame>
      <p:pic>
        <p:nvPicPr>
          <p:cNvPr id="24" name="Graphic 23">
            <a:extLst>
              <a:ext uri="{FF2B5EF4-FFF2-40B4-BE49-F238E27FC236}">
                <a16:creationId xmlns:a16="http://schemas.microsoft.com/office/drawing/2014/main" id="{23CF2C19-4458-B02B-EEBD-B4FD4E187BA1}"/>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11534024" y="3190680"/>
            <a:ext cx="230586" cy="230586"/>
          </a:xfrm>
          <a:prstGeom prst="rect">
            <a:avLst/>
          </a:prstGeom>
        </p:spPr>
      </p:pic>
      <p:pic>
        <p:nvPicPr>
          <p:cNvPr id="25" name="Graphic 24">
            <a:extLst>
              <a:ext uri="{FF2B5EF4-FFF2-40B4-BE49-F238E27FC236}">
                <a16:creationId xmlns:a16="http://schemas.microsoft.com/office/drawing/2014/main" id="{65716F71-572B-85C4-5C49-84C9C56A60E2}"/>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001598" y="3194086"/>
            <a:ext cx="230586" cy="230586"/>
          </a:xfrm>
          <a:prstGeom prst="rect">
            <a:avLst/>
          </a:prstGeom>
        </p:spPr>
      </p:pic>
      <p:pic>
        <p:nvPicPr>
          <p:cNvPr id="26" name="Graphic 25">
            <a:extLst>
              <a:ext uri="{FF2B5EF4-FFF2-40B4-BE49-F238E27FC236}">
                <a16:creationId xmlns:a16="http://schemas.microsoft.com/office/drawing/2014/main" id="{2DF1852C-8548-6429-A023-9AAD76F6A620}"/>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6814070" y="3194446"/>
            <a:ext cx="230586" cy="230586"/>
          </a:xfrm>
          <a:prstGeom prst="rect">
            <a:avLst/>
          </a:prstGeom>
        </p:spPr>
      </p:pic>
      <p:pic>
        <p:nvPicPr>
          <p:cNvPr id="27" name="Graphic 26">
            <a:extLst>
              <a:ext uri="{FF2B5EF4-FFF2-40B4-BE49-F238E27FC236}">
                <a16:creationId xmlns:a16="http://schemas.microsoft.com/office/drawing/2014/main" id="{21F470E5-941B-AE6C-44D6-07D7C2416FB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7044656" y="-532732"/>
            <a:ext cx="230586" cy="230586"/>
          </a:xfrm>
          <a:prstGeom prst="rect">
            <a:avLst/>
          </a:prstGeom>
        </p:spPr>
      </p:pic>
      <p:pic>
        <p:nvPicPr>
          <p:cNvPr id="28" name="Graphic 27">
            <a:extLst>
              <a:ext uri="{FF2B5EF4-FFF2-40B4-BE49-F238E27FC236}">
                <a16:creationId xmlns:a16="http://schemas.microsoft.com/office/drawing/2014/main" id="{53C08117-811C-F0DF-4A95-60BD5B078A3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3653418" y="3194086"/>
            <a:ext cx="230586" cy="230586"/>
          </a:xfrm>
          <a:prstGeom prst="rect">
            <a:avLst/>
          </a:prstGeom>
        </p:spPr>
      </p:pic>
      <p:pic>
        <p:nvPicPr>
          <p:cNvPr id="29" name="Graphic 28">
            <a:extLst>
              <a:ext uri="{FF2B5EF4-FFF2-40B4-BE49-F238E27FC236}">
                <a16:creationId xmlns:a16="http://schemas.microsoft.com/office/drawing/2014/main" id="{10AC7D27-8A56-D0D4-3710-5629DB3AFEA8}"/>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256076" y="3194086"/>
            <a:ext cx="230586" cy="230586"/>
          </a:xfrm>
          <a:prstGeom prst="rect">
            <a:avLst/>
          </a:prstGeom>
        </p:spPr>
      </p:pic>
      <p:pic>
        <p:nvPicPr>
          <p:cNvPr id="30" name="Graphic 29">
            <a:extLst>
              <a:ext uri="{FF2B5EF4-FFF2-40B4-BE49-F238E27FC236}">
                <a16:creationId xmlns:a16="http://schemas.microsoft.com/office/drawing/2014/main" id="{5FA492D1-DC03-D986-BD8F-5EAFF16E551D}"/>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451560" y="3194086"/>
            <a:ext cx="230586" cy="230586"/>
          </a:xfrm>
          <a:prstGeom prst="rect">
            <a:avLst/>
          </a:prstGeom>
        </p:spPr>
      </p:pic>
      <p:pic>
        <p:nvPicPr>
          <p:cNvPr id="32" name="Graphic 31">
            <a:extLst>
              <a:ext uri="{FF2B5EF4-FFF2-40B4-BE49-F238E27FC236}">
                <a16:creationId xmlns:a16="http://schemas.microsoft.com/office/drawing/2014/main" id="{8BC3FE2B-141B-DED9-ACCC-A70266A8B17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10049353" y="3190680"/>
            <a:ext cx="230586" cy="230586"/>
          </a:xfrm>
          <a:prstGeom prst="rect">
            <a:avLst/>
          </a:prstGeom>
        </p:spPr>
      </p:pic>
      <p:sp>
        <p:nvSpPr>
          <p:cNvPr id="31" name="TextBox 30">
            <a:extLst>
              <a:ext uri="{FF2B5EF4-FFF2-40B4-BE49-F238E27FC236}">
                <a16:creationId xmlns:a16="http://schemas.microsoft.com/office/drawing/2014/main" id="{4C059CCA-FD96-AC2D-442A-0C43DC78A254}"/>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Capacity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spTree>
    <p:extLst>
      <p:ext uri="{BB962C8B-B14F-4D97-AF65-F5344CB8AC3E}">
        <p14:creationId xmlns:p14="http://schemas.microsoft.com/office/powerpoint/2010/main" val="3275018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B2B2F-2456-4028-FFAC-E41827F11C8A}"/>
              </a:ext>
            </a:extLst>
          </p:cNvPr>
          <p:cNvSpPr>
            <a:spLocks noGrp="1"/>
          </p:cNvSpPr>
          <p:nvPr>
            <p:ph type="title"/>
          </p:nvPr>
        </p:nvSpPr>
        <p:spPr>
          <a:xfrm>
            <a:off x="731840" y="427034"/>
            <a:ext cx="9685333" cy="642146"/>
          </a:xfrm>
        </p:spPr>
        <p:txBody>
          <a:bodyPr/>
          <a:lstStyle/>
          <a:p>
            <a:r>
              <a:rPr lang="en-GB" sz="3600">
                <a:latin typeface="Trebuchet MS" panose="020B0703020202090204" pitchFamily="34" charset="0"/>
              </a:rPr>
              <a:t>Manufacturers, Supply Chain and Services</a:t>
            </a:r>
            <a:endParaRPr lang="en-US" sz="3600">
              <a:latin typeface="Trebuchet MS" panose="020B0703020202090204" pitchFamily="34" charset="0"/>
            </a:endParaRPr>
          </a:p>
        </p:txBody>
      </p:sp>
      <p:sp>
        <p:nvSpPr>
          <p:cNvPr id="47" name="TextBox 46">
            <a:extLst>
              <a:ext uri="{FF2B5EF4-FFF2-40B4-BE49-F238E27FC236}">
                <a16:creationId xmlns:a16="http://schemas.microsoft.com/office/drawing/2014/main" id="{E9FBBDB1-2805-C2A3-0377-E5BE12E792D9}"/>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Capacity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grpSp>
        <p:nvGrpSpPr>
          <p:cNvPr id="78" name="Group 77">
            <a:extLst>
              <a:ext uri="{FF2B5EF4-FFF2-40B4-BE49-F238E27FC236}">
                <a16:creationId xmlns:a16="http://schemas.microsoft.com/office/drawing/2014/main" id="{C2C57261-653C-7791-2316-A62D8F2F5597}"/>
              </a:ext>
            </a:extLst>
          </p:cNvPr>
          <p:cNvGrpSpPr/>
          <p:nvPr/>
        </p:nvGrpSpPr>
        <p:grpSpPr>
          <a:xfrm>
            <a:off x="4261815" y="5698618"/>
            <a:ext cx="3668369" cy="817942"/>
            <a:chOff x="1287089" y="5431773"/>
            <a:chExt cx="3995251" cy="1039803"/>
          </a:xfrm>
        </p:grpSpPr>
        <p:grpSp>
          <p:nvGrpSpPr>
            <p:cNvPr id="75" name="Group 74">
              <a:extLst>
                <a:ext uri="{FF2B5EF4-FFF2-40B4-BE49-F238E27FC236}">
                  <a16:creationId xmlns:a16="http://schemas.microsoft.com/office/drawing/2014/main" id="{6CCE4A0A-6EC6-0485-5EA5-A338491D716B}"/>
                </a:ext>
              </a:extLst>
            </p:cNvPr>
            <p:cNvGrpSpPr/>
            <p:nvPr/>
          </p:nvGrpSpPr>
          <p:grpSpPr>
            <a:xfrm>
              <a:off x="1287089" y="5589660"/>
              <a:ext cx="2210311" cy="784136"/>
              <a:chOff x="1287089" y="5519909"/>
              <a:chExt cx="2210311" cy="784136"/>
            </a:xfrm>
          </p:grpSpPr>
          <p:pic>
            <p:nvPicPr>
              <p:cNvPr id="72" name="Picture 71" descr="A logo of a wrap company&#10;&#10;Description automatically generated">
                <a:extLst>
                  <a:ext uri="{FF2B5EF4-FFF2-40B4-BE49-F238E27FC236}">
                    <a16:creationId xmlns:a16="http://schemas.microsoft.com/office/drawing/2014/main" id="{1D05FDC9-00A8-2194-DCAB-5371CC5CE3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23011" y="5519909"/>
                <a:ext cx="774389" cy="774389"/>
              </a:xfrm>
              <a:prstGeom prst="rect">
                <a:avLst/>
              </a:prstGeom>
            </p:spPr>
          </p:pic>
          <p:pic>
            <p:nvPicPr>
              <p:cNvPr id="74" name="Picture 73" descr="A logo of a company&#10;&#10;Description automatically generated">
                <a:extLst>
                  <a:ext uri="{FF2B5EF4-FFF2-40B4-BE49-F238E27FC236}">
                    <a16:creationId xmlns:a16="http://schemas.microsoft.com/office/drawing/2014/main" id="{A2F2416C-7F97-F0ED-2063-A6ADC8B5D5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87089" y="5529656"/>
                <a:ext cx="774389" cy="774389"/>
              </a:xfrm>
              <a:prstGeom prst="rect">
                <a:avLst/>
              </a:prstGeom>
            </p:spPr>
          </p:pic>
        </p:grpSp>
        <p:pic>
          <p:nvPicPr>
            <p:cNvPr id="77" name="Picture 76" descr="A yellow sign with black text&#10;&#10;Description automatically generated">
              <a:extLst>
                <a:ext uri="{FF2B5EF4-FFF2-40B4-BE49-F238E27FC236}">
                  <a16:creationId xmlns:a16="http://schemas.microsoft.com/office/drawing/2014/main" id="{71C9621F-5494-7E60-EB77-7CFD680575B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22635" y="5431773"/>
              <a:ext cx="1559705" cy="1039803"/>
            </a:xfrm>
            <a:prstGeom prst="rect">
              <a:avLst/>
            </a:prstGeom>
          </p:spPr>
        </p:pic>
      </p:grpSp>
      <p:grpSp>
        <p:nvGrpSpPr>
          <p:cNvPr id="7" name="Group 6">
            <a:extLst>
              <a:ext uri="{FF2B5EF4-FFF2-40B4-BE49-F238E27FC236}">
                <a16:creationId xmlns:a16="http://schemas.microsoft.com/office/drawing/2014/main" id="{101B1C4E-A253-AB10-35D8-A69A820CCF4C}"/>
              </a:ext>
            </a:extLst>
          </p:cNvPr>
          <p:cNvGrpSpPr/>
          <p:nvPr/>
        </p:nvGrpSpPr>
        <p:grpSpPr>
          <a:xfrm>
            <a:off x="1391091" y="1759833"/>
            <a:ext cx="9397631" cy="1673170"/>
            <a:chOff x="1397184" y="1697624"/>
            <a:chExt cx="9397631" cy="1673170"/>
          </a:xfrm>
        </p:grpSpPr>
        <p:grpSp>
          <p:nvGrpSpPr>
            <p:cNvPr id="54" name="Group 53">
              <a:extLst>
                <a:ext uri="{FF2B5EF4-FFF2-40B4-BE49-F238E27FC236}">
                  <a16:creationId xmlns:a16="http://schemas.microsoft.com/office/drawing/2014/main" id="{859D4DBE-8BC5-8B9B-B86E-F1B62EA8201D}"/>
                </a:ext>
              </a:extLst>
            </p:cNvPr>
            <p:cNvGrpSpPr/>
            <p:nvPr/>
          </p:nvGrpSpPr>
          <p:grpSpPr>
            <a:xfrm>
              <a:off x="1397184" y="1697624"/>
              <a:ext cx="9397631" cy="1673170"/>
              <a:chOff x="645779" y="1499217"/>
              <a:chExt cx="10938476" cy="1947505"/>
            </a:xfrm>
          </p:grpSpPr>
          <p:pic>
            <p:nvPicPr>
              <p:cNvPr id="4" name="Picture 2" descr="United Aryan (EPZ) Ltd">
                <a:extLst>
                  <a:ext uri="{FF2B5EF4-FFF2-40B4-BE49-F238E27FC236}">
                    <a16:creationId xmlns:a16="http://schemas.microsoft.com/office/drawing/2014/main" id="{20EEE3A7-7526-573E-DF4B-FF9368002BB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5779" y="1724877"/>
                <a:ext cx="3157816" cy="66787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6" descr="Mega Garment Industries | LinkedIn">
                <a:extLst>
                  <a:ext uri="{FF2B5EF4-FFF2-40B4-BE49-F238E27FC236}">
                    <a16:creationId xmlns:a16="http://schemas.microsoft.com/office/drawing/2014/main" id="{FF357811-6620-2610-EF90-AA1F1322B44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66486" y="1499217"/>
                <a:ext cx="3289231" cy="1119193"/>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MAS Intimates | LinkedIn">
                <a:extLst>
                  <a:ext uri="{FF2B5EF4-FFF2-40B4-BE49-F238E27FC236}">
                    <a16:creationId xmlns:a16="http://schemas.microsoft.com/office/drawing/2014/main" id="{954EB16F-9207-8B17-8FA7-1BA4713F5A63}"/>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43069" b="43031"/>
              <a:stretch/>
            </p:blipFill>
            <p:spPr bwMode="auto">
              <a:xfrm>
                <a:off x="6875349" y="1912309"/>
                <a:ext cx="2696084" cy="37475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HELA INTIMATES (EPZ) PVT LTD Athi-River">
                <a:extLst>
                  <a:ext uri="{FF2B5EF4-FFF2-40B4-BE49-F238E27FC236}">
                    <a16:creationId xmlns:a16="http://schemas.microsoft.com/office/drawing/2014/main" id="{E0097355-8533-B510-83E2-86A50299861C}"/>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25315" b="25590"/>
              <a:stretch/>
            </p:blipFill>
            <p:spPr bwMode="auto">
              <a:xfrm>
                <a:off x="1418991" y="2655612"/>
                <a:ext cx="1611392" cy="79111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0" descr="AFRICA APPARELS EPZ LIMITED | KAM Health and Safety Centre">
                <a:extLst>
                  <a:ext uri="{FF2B5EF4-FFF2-40B4-BE49-F238E27FC236}">
                    <a16:creationId xmlns:a16="http://schemas.microsoft.com/office/drawing/2014/main" id="{9E34E9F2-5729-4983-3C17-4D72672B8C6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27678" t="14298" r="26940" b="34138"/>
              <a:stretch/>
            </p:blipFill>
            <p:spPr bwMode="auto">
              <a:xfrm>
                <a:off x="7719934" y="2463088"/>
                <a:ext cx="786032" cy="8931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12" descr="New Wide Enterprise Co.,Ltd (Taiwan: 旭榮 ) -">
                <a:extLst>
                  <a:ext uri="{FF2B5EF4-FFF2-40B4-BE49-F238E27FC236}">
                    <a16:creationId xmlns:a16="http://schemas.microsoft.com/office/drawing/2014/main" id="{CB600E56-3895-A42E-09F7-962D1596D8B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7553" t="21564" r="16645" b="47604"/>
              <a:stretch/>
            </p:blipFill>
            <p:spPr bwMode="auto">
              <a:xfrm>
                <a:off x="3366485" y="2771903"/>
                <a:ext cx="2107472" cy="657098"/>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14" descr="JD United Manufacturing Corporation Ltd | LinkedIn">
                <a:extLst>
                  <a:ext uri="{FF2B5EF4-FFF2-40B4-BE49-F238E27FC236}">
                    <a16:creationId xmlns:a16="http://schemas.microsoft.com/office/drawing/2014/main" id="{459C7C75-6A3B-C10C-DCED-6EE2393D43C4}"/>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5457" b="35214"/>
              <a:stretch/>
            </p:blipFill>
            <p:spPr bwMode="auto">
              <a:xfrm>
                <a:off x="9368852" y="2779249"/>
                <a:ext cx="2215403" cy="64975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9" descr="Logo, company name">
                <a:extLst>
                  <a:ext uri="{FF2B5EF4-FFF2-40B4-BE49-F238E27FC236}">
                    <a16:creationId xmlns:a16="http://schemas.microsoft.com/office/drawing/2014/main" id="{8B96979E-1449-2EA5-4C8D-38F6B783215E}"/>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9799754" y="1645151"/>
                <a:ext cx="1660406" cy="908035"/>
              </a:xfrm>
              <a:prstGeom prst="rect">
                <a:avLst/>
              </a:prstGeom>
            </p:spPr>
          </p:pic>
        </p:grpSp>
        <p:pic>
          <p:nvPicPr>
            <p:cNvPr id="6" name="Picture 5" descr="A close-up of logos&#10;&#10;Description automatically generated">
              <a:extLst>
                <a:ext uri="{FF2B5EF4-FFF2-40B4-BE49-F238E27FC236}">
                  <a16:creationId xmlns:a16="http://schemas.microsoft.com/office/drawing/2014/main" id="{C45B94DF-1EC2-B73E-23BC-6F814077A17B}"/>
                </a:ext>
              </a:extLst>
            </p:cNvPr>
            <p:cNvPicPr>
              <a:picLocks noChangeAspect="1"/>
            </p:cNvPicPr>
            <p:nvPr/>
          </p:nvPicPr>
          <p:blipFill rotWithShape="1">
            <a:blip r:embed="rId14">
              <a:extLst>
                <a:ext uri="{28A0092B-C50C-407E-A947-70E740481C1C}">
                  <a14:useLocalDpi xmlns:a14="http://schemas.microsoft.com/office/drawing/2010/main" val="0"/>
                </a:ext>
              </a:extLst>
            </a:blip>
            <a:srcRect t="49367"/>
            <a:stretch/>
          </p:blipFill>
          <p:spPr>
            <a:xfrm>
              <a:off x="5818347" y="2703156"/>
              <a:ext cx="1270000" cy="643041"/>
            </a:xfrm>
            <a:prstGeom prst="rect">
              <a:avLst/>
            </a:prstGeom>
          </p:spPr>
        </p:pic>
      </p:grpSp>
      <p:grpSp>
        <p:nvGrpSpPr>
          <p:cNvPr id="13" name="Group 12">
            <a:extLst>
              <a:ext uri="{FF2B5EF4-FFF2-40B4-BE49-F238E27FC236}">
                <a16:creationId xmlns:a16="http://schemas.microsoft.com/office/drawing/2014/main" id="{20EFAB8B-69A8-CA7F-016D-DE8278D97A08}"/>
              </a:ext>
            </a:extLst>
          </p:cNvPr>
          <p:cNvGrpSpPr/>
          <p:nvPr/>
        </p:nvGrpSpPr>
        <p:grpSpPr>
          <a:xfrm>
            <a:off x="546154" y="4175625"/>
            <a:ext cx="10943258" cy="1029512"/>
            <a:chOff x="546154" y="4175625"/>
            <a:chExt cx="10943258" cy="1029512"/>
          </a:xfrm>
        </p:grpSpPr>
        <p:pic>
          <p:nvPicPr>
            <p:cNvPr id="59" name="Picture 58" descr="Icon">
              <a:extLst>
                <a:ext uri="{FF2B5EF4-FFF2-40B4-BE49-F238E27FC236}">
                  <a16:creationId xmlns:a16="http://schemas.microsoft.com/office/drawing/2014/main" id="{39FDCE5B-B674-B8C0-F561-9A8F85269B5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774868" y="4425315"/>
              <a:ext cx="1676825" cy="558941"/>
            </a:xfrm>
            <a:prstGeom prst="rect">
              <a:avLst/>
            </a:prstGeom>
          </p:spPr>
        </p:pic>
        <p:pic>
          <p:nvPicPr>
            <p:cNvPr id="60" name="Picture 59">
              <a:extLst>
                <a:ext uri="{FF2B5EF4-FFF2-40B4-BE49-F238E27FC236}">
                  <a16:creationId xmlns:a16="http://schemas.microsoft.com/office/drawing/2014/main" id="{A68C167B-58C6-310D-9D1F-189A991E3899}"/>
                </a:ext>
              </a:extLst>
            </p:cNvPr>
            <p:cNvPicPr>
              <a:picLocks noChangeAspect="1"/>
            </p:cNvPicPr>
            <p:nvPr/>
          </p:nvPicPr>
          <p:blipFill>
            <a:blip r:embed="rId16"/>
            <a:stretch>
              <a:fillRect/>
            </a:stretch>
          </p:blipFill>
          <p:spPr>
            <a:xfrm>
              <a:off x="8779458" y="4418547"/>
              <a:ext cx="1324552" cy="572476"/>
            </a:xfrm>
            <a:prstGeom prst="rect">
              <a:avLst/>
            </a:prstGeom>
          </p:spPr>
        </p:pic>
        <p:pic>
          <p:nvPicPr>
            <p:cNvPr id="61" name="Picture 60">
              <a:extLst>
                <a:ext uri="{FF2B5EF4-FFF2-40B4-BE49-F238E27FC236}">
                  <a16:creationId xmlns:a16="http://schemas.microsoft.com/office/drawing/2014/main" id="{33370D2B-CBC8-863F-BD27-FC391495BFD5}"/>
                </a:ext>
              </a:extLst>
            </p:cNvPr>
            <p:cNvPicPr>
              <a:picLocks noChangeAspect="1"/>
            </p:cNvPicPr>
            <p:nvPr/>
          </p:nvPicPr>
          <p:blipFill rotWithShape="1">
            <a:blip r:embed="rId17"/>
            <a:srcRect t="7575"/>
            <a:stretch/>
          </p:blipFill>
          <p:spPr>
            <a:xfrm>
              <a:off x="6716601" y="4406041"/>
              <a:ext cx="1797949" cy="597488"/>
            </a:xfrm>
            <a:prstGeom prst="rect">
              <a:avLst/>
            </a:prstGeom>
          </p:spPr>
        </p:pic>
        <p:pic>
          <p:nvPicPr>
            <p:cNvPr id="63" name="Picture 62">
              <a:extLst>
                <a:ext uri="{FF2B5EF4-FFF2-40B4-BE49-F238E27FC236}">
                  <a16:creationId xmlns:a16="http://schemas.microsoft.com/office/drawing/2014/main" id="{05BD5B45-E732-2524-FA60-D3913BC81173}"/>
                </a:ext>
              </a:extLst>
            </p:cNvPr>
            <p:cNvPicPr>
              <a:picLocks noChangeAspect="1"/>
            </p:cNvPicPr>
            <p:nvPr/>
          </p:nvPicPr>
          <p:blipFill rotWithShape="1">
            <a:blip r:embed="rId18"/>
            <a:srcRect l="10004" r="21752"/>
            <a:stretch/>
          </p:blipFill>
          <p:spPr>
            <a:xfrm>
              <a:off x="3402509" y="4395510"/>
              <a:ext cx="1107451" cy="618551"/>
            </a:xfrm>
            <a:prstGeom prst="rect">
              <a:avLst/>
            </a:prstGeom>
          </p:spPr>
        </p:pic>
        <p:pic>
          <p:nvPicPr>
            <p:cNvPr id="64" name="Picture 2" descr="A&amp;E Lanka | Colombo">
              <a:extLst>
                <a:ext uri="{FF2B5EF4-FFF2-40B4-BE49-F238E27FC236}">
                  <a16:creationId xmlns:a16="http://schemas.microsoft.com/office/drawing/2014/main" id="{B91329BB-AC37-D902-F2F0-4B56C096AD17}"/>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l="16907" r="18849"/>
            <a:stretch/>
          </p:blipFill>
          <p:spPr bwMode="auto">
            <a:xfrm>
              <a:off x="1747713" y="4294683"/>
              <a:ext cx="1389888" cy="820204"/>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YKK Logo">
              <a:extLst>
                <a:ext uri="{FF2B5EF4-FFF2-40B4-BE49-F238E27FC236}">
                  <a16:creationId xmlns:a16="http://schemas.microsoft.com/office/drawing/2014/main" id="{4CEB1B1D-9F5B-1E86-16AF-A386A705236C}"/>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46154" y="4508520"/>
              <a:ext cx="936651" cy="392530"/>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JF&amp;I | Home">
              <a:extLst>
                <a:ext uri="{FF2B5EF4-FFF2-40B4-BE49-F238E27FC236}">
                  <a16:creationId xmlns:a16="http://schemas.microsoft.com/office/drawing/2014/main" id="{2A33A040-835F-FB87-2B17-B5B115EF878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368920" y="4175625"/>
              <a:ext cx="1120492" cy="10295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0A8324AC-7B0E-FFB4-EAA9-0C2BE1222AFD}"/>
              </a:ext>
            </a:extLst>
          </p:cNvPr>
          <p:cNvGrpSpPr/>
          <p:nvPr/>
        </p:nvGrpSpPr>
        <p:grpSpPr>
          <a:xfrm>
            <a:off x="460094" y="1013025"/>
            <a:ext cx="10938476" cy="487549"/>
            <a:chOff x="460094" y="1013025"/>
            <a:chExt cx="10938476" cy="487549"/>
          </a:xfrm>
        </p:grpSpPr>
        <p:sp>
          <p:nvSpPr>
            <p:cNvPr id="51" name="TextBox 50">
              <a:extLst>
                <a:ext uri="{FF2B5EF4-FFF2-40B4-BE49-F238E27FC236}">
                  <a16:creationId xmlns:a16="http://schemas.microsoft.com/office/drawing/2014/main" id="{BA15912A-115A-7A7B-D789-5F25398507E2}"/>
                </a:ext>
              </a:extLst>
            </p:cNvPr>
            <p:cNvSpPr txBox="1"/>
            <p:nvPr/>
          </p:nvSpPr>
          <p:spPr>
            <a:xfrm>
              <a:off x="460094" y="1124776"/>
              <a:ext cx="238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009AD8"/>
                  </a:solidFill>
                  <a:effectLst/>
                  <a:uLnTx/>
                  <a:uFillTx/>
                  <a:latin typeface="Trebuchet MS" panose="020B0703020202090204" pitchFamily="34" charset="0"/>
                  <a:ea typeface="+mn-ea"/>
                  <a:cs typeface="+mn-cs"/>
                </a:rPr>
                <a:t>APPAREL</a:t>
              </a:r>
            </a:p>
          </p:txBody>
        </p:sp>
        <p:cxnSp>
          <p:nvCxnSpPr>
            <p:cNvPr id="53" name="Straight Connector 52">
              <a:extLst>
                <a:ext uri="{FF2B5EF4-FFF2-40B4-BE49-F238E27FC236}">
                  <a16:creationId xmlns:a16="http://schemas.microsoft.com/office/drawing/2014/main" id="{B72E0583-061F-6034-E2AE-483F0D7AD0CA}"/>
                </a:ext>
              </a:extLst>
            </p:cNvPr>
            <p:cNvCxnSpPr/>
            <p:nvPr/>
          </p:nvCxnSpPr>
          <p:spPr>
            <a:xfrm>
              <a:off x="546155" y="1500574"/>
              <a:ext cx="10852415" cy="0"/>
            </a:xfrm>
            <a:prstGeom prst="line">
              <a:avLst/>
            </a:prstGeom>
            <a:ln w="12700">
              <a:solidFill>
                <a:srgbClr val="009AD8"/>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C8A4B62C-84D7-5D6D-6E96-0A794D0899C4}"/>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rcRect/>
            <a:stretch/>
          </p:blipFill>
          <p:spPr>
            <a:xfrm>
              <a:off x="1321842" y="1013025"/>
              <a:ext cx="448099" cy="448099"/>
            </a:xfrm>
            <a:prstGeom prst="rect">
              <a:avLst/>
            </a:prstGeom>
          </p:spPr>
        </p:pic>
      </p:grpSp>
      <p:grpSp>
        <p:nvGrpSpPr>
          <p:cNvPr id="12" name="Group 11">
            <a:extLst>
              <a:ext uri="{FF2B5EF4-FFF2-40B4-BE49-F238E27FC236}">
                <a16:creationId xmlns:a16="http://schemas.microsoft.com/office/drawing/2014/main" id="{B1AF4727-891E-7717-4D16-052C9DE84E57}"/>
              </a:ext>
            </a:extLst>
          </p:cNvPr>
          <p:cNvGrpSpPr/>
          <p:nvPr/>
        </p:nvGrpSpPr>
        <p:grpSpPr>
          <a:xfrm>
            <a:off x="460093" y="3572914"/>
            <a:ext cx="10938476" cy="449896"/>
            <a:chOff x="460093" y="3572914"/>
            <a:chExt cx="10938476" cy="449896"/>
          </a:xfrm>
        </p:grpSpPr>
        <p:sp>
          <p:nvSpPr>
            <p:cNvPr id="57" name="TextBox 56">
              <a:extLst>
                <a:ext uri="{FF2B5EF4-FFF2-40B4-BE49-F238E27FC236}">
                  <a16:creationId xmlns:a16="http://schemas.microsoft.com/office/drawing/2014/main" id="{B6FD5C48-866A-95CF-C823-C03C16C6985A}"/>
                </a:ext>
              </a:extLst>
            </p:cNvPr>
            <p:cNvSpPr txBox="1"/>
            <p:nvPr/>
          </p:nvSpPr>
          <p:spPr>
            <a:xfrm>
              <a:off x="460093" y="3647012"/>
              <a:ext cx="238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009AD8"/>
                  </a:solidFill>
                  <a:effectLst/>
                  <a:uLnTx/>
                  <a:uFillTx/>
                  <a:latin typeface="Trebuchet MS" panose="020B0703020202090204" pitchFamily="34" charset="0"/>
                  <a:ea typeface="+mn-ea"/>
                  <a:cs typeface="+mn-cs"/>
                </a:rPr>
                <a:t>SUPPLY CHAIN</a:t>
              </a:r>
            </a:p>
          </p:txBody>
        </p:sp>
        <p:cxnSp>
          <p:nvCxnSpPr>
            <p:cNvPr id="58" name="Straight Connector 57">
              <a:extLst>
                <a:ext uri="{FF2B5EF4-FFF2-40B4-BE49-F238E27FC236}">
                  <a16:creationId xmlns:a16="http://schemas.microsoft.com/office/drawing/2014/main" id="{65F0943B-88E5-B3C4-E1B6-6C7BCF7E81FB}"/>
                </a:ext>
              </a:extLst>
            </p:cNvPr>
            <p:cNvCxnSpPr/>
            <p:nvPr/>
          </p:nvCxnSpPr>
          <p:spPr>
            <a:xfrm>
              <a:off x="546154" y="4022810"/>
              <a:ext cx="10852415" cy="0"/>
            </a:xfrm>
            <a:prstGeom prst="line">
              <a:avLst/>
            </a:prstGeom>
            <a:ln w="12700">
              <a:solidFill>
                <a:srgbClr val="009AD8"/>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08640AA-BDBB-627D-4945-9997DD19216C}"/>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rcRect/>
            <a:stretch/>
          </p:blipFill>
          <p:spPr>
            <a:xfrm>
              <a:off x="1758782" y="3572914"/>
              <a:ext cx="448098" cy="448098"/>
            </a:xfrm>
            <a:prstGeom prst="rect">
              <a:avLst/>
            </a:prstGeom>
          </p:spPr>
        </p:pic>
      </p:grpSp>
      <p:grpSp>
        <p:nvGrpSpPr>
          <p:cNvPr id="15" name="Group 14">
            <a:extLst>
              <a:ext uri="{FF2B5EF4-FFF2-40B4-BE49-F238E27FC236}">
                <a16:creationId xmlns:a16="http://schemas.microsoft.com/office/drawing/2014/main" id="{1815069E-0A26-E823-1538-8CAA8E12C727}"/>
              </a:ext>
            </a:extLst>
          </p:cNvPr>
          <p:cNvGrpSpPr/>
          <p:nvPr/>
        </p:nvGrpSpPr>
        <p:grpSpPr>
          <a:xfrm>
            <a:off x="460093" y="5150620"/>
            <a:ext cx="10938476" cy="479976"/>
            <a:chOff x="460093" y="5150620"/>
            <a:chExt cx="10938476" cy="479976"/>
          </a:xfrm>
        </p:grpSpPr>
        <p:grpSp>
          <p:nvGrpSpPr>
            <p:cNvPr id="68" name="Group 67">
              <a:extLst>
                <a:ext uri="{FF2B5EF4-FFF2-40B4-BE49-F238E27FC236}">
                  <a16:creationId xmlns:a16="http://schemas.microsoft.com/office/drawing/2014/main" id="{D01F3394-FA3B-D34E-5CAF-94A1BF720BBD}"/>
                </a:ext>
              </a:extLst>
            </p:cNvPr>
            <p:cNvGrpSpPr/>
            <p:nvPr/>
          </p:nvGrpSpPr>
          <p:grpSpPr>
            <a:xfrm>
              <a:off x="460093" y="5254798"/>
              <a:ext cx="10938476" cy="375798"/>
              <a:chOff x="645779" y="1269353"/>
              <a:chExt cx="10938476" cy="375798"/>
            </a:xfrm>
          </p:grpSpPr>
          <p:sp>
            <p:nvSpPr>
              <p:cNvPr id="69" name="TextBox 68">
                <a:extLst>
                  <a:ext uri="{FF2B5EF4-FFF2-40B4-BE49-F238E27FC236}">
                    <a16:creationId xmlns:a16="http://schemas.microsoft.com/office/drawing/2014/main" id="{1E06DB03-74EC-BDAC-E778-0804BFB6819C}"/>
                  </a:ext>
                </a:extLst>
              </p:cNvPr>
              <p:cNvSpPr txBox="1"/>
              <p:nvPr/>
            </p:nvSpPr>
            <p:spPr>
              <a:xfrm>
                <a:off x="645779" y="1269353"/>
                <a:ext cx="238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009AD8"/>
                    </a:solidFill>
                    <a:effectLst/>
                    <a:uLnTx/>
                    <a:uFillTx/>
                    <a:latin typeface="Trebuchet MS" panose="020B0703020202090204" pitchFamily="34" charset="0"/>
                    <a:ea typeface="+mn-ea"/>
                    <a:cs typeface="+mn-cs"/>
                  </a:rPr>
                  <a:t>SERVICE PROVIDERS</a:t>
                </a:r>
              </a:p>
            </p:txBody>
          </p:sp>
          <p:cxnSp>
            <p:nvCxnSpPr>
              <p:cNvPr id="70" name="Straight Connector 69">
                <a:extLst>
                  <a:ext uri="{FF2B5EF4-FFF2-40B4-BE49-F238E27FC236}">
                    <a16:creationId xmlns:a16="http://schemas.microsoft.com/office/drawing/2014/main" id="{9D8706BE-347F-A3ED-10EC-610744AB4CCA}"/>
                  </a:ext>
                </a:extLst>
              </p:cNvPr>
              <p:cNvCxnSpPr/>
              <p:nvPr/>
            </p:nvCxnSpPr>
            <p:spPr>
              <a:xfrm>
                <a:off x="731840" y="1645151"/>
                <a:ext cx="10852415" cy="0"/>
              </a:xfrm>
              <a:prstGeom prst="line">
                <a:avLst/>
              </a:prstGeom>
              <a:ln w="12700">
                <a:solidFill>
                  <a:srgbClr val="009AD8"/>
                </a:solidFill>
              </a:ln>
            </p:spPr>
            <p:style>
              <a:lnRef idx="1">
                <a:schemeClr val="accent1"/>
              </a:lnRef>
              <a:fillRef idx="0">
                <a:schemeClr val="accent1"/>
              </a:fillRef>
              <a:effectRef idx="0">
                <a:schemeClr val="accent1"/>
              </a:effectRef>
              <a:fontRef idx="minor">
                <a:schemeClr val="tx1"/>
              </a:fontRef>
            </p:style>
          </p:cxnSp>
        </p:grpSp>
        <p:pic>
          <p:nvPicPr>
            <p:cNvPr id="14" name="Graphic 13">
              <a:extLst>
                <a:ext uri="{FF2B5EF4-FFF2-40B4-BE49-F238E27FC236}">
                  <a16:creationId xmlns:a16="http://schemas.microsoft.com/office/drawing/2014/main" id="{D17E5B72-04F8-0136-C6EE-44577F3245DD}"/>
                </a:ext>
              </a:extLst>
            </p:cNvPr>
            <p:cNvPicPr>
              <a:picLocks noChangeAspect="1"/>
            </p:cNvPicPr>
            <p:nvPr/>
          </p:nvPicPr>
          <p: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rcRect/>
            <a:stretch/>
          </p:blipFill>
          <p:spPr>
            <a:xfrm>
              <a:off x="2218607" y="5150620"/>
              <a:ext cx="448099" cy="448099"/>
            </a:xfrm>
            <a:prstGeom prst="rect">
              <a:avLst/>
            </a:prstGeom>
          </p:spPr>
        </p:pic>
      </p:grpSp>
    </p:spTree>
    <p:extLst>
      <p:ext uri="{BB962C8B-B14F-4D97-AF65-F5344CB8AC3E}">
        <p14:creationId xmlns:p14="http://schemas.microsoft.com/office/powerpoint/2010/main" val="2916502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B2B2F-2456-4028-FFAC-E41827F11C8A}"/>
              </a:ext>
            </a:extLst>
          </p:cNvPr>
          <p:cNvSpPr>
            <a:spLocks noGrp="1"/>
          </p:cNvSpPr>
          <p:nvPr>
            <p:ph type="title"/>
          </p:nvPr>
        </p:nvSpPr>
        <p:spPr>
          <a:xfrm>
            <a:off x="731840" y="427034"/>
            <a:ext cx="9023057" cy="642146"/>
          </a:xfrm>
        </p:spPr>
        <p:txBody>
          <a:bodyPr/>
          <a:lstStyle/>
          <a:p>
            <a:r>
              <a:rPr lang="en-GB" sz="3600">
                <a:latin typeface="Trebuchet MS" panose="020B0703020202090204" pitchFamily="34" charset="0"/>
              </a:rPr>
              <a:t>Development organizations and government agencies</a:t>
            </a:r>
            <a:endParaRPr lang="en-US" sz="3600">
              <a:latin typeface="Trebuchet MS" panose="020B0703020202090204" pitchFamily="34" charset="0"/>
            </a:endParaRPr>
          </a:p>
        </p:txBody>
      </p:sp>
      <p:sp>
        <p:nvSpPr>
          <p:cNvPr id="47" name="TextBox 46">
            <a:extLst>
              <a:ext uri="{FF2B5EF4-FFF2-40B4-BE49-F238E27FC236}">
                <a16:creationId xmlns:a16="http://schemas.microsoft.com/office/drawing/2014/main" id="{E9FBBDB1-2805-C2A3-0377-E5BE12E792D9}"/>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Capacity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grpSp>
        <p:nvGrpSpPr>
          <p:cNvPr id="21" name="Group 20">
            <a:extLst>
              <a:ext uri="{FF2B5EF4-FFF2-40B4-BE49-F238E27FC236}">
                <a16:creationId xmlns:a16="http://schemas.microsoft.com/office/drawing/2014/main" id="{59CA8D30-9D16-42CF-CC07-5F1DCB802E17}"/>
              </a:ext>
            </a:extLst>
          </p:cNvPr>
          <p:cNvGrpSpPr/>
          <p:nvPr/>
        </p:nvGrpSpPr>
        <p:grpSpPr>
          <a:xfrm>
            <a:off x="645779" y="1810891"/>
            <a:ext cx="10938476" cy="375798"/>
            <a:chOff x="645779" y="1269353"/>
            <a:chExt cx="10938476" cy="375798"/>
          </a:xfrm>
        </p:grpSpPr>
        <p:sp>
          <p:nvSpPr>
            <p:cNvPr id="22" name="TextBox 21">
              <a:extLst>
                <a:ext uri="{FF2B5EF4-FFF2-40B4-BE49-F238E27FC236}">
                  <a16:creationId xmlns:a16="http://schemas.microsoft.com/office/drawing/2014/main" id="{0A39D149-47D6-11DA-B9A1-AEAB0B78ED4A}"/>
                </a:ext>
              </a:extLst>
            </p:cNvPr>
            <p:cNvSpPr txBox="1"/>
            <p:nvPr/>
          </p:nvSpPr>
          <p:spPr>
            <a:xfrm>
              <a:off x="645779" y="1269353"/>
              <a:ext cx="238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009AD8"/>
                  </a:solidFill>
                  <a:effectLst/>
                  <a:uLnTx/>
                  <a:uFillTx/>
                  <a:latin typeface="Trebuchet MS" panose="020B0703020202090204" pitchFamily="34" charset="0"/>
                  <a:ea typeface="+mn-ea"/>
                  <a:cs typeface="+mn-cs"/>
                </a:rPr>
                <a:t>DEVELOPMENT AGENCIES</a:t>
              </a:r>
            </a:p>
          </p:txBody>
        </p:sp>
        <p:cxnSp>
          <p:nvCxnSpPr>
            <p:cNvPr id="23" name="Straight Connector 22">
              <a:extLst>
                <a:ext uri="{FF2B5EF4-FFF2-40B4-BE49-F238E27FC236}">
                  <a16:creationId xmlns:a16="http://schemas.microsoft.com/office/drawing/2014/main" id="{5A01B421-FB41-A6E7-78E7-6013D157A105}"/>
                </a:ext>
              </a:extLst>
            </p:cNvPr>
            <p:cNvCxnSpPr/>
            <p:nvPr/>
          </p:nvCxnSpPr>
          <p:spPr>
            <a:xfrm>
              <a:off x="731840" y="1645151"/>
              <a:ext cx="10852415" cy="0"/>
            </a:xfrm>
            <a:prstGeom prst="line">
              <a:avLst/>
            </a:prstGeom>
            <a:ln w="12700">
              <a:solidFill>
                <a:srgbClr val="009AD8"/>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B1F12F92-9940-AA07-BD15-D3DA1372723A}"/>
              </a:ext>
            </a:extLst>
          </p:cNvPr>
          <p:cNvGrpSpPr/>
          <p:nvPr/>
        </p:nvGrpSpPr>
        <p:grpSpPr>
          <a:xfrm>
            <a:off x="731840" y="2268294"/>
            <a:ext cx="10557052" cy="1091593"/>
            <a:chOff x="731840" y="2268294"/>
            <a:chExt cx="10557052" cy="1091593"/>
          </a:xfrm>
        </p:grpSpPr>
        <p:pic>
          <p:nvPicPr>
            <p:cNvPr id="25" name="Picture 24" descr="A blue background with white text&#10;&#10;Description automatically generated">
              <a:extLst>
                <a:ext uri="{FF2B5EF4-FFF2-40B4-BE49-F238E27FC236}">
                  <a16:creationId xmlns:a16="http://schemas.microsoft.com/office/drawing/2014/main" id="{6838D18E-4509-7EEB-60EB-B0A6A1F8A1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14255" y="2326772"/>
              <a:ext cx="974637" cy="974637"/>
            </a:xfrm>
            <a:prstGeom prst="rect">
              <a:avLst/>
            </a:prstGeom>
          </p:spPr>
        </p:pic>
        <p:pic>
          <p:nvPicPr>
            <p:cNvPr id="28" name="Picture 27" descr="A blue and white logo&#10;&#10;Description automatically generated">
              <a:extLst>
                <a:ext uri="{FF2B5EF4-FFF2-40B4-BE49-F238E27FC236}">
                  <a16:creationId xmlns:a16="http://schemas.microsoft.com/office/drawing/2014/main" id="{9796E6C3-BB3B-7894-1067-F2EE1243179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72582" y="2383822"/>
              <a:ext cx="1555186" cy="860536"/>
            </a:xfrm>
            <a:prstGeom prst="rect">
              <a:avLst/>
            </a:prstGeom>
          </p:spPr>
        </p:pic>
        <p:pic>
          <p:nvPicPr>
            <p:cNvPr id="30" name="Picture 29" descr="A close-up of a logo&#10;&#10;Description automatically generated">
              <a:extLst>
                <a:ext uri="{FF2B5EF4-FFF2-40B4-BE49-F238E27FC236}">
                  <a16:creationId xmlns:a16="http://schemas.microsoft.com/office/drawing/2014/main" id="{4261EB58-C295-4966-06EF-3B2A3F75D05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09922" y="2568519"/>
              <a:ext cx="1955800" cy="491143"/>
            </a:xfrm>
            <a:prstGeom prst="rect">
              <a:avLst/>
            </a:prstGeom>
          </p:spPr>
        </p:pic>
        <p:pic>
          <p:nvPicPr>
            <p:cNvPr id="32" name="Picture 31" descr="A logo of a continent&#10;&#10;Description automatically generated">
              <a:extLst>
                <a:ext uri="{FF2B5EF4-FFF2-40B4-BE49-F238E27FC236}">
                  <a16:creationId xmlns:a16="http://schemas.microsoft.com/office/drawing/2014/main" id="{028B4801-B88E-A2BF-DD44-72E19E79026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94500" y="2268294"/>
              <a:ext cx="1091593" cy="1091593"/>
            </a:xfrm>
            <a:prstGeom prst="rect">
              <a:avLst/>
            </a:prstGeom>
          </p:spPr>
        </p:pic>
        <p:pic>
          <p:nvPicPr>
            <p:cNvPr id="34" name="Picture 33" descr="A logo with text on it&#10;&#10;Description automatically generated">
              <a:extLst>
                <a:ext uri="{FF2B5EF4-FFF2-40B4-BE49-F238E27FC236}">
                  <a16:creationId xmlns:a16="http://schemas.microsoft.com/office/drawing/2014/main" id="{A1AAC476-145F-2484-57C0-9671AC834FF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31840" y="2268294"/>
              <a:ext cx="1091593" cy="1091593"/>
            </a:xfrm>
            <a:prstGeom prst="rect">
              <a:avLst/>
            </a:prstGeom>
          </p:spPr>
        </p:pic>
        <p:pic>
          <p:nvPicPr>
            <p:cNvPr id="36" name="Picture 35" descr="A logo with a globe and text&#10;&#10;Description automatically generated">
              <a:extLst>
                <a:ext uri="{FF2B5EF4-FFF2-40B4-BE49-F238E27FC236}">
                  <a16:creationId xmlns:a16="http://schemas.microsoft.com/office/drawing/2014/main" id="{7B6D6A93-946A-4701-6F1B-2A1FC7B908F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552211" y="2293390"/>
              <a:ext cx="1955800" cy="1041400"/>
            </a:xfrm>
            <a:prstGeom prst="rect">
              <a:avLst/>
            </a:prstGeom>
          </p:spPr>
        </p:pic>
      </p:grpSp>
      <p:grpSp>
        <p:nvGrpSpPr>
          <p:cNvPr id="37" name="Group 36">
            <a:extLst>
              <a:ext uri="{FF2B5EF4-FFF2-40B4-BE49-F238E27FC236}">
                <a16:creationId xmlns:a16="http://schemas.microsoft.com/office/drawing/2014/main" id="{19F0E405-8968-DB38-F276-A193202381E5}"/>
              </a:ext>
            </a:extLst>
          </p:cNvPr>
          <p:cNvGrpSpPr/>
          <p:nvPr/>
        </p:nvGrpSpPr>
        <p:grpSpPr>
          <a:xfrm>
            <a:off x="645778" y="3567419"/>
            <a:ext cx="10938477" cy="375798"/>
            <a:chOff x="645778" y="1269353"/>
            <a:chExt cx="10938477" cy="375798"/>
          </a:xfrm>
        </p:grpSpPr>
        <p:sp>
          <p:nvSpPr>
            <p:cNvPr id="38" name="TextBox 37">
              <a:extLst>
                <a:ext uri="{FF2B5EF4-FFF2-40B4-BE49-F238E27FC236}">
                  <a16:creationId xmlns:a16="http://schemas.microsoft.com/office/drawing/2014/main" id="{FA08FE2A-4A0C-5E36-3F43-EA6D04033F16}"/>
                </a:ext>
              </a:extLst>
            </p:cNvPr>
            <p:cNvSpPr txBox="1"/>
            <p:nvPr/>
          </p:nvSpPr>
          <p:spPr>
            <a:xfrm>
              <a:off x="645778" y="1269353"/>
              <a:ext cx="425469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none" spc="0" normalizeH="0" baseline="0" noProof="0">
                  <a:ln>
                    <a:noFill/>
                  </a:ln>
                  <a:solidFill>
                    <a:srgbClr val="009AD8"/>
                  </a:solidFill>
                  <a:effectLst/>
                  <a:uLnTx/>
                  <a:uFillTx/>
                  <a:latin typeface="Trebuchet MS" panose="020B0703020202090204" pitchFamily="34" charset="0"/>
                  <a:ea typeface="+mn-ea"/>
                  <a:cs typeface="+mn-cs"/>
                </a:rPr>
                <a:t>INVESTMENT PROMOTION AGENCIES</a:t>
              </a:r>
            </a:p>
          </p:txBody>
        </p:sp>
        <p:cxnSp>
          <p:nvCxnSpPr>
            <p:cNvPr id="39" name="Straight Connector 38">
              <a:extLst>
                <a:ext uri="{FF2B5EF4-FFF2-40B4-BE49-F238E27FC236}">
                  <a16:creationId xmlns:a16="http://schemas.microsoft.com/office/drawing/2014/main" id="{70E49BB5-4FA0-7D94-DEAF-7A7A0280A2B3}"/>
                </a:ext>
              </a:extLst>
            </p:cNvPr>
            <p:cNvCxnSpPr/>
            <p:nvPr/>
          </p:nvCxnSpPr>
          <p:spPr>
            <a:xfrm>
              <a:off x="731840" y="1645151"/>
              <a:ext cx="10852415" cy="0"/>
            </a:xfrm>
            <a:prstGeom prst="line">
              <a:avLst/>
            </a:prstGeom>
            <a:ln w="12700">
              <a:solidFill>
                <a:srgbClr val="009AD8"/>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F5808538-E78D-9D17-C83C-37E09A6F37F7}"/>
              </a:ext>
            </a:extLst>
          </p:cNvPr>
          <p:cNvGrpSpPr/>
          <p:nvPr/>
        </p:nvGrpSpPr>
        <p:grpSpPr>
          <a:xfrm>
            <a:off x="790344" y="4093515"/>
            <a:ext cx="10399181" cy="2100979"/>
            <a:chOff x="790344" y="4093515"/>
            <a:chExt cx="10399181" cy="2100979"/>
          </a:xfrm>
        </p:grpSpPr>
        <p:pic>
          <p:nvPicPr>
            <p:cNvPr id="43" name="Picture 42" descr="A black and red text on a white background&#10;&#10;Description automatically generated">
              <a:extLst>
                <a:ext uri="{FF2B5EF4-FFF2-40B4-BE49-F238E27FC236}">
                  <a16:creationId xmlns:a16="http://schemas.microsoft.com/office/drawing/2014/main" id="{834D0B0C-D5C5-A9BF-CF83-5CE01D4E560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182389" y="4284735"/>
              <a:ext cx="1715300" cy="557255"/>
            </a:xfrm>
            <a:prstGeom prst="rect">
              <a:avLst/>
            </a:prstGeom>
          </p:spPr>
        </p:pic>
        <p:pic>
          <p:nvPicPr>
            <p:cNvPr id="45" name="Picture 44" descr="A red and green logo&#10;&#10;Description automatically generated">
              <a:extLst>
                <a:ext uri="{FF2B5EF4-FFF2-40B4-BE49-F238E27FC236}">
                  <a16:creationId xmlns:a16="http://schemas.microsoft.com/office/drawing/2014/main" id="{00F16D73-1E58-7EA3-C028-F1B38CB01D8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90344" y="4271335"/>
              <a:ext cx="1419578" cy="584055"/>
            </a:xfrm>
            <a:prstGeom prst="rect">
              <a:avLst/>
            </a:prstGeom>
          </p:spPr>
        </p:pic>
        <p:pic>
          <p:nvPicPr>
            <p:cNvPr id="66" name="Picture 65" descr="A blue and white logo&#10;&#10;Description automatically generated">
              <a:extLst>
                <a:ext uri="{FF2B5EF4-FFF2-40B4-BE49-F238E27FC236}">
                  <a16:creationId xmlns:a16="http://schemas.microsoft.com/office/drawing/2014/main" id="{0F79775B-281C-DCBA-EBAE-A5470F7F751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676684" y="5068952"/>
              <a:ext cx="2251084" cy="1125542"/>
            </a:xfrm>
            <a:prstGeom prst="rect">
              <a:avLst/>
            </a:prstGeom>
          </p:spPr>
        </p:pic>
        <p:pic>
          <p:nvPicPr>
            <p:cNvPr id="73" name="Picture 72" descr="A logo with a logo and text&#10;&#10;Description automatically generated with medium confidence">
              <a:extLst>
                <a:ext uri="{FF2B5EF4-FFF2-40B4-BE49-F238E27FC236}">
                  <a16:creationId xmlns:a16="http://schemas.microsoft.com/office/drawing/2014/main" id="{EB2B923E-6CEC-52F1-EA73-77188CCEF94E}"/>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651653" y="5313282"/>
              <a:ext cx="1061471" cy="636883"/>
            </a:xfrm>
            <a:prstGeom prst="rect">
              <a:avLst/>
            </a:prstGeom>
          </p:spPr>
        </p:pic>
        <p:pic>
          <p:nvPicPr>
            <p:cNvPr id="79" name="Picture 78" descr="A close-up of a logo&#10;&#10;Description automatically generated">
              <a:extLst>
                <a:ext uri="{FF2B5EF4-FFF2-40B4-BE49-F238E27FC236}">
                  <a16:creationId xmlns:a16="http://schemas.microsoft.com/office/drawing/2014/main" id="{B7F8DDA8-0A1F-3999-A834-04CF6DD8824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900473" y="5408010"/>
              <a:ext cx="1913992" cy="447427"/>
            </a:xfrm>
            <a:prstGeom prst="rect">
              <a:avLst/>
            </a:prstGeom>
          </p:spPr>
        </p:pic>
        <p:pic>
          <p:nvPicPr>
            <p:cNvPr id="82" name="Picture 81">
              <a:extLst>
                <a:ext uri="{FF2B5EF4-FFF2-40B4-BE49-F238E27FC236}">
                  <a16:creationId xmlns:a16="http://schemas.microsoft.com/office/drawing/2014/main" id="{C8F6E3F2-C927-3FD3-C087-8A6CCB3C03A5}"/>
                </a:ext>
              </a:extLst>
            </p:cNvPr>
            <p:cNvPicPr>
              <a:picLocks noChangeAspect="1"/>
            </p:cNvPicPr>
            <p:nvPr/>
          </p:nvPicPr>
          <p:blipFill>
            <a:blip r:embed="rId14"/>
            <a:stretch>
              <a:fillRect/>
            </a:stretch>
          </p:blipFill>
          <p:spPr>
            <a:xfrm>
              <a:off x="5870156" y="4223423"/>
              <a:ext cx="1467403" cy="679878"/>
            </a:xfrm>
            <a:prstGeom prst="rect">
              <a:avLst/>
            </a:prstGeom>
          </p:spPr>
        </p:pic>
        <p:pic>
          <p:nvPicPr>
            <p:cNvPr id="83" name="Picture 82">
              <a:extLst>
                <a:ext uri="{FF2B5EF4-FFF2-40B4-BE49-F238E27FC236}">
                  <a16:creationId xmlns:a16="http://schemas.microsoft.com/office/drawing/2014/main" id="{5878A081-8A1D-B8C1-0269-FFD2DBC4CACC}"/>
                </a:ext>
              </a:extLst>
            </p:cNvPr>
            <p:cNvPicPr>
              <a:picLocks noChangeAspect="1"/>
            </p:cNvPicPr>
            <p:nvPr/>
          </p:nvPicPr>
          <p:blipFill>
            <a:blip r:embed="rId15"/>
            <a:srcRect/>
            <a:stretch/>
          </p:blipFill>
          <p:spPr>
            <a:xfrm>
              <a:off x="10231468" y="4104627"/>
              <a:ext cx="958057" cy="917471"/>
            </a:xfrm>
            <a:prstGeom prst="rect">
              <a:avLst/>
            </a:prstGeom>
          </p:spPr>
        </p:pic>
        <p:pic>
          <p:nvPicPr>
            <p:cNvPr id="84" name="Picture 83">
              <a:extLst>
                <a:ext uri="{FF2B5EF4-FFF2-40B4-BE49-F238E27FC236}">
                  <a16:creationId xmlns:a16="http://schemas.microsoft.com/office/drawing/2014/main" id="{3340FC78-1CB9-E367-3692-88DD2E52FB8D}"/>
                </a:ext>
              </a:extLst>
            </p:cNvPr>
            <p:cNvPicPr>
              <a:picLocks noChangeAspect="1"/>
            </p:cNvPicPr>
            <p:nvPr/>
          </p:nvPicPr>
          <p:blipFill>
            <a:blip r:embed="rId16"/>
            <a:srcRect/>
            <a:stretch/>
          </p:blipFill>
          <p:spPr>
            <a:xfrm>
              <a:off x="8310026" y="4093515"/>
              <a:ext cx="948976" cy="939695"/>
            </a:xfrm>
            <a:prstGeom prst="rect">
              <a:avLst/>
            </a:prstGeom>
          </p:spPr>
        </p:pic>
      </p:grpSp>
    </p:spTree>
    <p:extLst>
      <p:ext uri="{BB962C8B-B14F-4D97-AF65-F5344CB8AC3E}">
        <p14:creationId xmlns:p14="http://schemas.microsoft.com/office/powerpoint/2010/main" val="103764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left)">
                                      <p:cBhvr>
                                        <p:cTn id="16" dur="500"/>
                                        <p:tgtEl>
                                          <p:spTgt spid="3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BED9010-2BC1-0AEA-0E78-0361DB908A2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9293" y="0"/>
            <a:ext cx="12192000" cy="6858000"/>
          </a:xfrm>
          <a:prstGeom prst="rect">
            <a:avLst/>
          </a:prstGeom>
        </p:spPr>
      </p:pic>
      <p:sp>
        <p:nvSpPr>
          <p:cNvPr id="5" name="TextBox 4">
            <a:extLst>
              <a:ext uri="{FF2B5EF4-FFF2-40B4-BE49-F238E27FC236}">
                <a16:creationId xmlns:a16="http://schemas.microsoft.com/office/drawing/2014/main" id="{6F098013-76FE-EC18-B2C8-F044B7063DC9}"/>
              </a:ext>
            </a:extLst>
          </p:cNvPr>
          <p:cNvSpPr txBox="1"/>
          <p:nvPr/>
        </p:nvSpPr>
        <p:spPr>
          <a:xfrm>
            <a:off x="731840" y="1667917"/>
            <a:ext cx="7497760" cy="1231106"/>
          </a:xfrm>
          <a:prstGeom prst="rect">
            <a:avLst/>
          </a:prstGeom>
          <a:noFill/>
        </p:spPr>
        <p:txBody>
          <a:bodyPr wrap="square" lIns="0" tIns="0" rIns="0" bIns="0">
            <a:spAutoFit/>
          </a:bodyPr>
          <a:lstStyle/>
          <a:p>
            <a:r>
              <a:rPr lang="en-GB" sz="8000" b="1">
                <a:solidFill>
                  <a:srgbClr val="14123F">
                    <a:alpha val="79686"/>
                  </a:srgbClr>
                </a:solidFill>
                <a:latin typeface="Trebuchet MS" panose="020B0703020202090204" pitchFamily="34" charset="0"/>
              </a:rPr>
              <a:t>Labour</a:t>
            </a:r>
            <a:endParaRPr lang="en-US" sz="8000" b="1">
              <a:solidFill>
                <a:srgbClr val="14123F">
                  <a:alpha val="79686"/>
                </a:srgbClr>
              </a:solidFill>
              <a:latin typeface="Trebuchet MS" panose="020B0703020202090204" pitchFamily="34" charset="0"/>
            </a:endParaRPr>
          </a:p>
        </p:txBody>
      </p:sp>
      <p:sp>
        <p:nvSpPr>
          <p:cNvPr id="6" name="TextBox 5">
            <a:extLst>
              <a:ext uri="{FF2B5EF4-FFF2-40B4-BE49-F238E27FC236}">
                <a16:creationId xmlns:a16="http://schemas.microsoft.com/office/drawing/2014/main" id="{306D3C67-9639-06F2-9BF6-CA0ADC19318F}"/>
              </a:ext>
            </a:extLst>
          </p:cNvPr>
          <p:cNvSpPr txBox="1"/>
          <p:nvPr/>
        </p:nvSpPr>
        <p:spPr>
          <a:xfrm>
            <a:off x="731840" y="561191"/>
            <a:ext cx="3226843" cy="369332"/>
          </a:xfrm>
          <a:prstGeom prst="rect">
            <a:avLst/>
          </a:prstGeom>
          <a:noFill/>
        </p:spPr>
        <p:txBody>
          <a:bodyPr wrap="square" lIns="0" tIns="0" rIns="0" bIns="0">
            <a:spAutoFit/>
          </a:bodyPr>
          <a:lstStyle/>
          <a:p>
            <a:r>
              <a:rPr lang="en-GB" sz="1200" b="1">
                <a:solidFill>
                  <a:srgbClr val="14123F">
                    <a:alpha val="70305"/>
                  </a:srgbClr>
                </a:solidFill>
                <a:latin typeface="Trebuchet MS" panose="020B0703020202090204" pitchFamily="34" charset="0"/>
              </a:rPr>
              <a:t>East Africa, the next frontier in Textile </a:t>
            </a:r>
            <a:br>
              <a:rPr lang="en-GB" sz="1200" b="1">
                <a:solidFill>
                  <a:srgbClr val="14123F">
                    <a:alpha val="70305"/>
                  </a:srgbClr>
                </a:solidFill>
                <a:latin typeface="Trebuchet MS" panose="020B0703020202090204" pitchFamily="34" charset="0"/>
              </a:rPr>
            </a:br>
            <a:r>
              <a:rPr lang="en-GB" sz="1200" b="1">
                <a:solidFill>
                  <a:srgbClr val="14123F">
                    <a:alpha val="70305"/>
                  </a:srgbClr>
                </a:solidFill>
                <a:latin typeface="Trebuchet MS" panose="020B0703020202090204" pitchFamily="34" charset="0"/>
              </a:rPr>
              <a:t>and Garment Manufacturing and Sourcing </a:t>
            </a:r>
            <a:endParaRPr lang="en-US" sz="1200" b="1">
              <a:solidFill>
                <a:srgbClr val="14123F">
                  <a:alpha val="70305"/>
                </a:srgbClr>
              </a:solidFill>
              <a:latin typeface="Trebuchet MS" panose="020B0703020202090204" pitchFamily="34" charset="0"/>
            </a:endParaRPr>
          </a:p>
        </p:txBody>
      </p:sp>
      <p:sp>
        <p:nvSpPr>
          <p:cNvPr id="7" name="TextBox 6">
            <a:extLst>
              <a:ext uri="{FF2B5EF4-FFF2-40B4-BE49-F238E27FC236}">
                <a16:creationId xmlns:a16="http://schemas.microsoft.com/office/drawing/2014/main" id="{4C83E41A-5613-0DF8-66D5-344C4C946AD5}"/>
              </a:ext>
            </a:extLst>
          </p:cNvPr>
          <p:cNvSpPr txBox="1"/>
          <p:nvPr/>
        </p:nvSpPr>
        <p:spPr>
          <a:xfrm>
            <a:off x="5923722" y="-1577009"/>
            <a:ext cx="184731" cy="369332"/>
          </a:xfrm>
          <a:prstGeom prst="rect">
            <a:avLst/>
          </a:prstGeom>
          <a:noFill/>
        </p:spPr>
        <p:txBody>
          <a:bodyPr wrap="none" rtlCol="0">
            <a:spAutoFit/>
          </a:bodyPr>
          <a:lstStyle/>
          <a:p>
            <a:endParaRPr lang="en-IE"/>
          </a:p>
        </p:txBody>
      </p:sp>
      <p:grpSp>
        <p:nvGrpSpPr>
          <p:cNvPr id="9" name="Group 8">
            <a:extLst>
              <a:ext uri="{FF2B5EF4-FFF2-40B4-BE49-F238E27FC236}">
                <a16:creationId xmlns:a16="http://schemas.microsoft.com/office/drawing/2014/main" id="{98E96906-F296-013E-7B35-1C67F79032BD}"/>
              </a:ext>
            </a:extLst>
          </p:cNvPr>
          <p:cNvGrpSpPr/>
          <p:nvPr/>
        </p:nvGrpSpPr>
        <p:grpSpPr>
          <a:xfrm>
            <a:off x="0" y="5190083"/>
            <a:ext cx="2289199" cy="1667916"/>
            <a:chOff x="0" y="4867524"/>
            <a:chExt cx="2731907" cy="1990475"/>
          </a:xfrm>
        </p:grpSpPr>
        <p:sp>
          <p:nvSpPr>
            <p:cNvPr id="10" name="Freeform: Shape 34">
              <a:extLst>
                <a:ext uri="{FF2B5EF4-FFF2-40B4-BE49-F238E27FC236}">
                  <a16:creationId xmlns:a16="http://schemas.microsoft.com/office/drawing/2014/main" id="{8AF8FCFD-AC82-7FE2-1FEB-F89BC6CBA0D3}"/>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1" name="Graphic 271">
              <a:extLst>
                <a:ext uri="{FF2B5EF4-FFF2-40B4-BE49-F238E27FC236}">
                  <a16:creationId xmlns:a16="http://schemas.microsoft.com/office/drawing/2014/main" id="{0E97D163-0FE4-252A-FC37-AE184BF3F0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4685" y="5363358"/>
              <a:ext cx="1362218" cy="1283982"/>
            </a:xfrm>
            <a:prstGeom prst="rect">
              <a:avLst/>
            </a:prstGeom>
            <a:noFill/>
            <a:ln cap="flat">
              <a:noFill/>
            </a:ln>
          </p:spPr>
        </p:pic>
      </p:grpSp>
    </p:spTree>
    <p:extLst>
      <p:ext uri="{BB962C8B-B14F-4D97-AF65-F5344CB8AC3E}">
        <p14:creationId xmlns:p14="http://schemas.microsoft.com/office/powerpoint/2010/main" val="800028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Rectangle 84">
            <a:extLst>
              <a:ext uri="{FF2B5EF4-FFF2-40B4-BE49-F238E27FC236}">
                <a16:creationId xmlns:a16="http://schemas.microsoft.com/office/drawing/2014/main" id="{2A50D882-FEB3-1E93-58C3-54E7C9EAB911}"/>
              </a:ext>
            </a:extLst>
          </p:cNvPr>
          <p:cNvSpPr/>
          <p:nvPr/>
        </p:nvSpPr>
        <p:spPr>
          <a:xfrm>
            <a:off x="6145618" y="2076994"/>
            <a:ext cx="5695404" cy="4336869"/>
          </a:xfrm>
          <a:prstGeom prst="rect">
            <a:avLst/>
          </a:prstGeom>
          <a:solidFill>
            <a:srgbClr val="338AF4">
              <a:alpha val="1998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E56F733-3713-B655-8934-5CC2ECD4813E}"/>
              </a:ext>
            </a:extLst>
          </p:cNvPr>
          <p:cNvSpPr>
            <a:spLocks noGrp="1"/>
          </p:cNvSpPr>
          <p:nvPr>
            <p:ph type="title"/>
          </p:nvPr>
        </p:nvSpPr>
        <p:spPr/>
        <p:txBody>
          <a:bodyPr/>
          <a:lstStyle/>
          <a:p>
            <a:r>
              <a:rPr lang="en-US" sz="3600" err="1"/>
              <a:t>Labour</a:t>
            </a:r>
            <a:r>
              <a:rPr lang="en-US" sz="3600"/>
              <a:t> Cost Benchmark</a:t>
            </a:r>
          </a:p>
        </p:txBody>
      </p:sp>
      <p:sp>
        <p:nvSpPr>
          <p:cNvPr id="3" name="TextBox 2">
            <a:extLst>
              <a:ext uri="{FF2B5EF4-FFF2-40B4-BE49-F238E27FC236}">
                <a16:creationId xmlns:a16="http://schemas.microsoft.com/office/drawing/2014/main" id="{A1151461-75B9-166B-043D-6F6E7F2BFA6E}"/>
              </a:ext>
            </a:extLst>
          </p:cNvPr>
          <p:cNvSpPr txBox="1"/>
          <p:nvPr/>
        </p:nvSpPr>
        <p:spPr>
          <a:xfrm>
            <a:off x="731839" y="1336119"/>
            <a:ext cx="11024731" cy="553998"/>
          </a:xfrm>
          <a:prstGeom prst="rect">
            <a:avLst/>
          </a:prstGeom>
          <a:noFill/>
        </p:spPr>
        <p:txBody>
          <a:bodyPr wrap="square" lIns="0" tIns="0" rIns="0" bIns="0">
            <a:spAutoFit/>
          </a:bodyPr>
          <a:lstStyle/>
          <a:p>
            <a:r>
              <a:rPr lang="en-IE">
                <a:solidFill>
                  <a:srgbClr val="3F3F3F"/>
                </a:solidFill>
                <a:effectLst/>
                <a:latin typeface="Trebuchet MS" panose="020B0703020202090204" pitchFamily="34" charset="0"/>
              </a:rPr>
              <a:t>Add a blurb Local Talent to start with and transfer, less need for expatriates, and with enough local talent to take on the reins.</a:t>
            </a:r>
          </a:p>
        </p:txBody>
      </p:sp>
      <p:grpSp>
        <p:nvGrpSpPr>
          <p:cNvPr id="4" name="Group 3">
            <a:extLst>
              <a:ext uri="{FF2B5EF4-FFF2-40B4-BE49-F238E27FC236}">
                <a16:creationId xmlns:a16="http://schemas.microsoft.com/office/drawing/2014/main" id="{B6F63349-B7BB-2A60-7BBD-3FFC6754CA89}"/>
              </a:ext>
            </a:extLst>
          </p:cNvPr>
          <p:cNvGrpSpPr/>
          <p:nvPr/>
        </p:nvGrpSpPr>
        <p:grpSpPr>
          <a:xfrm>
            <a:off x="579880" y="2076994"/>
            <a:ext cx="947051" cy="903795"/>
            <a:chOff x="862514" y="714023"/>
            <a:chExt cx="947051" cy="903795"/>
          </a:xfrm>
        </p:grpSpPr>
        <p:pic>
          <p:nvPicPr>
            <p:cNvPr id="5" name="Graphic 4">
              <a:extLst>
                <a:ext uri="{FF2B5EF4-FFF2-40B4-BE49-F238E27FC236}">
                  <a16:creationId xmlns:a16="http://schemas.microsoft.com/office/drawing/2014/main" id="{D9871D66-AFE7-83E2-8971-FD03FF367AA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2262" y="714023"/>
              <a:ext cx="627556" cy="627556"/>
            </a:xfrm>
            <a:prstGeom prst="rect">
              <a:avLst/>
            </a:prstGeom>
          </p:spPr>
        </p:pic>
        <p:sp>
          <p:nvSpPr>
            <p:cNvPr id="6" name="TextBox 5">
              <a:extLst>
                <a:ext uri="{FF2B5EF4-FFF2-40B4-BE49-F238E27FC236}">
                  <a16:creationId xmlns:a16="http://schemas.microsoft.com/office/drawing/2014/main" id="{7219325F-DF4B-C6BA-33D6-BC93914537B9}"/>
                </a:ext>
              </a:extLst>
            </p:cNvPr>
            <p:cNvSpPr txBox="1"/>
            <p:nvPr/>
          </p:nvSpPr>
          <p:spPr>
            <a:xfrm>
              <a:off x="862514" y="1291923"/>
              <a:ext cx="947051" cy="325895"/>
            </a:xfrm>
            <a:prstGeom prst="rect">
              <a:avLst/>
            </a:prstGeom>
            <a:noFill/>
          </p:spPr>
          <p:txBody>
            <a:bodyPr wrap="square">
              <a:spAutoFit/>
            </a:bodyPr>
            <a:lstStyle/>
            <a:p>
              <a:pPr algn="ctr"/>
              <a:r>
                <a:rPr lang="en-IE" sz="1200" b="1">
                  <a:latin typeface="Trebuchet MS" panose="020B0703020202090204" pitchFamily="34" charset="0"/>
                </a:rPr>
                <a:t>KENYA</a:t>
              </a:r>
            </a:p>
          </p:txBody>
        </p:sp>
      </p:grpSp>
      <p:sp>
        <p:nvSpPr>
          <p:cNvPr id="8" name="TextBox 7">
            <a:extLst>
              <a:ext uri="{FF2B5EF4-FFF2-40B4-BE49-F238E27FC236}">
                <a16:creationId xmlns:a16="http://schemas.microsoft.com/office/drawing/2014/main" id="{B02897E9-C9D4-1DD8-2EB7-CE47EA28C69F}"/>
              </a:ext>
            </a:extLst>
          </p:cNvPr>
          <p:cNvSpPr txBox="1"/>
          <p:nvPr/>
        </p:nvSpPr>
        <p:spPr>
          <a:xfrm>
            <a:off x="437481"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9" name="TextBox 8">
            <a:extLst>
              <a:ext uri="{FF2B5EF4-FFF2-40B4-BE49-F238E27FC236}">
                <a16:creationId xmlns:a16="http://schemas.microsoft.com/office/drawing/2014/main" id="{B54CF240-6558-8A8F-CD5C-EF79E3B8BB40}"/>
              </a:ext>
            </a:extLst>
          </p:cNvPr>
          <p:cNvSpPr txBox="1"/>
          <p:nvPr/>
        </p:nvSpPr>
        <p:spPr>
          <a:xfrm>
            <a:off x="445938" y="4603980"/>
            <a:ext cx="125199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10" name="TextBox 9">
            <a:extLst>
              <a:ext uri="{FF2B5EF4-FFF2-40B4-BE49-F238E27FC236}">
                <a16:creationId xmlns:a16="http://schemas.microsoft.com/office/drawing/2014/main" id="{C03EBEAF-3B5B-5EEB-CC49-CDF207D09EDE}"/>
              </a:ext>
            </a:extLst>
          </p:cNvPr>
          <p:cNvSpPr txBox="1"/>
          <p:nvPr/>
        </p:nvSpPr>
        <p:spPr>
          <a:xfrm>
            <a:off x="437481"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115</a:t>
            </a:r>
          </a:p>
        </p:txBody>
      </p:sp>
      <p:sp>
        <p:nvSpPr>
          <p:cNvPr id="11" name="TextBox 10">
            <a:extLst>
              <a:ext uri="{FF2B5EF4-FFF2-40B4-BE49-F238E27FC236}">
                <a16:creationId xmlns:a16="http://schemas.microsoft.com/office/drawing/2014/main" id="{FE08586A-D501-478E-BDBC-E47609642146}"/>
              </a:ext>
            </a:extLst>
          </p:cNvPr>
          <p:cNvSpPr txBox="1"/>
          <p:nvPr/>
        </p:nvSpPr>
        <p:spPr>
          <a:xfrm>
            <a:off x="437481"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135 - 175</a:t>
            </a:r>
          </a:p>
        </p:txBody>
      </p:sp>
      <p:pic>
        <p:nvPicPr>
          <p:cNvPr id="14" name="Graphic 13">
            <a:extLst>
              <a:ext uri="{FF2B5EF4-FFF2-40B4-BE49-F238E27FC236}">
                <a16:creationId xmlns:a16="http://schemas.microsoft.com/office/drawing/2014/main" id="{3B32BA08-0104-B185-A15C-D78CF28A0C0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59753" y="2974705"/>
            <a:ext cx="787303" cy="787303"/>
          </a:xfrm>
          <a:prstGeom prst="rect">
            <a:avLst/>
          </a:prstGeom>
        </p:spPr>
      </p:pic>
      <p:grpSp>
        <p:nvGrpSpPr>
          <p:cNvPr id="17" name="Group 16">
            <a:extLst>
              <a:ext uri="{FF2B5EF4-FFF2-40B4-BE49-F238E27FC236}">
                <a16:creationId xmlns:a16="http://schemas.microsoft.com/office/drawing/2014/main" id="{982D2751-8B7A-FDE1-6580-B5D043E5FE39}"/>
              </a:ext>
            </a:extLst>
          </p:cNvPr>
          <p:cNvGrpSpPr/>
          <p:nvPr/>
        </p:nvGrpSpPr>
        <p:grpSpPr>
          <a:xfrm>
            <a:off x="2044141" y="2076994"/>
            <a:ext cx="947051" cy="854899"/>
            <a:chOff x="862514" y="714023"/>
            <a:chExt cx="947051" cy="854899"/>
          </a:xfrm>
        </p:grpSpPr>
        <p:pic>
          <p:nvPicPr>
            <p:cNvPr id="18" name="Graphic 17">
              <a:extLst>
                <a:ext uri="{FF2B5EF4-FFF2-40B4-BE49-F238E27FC236}">
                  <a16:creationId xmlns:a16="http://schemas.microsoft.com/office/drawing/2014/main" id="{D800DCB7-4402-4ECA-AF60-B2907085FC6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1022262" y="714023"/>
              <a:ext cx="627556" cy="627556"/>
            </a:xfrm>
            <a:prstGeom prst="rect">
              <a:avLst/>
            </a:prstGeom>
          </p:spPr>
        </p:pic>
        <p:sp>
          <p:nvSpPr>
            <p:cNvPr id="19" name="TextBox 18">
              <a:extLst>
                <a:ext uri="{FF2B5EF4-FFF2-40B4-BE49-F238E27FC236}">
                  <a16:creationId xmlns:a16="http://schemas.microsoft.com/office/drawing/2014/main" id="{0499A727-E5FA-4446-8DCC-A749A2DEC4F1}"/>
                </a:ext>
              </a:extLst>
            </p:cNvPr>
            <p:cNvSpPr txBox="1"/>
            <p:nvPr/>
          </p:nvSpPr>
          <p:spPr>
            <a:xfrm>
              <a:off x="862514" y="1291923"/>
              <a:ext cx="947051" cy="276999"/>
            </a:xfrm>
            <a:prstGeom prst="rect">
              <a:avLst/>
            </a:prstGeom>
            <a:noFill/>
          </p:spPr>
          <p:txBody>
            <a:bodyPr wrap="square">
              <a:spAutoFit/>
            </a:bodyPr>
            <a:lstStyle/>
            <a:p>
              <a:pPr algn="ctr"/>
              <a:r>
                <a:rPr lang="en-IE" sz="1200" b="1">
                  <a:latin typeface="Trebuchet MS" panose="020B0703020202090204" pitchFamily="34" charset="0"/>
                </a:rPr>
                <a:t>TANZANIA</a:t>
              </a:r>
            </a:p>
          </p:txBody>
        </p:sp>
      </p:grpSp>
      <p:sp>
        <p:nvSpPr>
          <p:cNvPr id="20" name="TextBox 19">
            <a:extLst>
              <a:ext uri="{FF2B5EF4-FFF2-40B4-BE49-F238E27FC236}">
                <a16:creationId xmlns:a16="http://schemas.microsoft.com/office/drawing/2014/main" id="{454BB552-CEAC-DAAA-6AB3-62D0A8F76B64}"/>
              </a:ext>
            </a:extLst>
          </p:cNvPr>
          <p:cNvSpPr txBox="1"/>
          <p:nvPr/>
        </p:nvSpPr>
        <p:spPr>
          <a:xfrm>
            <a:off x="1901742"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21" name="TextBox 20">
            <a:extLst>
              <a:ext uri="{FF2B5EF4-FFF2-40B4-BE49-F238E27FC236}">
                <a16:creationId xmlns:a16="http://schemas.microsoft.com/office/drawing/2014/main" id="{621CBCE9-6179-D52F-AE0F-439909138EE7}"/>
              </a:ext>
            </a:extLst>
          </p:cNvPr>
          <p:cNvSpPr txBox="1"/>
          <p:nvPr/>
        </p:nvSpPr>
        <p:spPr>
          <a:xfrm>
            <a:off x="1901742"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22" name="TextBox 21">
            <a:extLst>
              <a:ext uri="{FF2B5EF4-FFF2-40B4-BE49-F238E27FC236}">
                <a16:creationId xmlns:a16="http://schemas.microsoft.com/office/drawing/2014/main" id="{06983D56-524C-7D1B-41A8-E3F1CF9B685D}"/>
              </a:ext>
            </a:extLst>
          </p:cNvPr>
          <p:cNvSpPr txBox="1"/>
          <p:nvPr/>
        </p:nvSpPr>
        <p:spPr>
          <a:xfrm>
            <a:off x="1901742"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179</a:t>
            </a:r>
          </a:p>
        </p:txBody>
      </p:sp>
      <p:sp>
        <p:nvSpPr>
          <p:cNvPr id="23" name="TextBox 22">
            <a:extLst>
              <a:ext uri="{FF2B5EF4-FFF2-40B4-BE49-F238E27FC236}">
                <a16:creationId xmlns:a16="http://schemas.microsoft.com/office/drawing/2014/main" id="{F349366D-98F1-81EA-C146-F56E913A77CD}"/>
              </a:ext>
            </a:extLst>
          </p:cNvPr>
          <p:cNvSpPr txBox="1"/>
          <p:nvPr/>
        </p:nvSpPr>
        <p:spPr>
          <a:xfrm>
            <a:off x="1901742"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90 - 95</a:t>
            </a:r>
          </a:p>
        </p:txBody>
      </p:sp>
      <p:pic>
        <p:nvPicPr>
          <p:cNvPr id="24" name="Graphic 23">
            <a:extLst>
              <a:ext uri="{FF2B5EF4-FFF2-40B4-BE49-F238E27FC236}">
                <a16:creationId xmlns:a16="http://schemas.microsoft.com/office/drawing/2014/main" id="{A9195056-7400-B319-5CF1-24C7F1499A3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124014" y="2974705"/>
            <a:ext cx="787303" cy="787303"/>
          </a:xfrm>
          <a:prstGeom prst="rect">
            <a:avLst/>
          </a:prstGeom>
        </p:spPr>
      </p:pic>
      <p:grpSp>
        <p:nvGrpSpPr>
          <p:cNvPr id="26" name="Group 25">
            <a:extLst>
              <a:ext uri="{FF2B5EF4-FFF2-40B4-BE49-F238E27FC236}">
                <a16:creationId xmlns:a16="http://schemas.microsoft.com/office/drawing/2014/main" id="{86371F84-2583-4D75-050A-0190E03A8688}"/>
              </a:ext>
            </a:extLst>
          </p:cNvPr>
          <p:cNvGrpSpPr/>
          <p:nvPr/>
        </p:nvGrpSpPr>
        <p:grpSpPr>
          <a:xfrm>
            <a:off x="3480998" y="2076994"/>
            <a:ext cx="947051" cy="854899"/>
            <a:chOff x="862514" y="714023"/>
            <a:chExt cx="947051" cy="854899"/>
          </a:xfrm>
        </p:grpSpPr>
        <p:pic>
          <p:nvPicPr>
            <p:cNvPr id="27" name="Graphic 26">
              <a:extLst>
                <a:ext uri="{FF2B5EF4-FFF2-40B4-BE49-F238E27FC236}">
                  <a16:creationId xmlns:a16="http://schemas.microsoft.com/office/drawing/2014/main" id="{BF5080B8-279C-3747-22B0-B5BE2CD240D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1022262" y="714023"/>
              <a:ext cx="627556" cy="627556"/>
            </a:xfrm>
            <a:prstGeom prst="rect">
              <a:avLst/>
            </a:prstGeom>
          </p:spPr>
        </p:pic>
        <p:sp>
          <p:nvSpPr>
            <p:cNvPr id="28" name="TextBox 27">
              <a:extLst>
                <a:ext uri="{FF2B5EF4-FFF2-40B4-BE49-F238E27FC236}">
                  <a16:creationId xmlns:a16="http://schemas.microsoft.com/office/drawing/2014/main" id="{86267FFC-39FB-A0E3-061A-AA5313A2C531}"/>
                </a:ext>
              </a:extLst>
            </p:cNvPr>
            <p:cNvSpPr txBox="1"/>
            <p:nvPr/>
          </p:nvSpPr>
          <p:spPr>
            <a:xfrm>
              <a:off x="862514" y="1291923"/>
              <a:ext cx="947051" cy="276999"/>
            </a:xfrm>
            <a:prstGeom prst="rect">
              <a:avLst/>
            </a:prstGeom>
            <a:noFill/>
          </p:spPr>
          <p:txBody>
            <a:bodyPr wrap="square">
              <a:spAutoFit/>
            </a:bodyPr>
            <a:lstStyle/>
            <a:p>
              <a:pPr algn="ctr"/>
              <a:r>
                <a:rPr lang="en-IE" sz="1200" b="1">
                  <a:latin typeface="Trebuchet MS" panose="020B0703020202090204" pitchFamily="34" charset="0"/>
                </a:rPr>
                <a:t>RWANDA</a:t>
              </a:r>
            </a:p>
          </p:txBody>
        </p:sp>
      </p:grpSp>
      <p:sp>
        <p:nvSpPr>
          <p:cNvPr id="29" name="TextBox 28">
            <a:extLst>
              <a:ext uri="{FF2B5EF4-FFF2-40B4-BE49-F238E27FC236}">
                <a16:creationId xmlns:a16="http://schemas.microsoft.com/office/drawing/2014/main" id="{930FEBDD-A6E7-3A00-D359-C912A0D0879A}"/>
              </a:ext>
            </a:extLst>
          </p:cNvPr>
          <p:cNvSpPr txBox="1"/>
          <p:nvPr/>
        </p:nvSpPr>
        <p:spPr>
          <a:xfrm>
            <a:off x="3338599"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30" name="TextBox 29">
            <a:extLst>
              <a:ext uri="{FF2B5EF4-FFF2-40B4-BE49-F238E27FC236}">
                <a16:creationId xmlns:a16="http://schemas.microsoft.com/office/drawing/2014/main" id="{CEE81A8B-61F7-E4FE-6BE3-706677C22DFB}"/>
              </a:ext>
            </a:extLst>
          </p:cNvPr>
          <p:cNvSpPr txBox="1"/>
          <p:nvPr/>
        </p:nvSpPr>
        <p:spPr>
          <a:xfrm>
            <a:off x="3338599"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31" name="TextBox 30">
            <a:extLst>
              <a:ext uri="{FF2B5EF4-FFF2-40B4-BE49-F238E27FC236}">
                <a16:creationId xmlns:a16="http://schemas.microsoft.com/office/drawing/2014/main" id="{6C0AA153-7B8F-5454-AB20-B9D708C6D222}"/>
              </a:ext>
            </a:extLst>
          </p:cNvPr>
          <p:cNvSpPr txBox="1"/>
          <p:nvPr/>
        </p:nvSpPr>
        <p:spPr>
          <a:xfrm>
            <a:off x="3338599"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90</a:t>
            </a:r>
          </a:p>
        </p:txBody>
      </p:sp>
      <p:sp>
        <p:nvSpPr>
          <p:cNvPr id="32" name="TextBox 31">
            <a:extLst>
              <a:ext uri="{FF2B5EF4-FFF2-40B4-BE49-F238E27FC236}">
                <a16:creationId xmlns:a16="http://schemas.microsoft.com/office/drawing/2014/main" id="{EB401FE2-2E50-385C-E707-8D4E79E8D902}"/>
              </a:ext>
            </a:extLst>
          </p:cNvPr>
          <p:cNvSpPr txBox="1"/>
          <p:nvPr/>
        </p:nvSpPr>
        <p:spPr>
          <a:xfrm>
            <a:off x="3338599"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70</a:t>
            </a:r>
          </a:p>
        </p:txBody>
      </p:sp>
      <p:pic>
        <p:nvPicPr>
          <p:cNvPr id="33" name="Graphic 32">
            <a:extLst>
              <a:ext uri="{FF2B5EF4-FFF2-40B4-BE49-F238E27FC236}">
                <a16:creationId xmlns:a16="http://schemas.microsoft.com/office/drawing/2014/main" id="{960E5044-FF10-7236-4322-67B96A6EDF7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60871" y="2974705"/>
            <a:ext cx="787303" cy="787303"/>
          </a:xfrm>
          <a:prstGeom prst="rect">
            <a:avLst/>
          </a:prstGeom>
        </p:spPr>
      </p:pic>
      <p:grpSp>
        <p:nvGrpSpPr>
          <p:cNvPr id="35" name="Group 34">
            <a:extLst>
              <a:ext uri="{FF2B5EF4-FFF2-40B4-BE49-F238E27FC236}">
                <a16:creationId xmlns:a16="http://schemas.microsoft.com/office/drawing/2014/main" id="{8AC99CE5-987A-F5BF-6B33-742D4183ACC4}"/>
              </a:ext>
            </a:extLst>
          </p:cNvPr>
          <p:cNvGrpSpPr/>
          <p:nvPr/>
        </p:nvGrpSpPr>
        <p:grpSpPr>
          <a:xfrm>
            <a:off x="4944036" y="2076994"/>
            <a:ext cx="947051" cy="854899"/>
            <a:chOff x="862514" y="714023"/>
            <a:chExt cx="947051" cy="854899"/>
          </a:xfrm>
        </p:grpSpPr>
        <p:pic>
          <p:nvPicPr>
            <p:cNvPr id="36" name="Graphic 35">
              <a:extLst>
                <a:ext uri="{FF2B5EF4-FFF2-40B4-BE49-F238E27FC236}">
                  <a16:creationId xmlns:a16="http://schemas.microsoft.com/office/drawing/2014/main" id="{4C4EBFF1-B14E-4EED-39BE-99789128CBE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1022262" y="714023"/>
              <a:ext cx="627556" cy="627556"/>
            </a:xfrm>
            <a:prstGeom prst="rect">
              <a:avLst/>
            </a:prstGeom>
          </p:spPr>
        </p:pic>
        <p:sp>
          <p:nvSpPr>
            <p:cNvPr id="37" name="TextBox 36">
              <a:extLst>
                <a:ext uri="{FF2B5EF4-FFF2-40B4-BE49-F238E27FC236}">
                  <a16:creationId xmlns:a16="http://schemas.microsoft.com/office/drawing/2014/main" id="{CBF2DF8F-E9C8-B39E-FDD8-82AB4F3807A5}"/>
                </a:ext>
              </a:extLst>
            </p:cNvPr>
            <p:cNvSpPr txBox="1"/>
            <p:nvPr/>
          </p:nvSpPr>
          <p:spPr>
            <a:xfrm>
              <a:off x="862514" y="1291923"/>
              <a:ext cx="947051" cy="276999"/>
            </a:xfrm>
            <a:prstGeom prst="rect">
              <a:avLst/>
            </a:prstGeom>
            <a:noFill/>
          </p:spPr>
          <p:txBody>
            <a:bodyPr wrap="square">
              <a:spAutoFit/>
            </a:bodyPr>
            <a:lstStyle/>
            <a:p>
              <a:pPr algn="ctr"/>
              <a:r>
                <a:rPr lang="en-IE" sz="1200" b="1">
                  <a:latin typeface="Trebuchet MS" panose="020B0703020202090204" pitchFamily="34" charset="0"/>
                </a:rPr>
                <a:t>UGANDA</a:t>
              </a:r>
            </a:p>
          </p:txBody>
        </p:sp>
      </p:grpSp>
      <p:sp>
        <p:nvSpPr>
          <p:cNvPr id="38" name="TextBox 37">
            <a:extLst>
              <a:ext uri="{FF2B5EF4-FFF2-40B4-BE49-F238E27FC236}">
                <a16:creationId xmlns:a16="http://schemas.microsoft.com/office/drawing/2014/main" id="{7490F1BF-34BE-2AE6-019C-C8BA1DD78789}"/>
              </a:ext>
            </a:extLst>
          </p:cNvPr>
          <p:cNvSpPr txBox="1"/>
          <p:nvPr/>
        </p:nvSpPr>
        <p:spPr>
          <a:xfrm>
            <a:off x="4801637"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39" name="TextBox 38">
            <a:extLst>
              <a:ext uri="{FF2B5EF4-FFF2-40B4-BE49-F238E27FC236}">
                <a16:creationId xmlns:a16="http://schemas.microsoft.com/office/drawing/2014/main" id="{72BA18CD-A5B4-366D-CBD7-D58380043011}"/>
              </a:ext>
            </a:extLst>
          </p:cNvPr>
          <p:cNvSpPr txBox="1"/>
          <p:nvPr/>
        </p:nvSpPr>
        <p:spPr>
          <a:xfrm>
            <a:off x="4801637"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40" name="TextBox 39">
            <a:extLst>
              <a:ext uri="{FF2B5EF4-FFF2-40B4-BE49-F238E27FC236}">
                <a16:creationId xmlns:a16="http://schemas.microsoft.com/office/drawing/2014/main" id="{F30DA992-7FA2-1837-72DE-15D7954843A8}"/>
              </a:ext>
            </a:extLst>
          </p:cNvPr>
          <p:cNvSpPr txBox="1"/>
          <p:nvPr/>
        </p:nvSpPr>
        <p:spPr>
          <a:xfrm>
            <a:off x="4801637"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35</a:t>
            </a:r>
          </a:p>
        </p:txBody>
      </p:sp>
      <p:sp>
        <p:nvSpPr>
          <p:cNvPr id="41" name="TextBox 40">
            <a:extLst>
              <a:ext uri="{FF2B5EF4-FFF2-40B4-BE49-F238E27FC236}">
                <a16:creationId xmlns:a16="http://schemas.microsoft.com/office/drawing/2014/main" id="{F5872AFD-698B-B822-D4A6-38D707718261}"/>
              </a:ext>
            </a:extLst>
          </p:cNvPr>
          <p:cNvSpPr txBox="1"/>
          <p:nvPr/>
        </p:nvSpPr>
        <p:spPr>
          <a:xfrm>
            <a:off x="4801637"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150</a:t>
            </a:r>
          </a:p>
        </p:txBody>
      </p:sp>
      <p:pic>
        <p:nvPicPr>
          <p:cNvPr id="42" name="Graphic 41">
            <a:extLst>
              <a:ext uri="{FF2B5EF4-FFF2-40B4-BE49-F238E27FC236}">
                <a16:creationId xmlns:a16="http://schemas.microsoft.com/office/drawing/2014/main" id="{D71AA863-35F6-B8E9-07AA-433E08408F6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23909" y="2974705"/>
            <a:ext cx="787303" cy="787303"/>
          </a:xfrm>
          <a:prstGeom prst="rect">
            <a:avLst/>
          </a:prstGeom>
        </p:spPr>
      </p:pic>
      <p:sp>
        <p:nvSpPr>
          <p:cNvPr id="44" name="TextBox 43">
            <a:extLst>
              <a:ext uri="{FF2B5EF4-FFF2-40B4-BE49-F238E27FC236}">
                <a16:creationId xmlns:a16="http://schemas.microsoft.com/office/drawing/2014/main" id="{FC28B372-A591-FC16-7D5C-DC72643BC9E7}"/>
              </a:ext>
            </a:extLst>
          </p:cNvPr>
          <p:cNvSpPr txBox="1"/>
          <p:nvPr/>
        </p:nvSpPr>
        <p:spPr>
          <a:xfrm>
            <a:off x="731840" y="180293"/>
            <a:ext cx="3226843" cy="169277"/>
          </a:xfrm>
          <a:prstGeom prst="rect">
            <a:avLst/>
          </a:prstGeom>
          <a:noFill/>
        </p:spPr>
        <p:txBody>
          <a:bodyPr wrap="square" lIns="0" tIns="0" rIns="0" bIns="0">
            <a:spAutoFit/>
          </a:bodyPr>
          <a:lstStyle/>
          <a:p>
            <a:r>
              <a:rPr lang="en-GB" sz="1100">
                <a:solidFill>
                  <a:srgbClr val="D8C980">
                    <a:alpha val="71000"/>
                  </a:srgbClr>
                </a:solidFill>
                <a:latin typeface="Trebuchet MS" panose="020B0703020202090204" pitchFamily="34" charset="0"/>
              </a:rPr>
              <a:t>Labour</a:t>
            </a:r>
            <a:endParaRPr lang="en-US" sz="1100">
              <a:solidFill>
                <a:srgbClr val="D8C980">
                  <a:alpha val="71000"/>
                </a:srgbClr>
              </a:solidFill>
              <a:latin typeface="Trebuchet MS" panose="020B0703020202090204" pitchFamily="34" charset="0"/>
            </a:endParaRPr>
          </a:p>
        </p:txBody>
      </p:sp>
      <p:grpSp>
        <p:nvGrpSpPr>
          <p:cNvPr id="49" name="Group 48">
            <a:extLst>
              <a:ext uri="{FF2B5EF4-FFF2-40B4-BE49-F238E27FC236}">
                <a16:creationId xmlns:a16="http://schemas.microsoft.com/office/drawing/2014/main" id="{E1BFA0BA-71B1-3945-E4C2-96F7C9C4FA11}"/>
              </a:ext>
            </a:extLst>
          </p:cNvPr>
          <p:cNvGrpSpPr/>
          <p:nvPr/>
        </p:nvGrpSpPr>
        <p:grpSpPr>
          <a:xfrm>
            <a:off x="6367887" y="2076994"/>
            <a:ext cx="947051" cy="854899"/>
            <a:chOff x="862514" y="714023"/>
            <a:chExt cx="947051" cy="854899"/>
          </a:xfrm>
        </p:grpSpPr>
        <p:pic>
          <p:nvPicPr>
            <p:cNvPr id="50" name="Graphic 49">
              <a:extLst>
                <a:ext uri="{FF2B5EF4-FFF2-40B4-BE49-F238E27FC236}">
                  <a16:creationId xmlns:a16="http://schemas.microsoft.com/office/drawing/2014/main" id="{996AAB61-3F15-F73A-0F9F-B7530875A654}"/>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1022262" y="714023"/>
              <a:ext cx="627556" cy="627556"/>
            </a:xfrm>
            <a:prstGeom prst="rect">
              <a:avLst/>
            </a:prstGeom>
          </p:spPr>
        </p:pic>
        <p:sp>
          <p:nvSpPr>
            <p:cNvPr id="51" name="TextBox 50">
              <a:extLst>
                <a:ext uri="{FF2B5EF4-FFF2-40B4-BE49-F238E27FC236}">
                  <a16:creationId xmlns:a16="http://schemas.microsoft.com/office/drawing/2014/main" id="{0F87DBF1-040B-8267-D2A6-C4FDD997AAAF}"/>
                </a:ext>
              </a:extLst>
            </p:cNvPr>
            <p:cNvSpPr txBox="1"/>
            <p:nvPr/>
          </p:nvSpPr>
          <p:spPr>
            <a:xfrm>
              <a:off x="862514" y="1291923"/>
              <a:ext cx="947051" cy="276999"/>
            </a:xfrm>
            <a:prstGeom prst="rect">
              <a:avLst/>
            </a:prstGeom>
            <a:noFill/>
          </p:spPr>
          <p:txBody>
            <a:bodyPr wrap="square">
              <a:spAutoFit/>
            </a:bodyPr>
            <a:lstStyle/>
            <a:p>
              <a:pPr algn="ctr"/>
              <a:r>
                <a:rPr lang="en-IE" sz="1200" b="1">
                  <a:latin typeface="Trebuchet MS" panose="020B0703020202090204" pitchFamily="34" charset="0"/>
                </a:rPr>
                <a:t>ETHIOPIA</a:t>
              </a:r>
            </a:p>
          </p:txBody>
        </p:sp>
      </p:grpSp>
      <p:sp>
        <p:nvSpPr>
          <p:cNvPr id="52" name="TextBox 51">
            <a:extLst>
              <a:ext uri="{FF2B5EF4-FFF2-40B4-BE49-F238E27FC236}">
                <a16:creationId xmlns:a16="http://schemas.microsoft.com/office/drawing/2014/main" id="{64BB0586-F557-B376-CA4F-BB617D76A52E}"/>
              </a:ext>
            </a:extLst>
          </p:cNvPr>
          <p:cNvSpPr txBox="1"/>
          <p:nvPr/>
        </p:nvSpPr>
        <p:spPr>
          <a:xfrm>
            <a:off x="6225488"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53" name="TextBox 52">
            <a:extLst>
              <a:ext uri="{FF2B5EF4-FFF2-40B4-BE49-F238E27FC236}">
                <a16:creationId xmlns:a16="http://schemas.microsoft.com/office/drawing/2014/main" id="{086C0E08-3196-D18D-5777-D3343005188C}"/>
              </a:ext>
            </a:extLst>
          </p:cNvPr>
          <p:cNvSpPr txBox="1"/>
          <p:nvPr/>
        </p:nvSpPr>
        <p:spPr>
          <a:xfrm>
            <a:off x="6225488"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54" name="TextBox 53">
            <a:extLst>
              <a:ext uri="{FF2B5EF4-FFF2-40B4-BE49-F238E27FC236}">
                <a16:creationId xmlns:a16="http://schemas.microsoft.com/office/drawing/2014/main" id="{A6B61453-C9F1-FBCB-7018-53EAB945CAC5}"/>
              </a:ext>
            </a:extLst>
          </p:cNvPr>
          <p:cNvSpPr txBox="1"/>
          <p:nvPr/>
        </p:nvSpPr>
        <p:spPr>
          <a:xfrm>
            <a:off x="6225488"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30</a:t>
            </a:r>
          </a:p>
        </p:txBody>
      </p:sp>
      <p:sp>
        <p:nvSpPr>
          <p:cNvPr id="55" name="TextBox 54">
            <a:extLst>
              <a:ext uri="{FF2B5EF4-FFF2-40B4-BE49-F238E27FC236}">
                <a16:creationId xmlns:a16="http://schemas.microsoft.com/office/drawing/2014/main" id="{C385E28A-A3C5-2BD6-D618-236CE057C074}"/>
              </a:ext>
            </a:extLst>
          </p:cNvPr>
          <p:cNvSpPr txBox="1"/>
          <p:nvPr/>
        </p:nvSpPr>
        <p:spPr>
          <a:xfrm>
            <a:off x="6225488"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46</a:t>
            </a:r>
          </a:p>
        </p:txBody>
      </p:sp>
      <p:pic>
        <p:nvPicPr>
          <p:cNvPr id="56" name="Graphic 55">
            <a:extLst>
              <a:ext uri="{FF2B5EF4-FFF2-40B4-BE49-F238E27FC236}">
                <a16:creationId xmlns:a16="http://schemas.microsoft.com/office/drawing/2014/main" id="{B0E569B8-206B-89D5-B542-8E4A7428AE1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47760" y="2974705"/>
            <a:ext cx="787303" cy="787303"/>
          </a:xfrm>
          <a:prstGeom prst="rect">
            <a:avLst/>
          </a:prstGeom>
        </p:spPr>
      </p:pic>
      <p:grpSp>
        <p:nvGrpSpPr>
          <p:cNvPr id="58" name="Group 57">
            <a:extLst>
              <a:ext uri="{FF2B5EF4-FFF2-40B4-BE49-F238E27FC236}">
                <a16:creationId xmlns:a16="http://schemas.microsoft.com/office/drawing/2014/main" id="{578C7DEF-1BD4-BA13-8C21-F26DBF570EB5}"/>
              </a:ext>
            </a:extLst>
          </p:cNvPr>
          <p:cNvGrpSpPr/>
          <p:nvPr/>
        </p:nvGrpSpPr>
        <p:grpSpPr>
          <a:xfrm>
            <a:off x="7791739" y="2076994"/>
            <a:ext cx="947051" cy="854899"/>
            <a:chOff x="862514" y="714023"/>
            <a:chExt cx="947051" cy="854899"/>
          </a:xfrm>
        </p:grpSpPr>
        <p:pic>
          <p:nvPicPr>
            <p:cNvPr id="59" name="Graphic 58">
              <a:extLst>
                <a:ext uri="{FF2B5EF4-FFF2-40B4-BE49-F238E27FC236}">
                  <a16:creationId xmlns:a16="http://schemas.microsoft.com/office/drawing/2014/main" id="{F50EF634-FE89-A060-659B-AEE8D92C38C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1022262" y="714023"/>
              <a:ext cx="627556" cy="627556"/>
            </a:xfrm>
            <a:prstGeom prst="rect">
              <a:avLst/>
            </a:prstGeom>
          </p:spPr>
        </p:pic>
        <p:sp>
          <p:nvSpPr>
            <p:cNvPr id="60" name="TextBox 59">
              <a:extLst>
                <a:ext uri="{FF2B5EF4-FFF2-40B4-BE49-F238E27FC236}">
                  <a16:creationId xmlns:a16="http://schemas.microsoft.com/office/drawing/2014/main" id="{C2909B5C-0B44-8F73-EED1-86B4CA36D6B6}"/>
                </a:ext>
              </a:extLst>
            </p:cNvPr>
            <p:cNvSpPr txBox="1"/>
            <p:nvPr/>
          </p:nvSpPr>
          <p:spPr>
            <a:xfrm>
              <a:off x="862514" y="1291923"/>
              <a:ext cx="947051" cy="276999"/>
            </a:xfrm>
            <a:prstGeom prst="rect">
              <a:avLst/>
            </a:prstGeom>
            <a:noFill/>
          </p:spPr>
          <p:txBody>
            <a:bodyPr wrap="square">
              <a:spAutoFit/>
            </a:bodyPr>
            <a:lstStyle/>
            <a:p>
              <a:pPr algn="ctr"/>
              <a:r>
                <a:rPr lang="en-IE" sz="1200" b="1">
                  <a:latin typeface="Trebuchet MS" panose="020B0703020202090204" pitchFamily="34" charset="0"/>
                </a:rPr>
                <a:t>INDIA</a:t>
              </a:r>
            </a:p>
          </p:txBody>
        </p:sp>
      </p:grpSp>
      <p:sp>
        <p:nvSpPr>
          <p:cNvPr id="61" name="TextBox 60">
            <a:extLst>
              <a:ext uri="{FF2B5EF4-FFF2-40B4-BE49-F238E27FC236}">
                <a16:creationId xmlns:a16="http://schemas.microsoft.com/office/drawing/2014/main" id="{3F201187-0024-ADAE-6A76-276DA2E5AD4A}"/>
              </a:ext>
            </a:extLst>
          </p:cNvPr>
          <p:cNvSpPr txBox="1"/>
          <p:nvPr/>
        </p:nvSpPr>
        <p:spPr>
          <a:xfrm>
            <a:off x="7649340"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62" name="TextBox 61">
            <a:extLst>
              <a:ext uri="{FF2B5EF4-FFF2-40B4-BE49-F238E27FC236}">
                <a16:creationId xmlns:a16="http://schemas.microsoft.com/office/drawing/2014/main" id="{BA5BCCDE-7621-B594-75EB-A5B50477383D}"/>
              </a:ext>
            </a:extLst>
          </p:cNvPr>
          <p:cNvSpPr txBox="1"/>
          <p:nvPr/>
        </p:nvSpPr>
        <p:spPr>
          <a:xfrm>
            <a:off x="7649340"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63" name="TextBox 62">
            <a:extLst>
              <a:ext uri="{FF2B5EF4-FFF2-40B4-BE49-F238E27FC236}">
                <a16:creationId xmlns:a16="http://schemas.microsoft.com/office/drawing/2014/main" id="{FFB90C52-33D8-5A35-9CCA-2CA1FE520360}"/>
              </a:ext>
            </a:extLst>
          </p:cNvPr>
          <p:cNvSpPr txBox="1"/>
          <p:nvPr/>
        </p:nvSpPr>
        <p:spPr>
          <a:xfrm>
            <a:off x="7649340"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127</a:t>
            </a:r>
          </a:p>
        </p:txBody>
      </p:sp>
      <p:sp>
        <p:nvSpPr>
          <p:cNvPr id="64" name="TextBox 63">
            <a:extLst>
              <a:ext uri="{FF2B5EF4-FFF2-40B4-BE49-F238E27FC236}">
                <a16:creationId xmlns:a16="http://schemas.microsoft.com/office/drawing/2014/main" id="{7DCD7CD7-A699-A9CE-BBCB-E69A5332EE90}"/>
              </a:ext>
            </a:extLst>
          </p:cNvPr>
          <p:cNvSpPr txBox="1"/>
          <p:nvPr/>
        </p:nvSpPr>
        <p:spPr>
          <a:xfrm>
            <a:off x="7649340"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160 - 180</a:t>
            </a:r>
          </a:p>
        </p:txBody>
      </p:sp>
      <p:pic>
        <p:nvPicPr>
          <p:cNvPr id="65" name="Graphic 64">
            <a:extLst>
              <a:ext uri="{FF2B5EF4-FFF2-40B4-BE49-F238E27FC236}">
                <a16:creationId xmlns:a16="http://schemas.microsoft.com/office/drawing/2014/main" id="{9C91D9C5-087F-4CA6-A900-5EB82609897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871612" y="2974705"/>
            <a:ext cx="787303" cy="787303"/>
          </a:xfrm>
          <a:prstGeom prst="rect">
            <a:avLst/>
          </a:prstGeom>
        </p:spPr>
      </p:pic>
      <p:grpSp>
        <p:nvGrpSpPr>
          <p:cNvPr id="67" name="Group 66">
            <a:extLst>
              <a:ext uri="{FF2B5EF4-FFF2-40B4-BE49-F238E27FC236}">
                <a16:creationId xmlns:a16="http://schemas.microsoft.com/office/drawing/2014/main" id="{0604E89E-64F6-5377-1837-D9AC2A5D704E}"/>
              </a:ext>
            </a:extLst>
          </p:cNvPr>
          <p:cNvGrpSpPr/>
          <p:nvPr/>
        </p:nvGrpSpPr>
        <p:grpSpPr>
          <a:xfrm>
            <a:off x="8993321" y="2076994"/>
            <a:ext cx="1423850" cy="862672"/>
            <a:chOff x="640244" y="714023"/>
            <a:chExt cx="1423850" cy="862672"/>
          </a:xfrm>
        </p:grpSpPr>
        <p:pic>
          <p:nvPicPr>
            <p:cNvPr id="68" name="Graphic 67">
              <a:extLst>
                <a:ext uri="{FF2B5EF4-FFF2-40B4-BE49-F238E27FC236}">
                  <a16:creationId xmlns:a16="http://schemas.microsoft.com/office/drawing/2014/main" id="{44C17726-EA8E-BB91-BAC7-0A7141F43339}"/>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1022262" y="714023"/>
              <a:ext cx="627556" cy="627556"/>
            </a:xfrm>
            <a:prstGeom prst="rect">
              <a:avLst/>
            </a:prstGeom>
          </p:spPr>
        </p:pic>
        <p:sp>
          <p:nvSpPr>
            <p:cNvPr id="69" name="TextBox 68">
              <a:extLst>
                <a:ext uri="{FF2B5EF4-FFF2-40B4-BE49-F238E27FC236}">
                  <a16:creationId xmlns:a16="http://schemas.microsoft.com/office/drawing/2014/main" id="{DE5E3041-6FD9-15D7-529B-F27169F776C5}"/>
                </a:ext>
              </a:extLst>
            </p:cNvPr>
            <p:cNvSpPr txBox="1"/>
            <p:nvPr/>
          </p:nvSpPr>
          <p:spPr>
            <a:xfrm>
              <a:off x="640244" y="1291923"/>
              <a:ext cx="1423850" cy="284772"/>
            </a:xfrm>
            <a:prstGeom prst="rect">
              <a:avLst/>
            </a:prstGeom>
            <a:noFill/>
          </p:spPr>
          <p:txBody>
            <a:bodyPr wrap="square">
              <a:spAutoFit/>
            </a:bodyPr>
            <a:lstStyle/>
            <a:p>
              <a:pPr algn="ctr"/>
              <a:r>
                <a:rPr lang="en-IE" sz="1200" b="1">
                  <a:latin typeface="Trebuchet MS" panose="020B0703020202090204" pitchFamily="34" charset="0"/>
                </a:rPr>
                <a:t>BANGLADESH</a:t>
              </a:r>
            </a:p>
          </p:txBody>
        </p:sp>
      </p:grpSp>
      <p:sp>
        <p:nvSpPr>
          <p:cNvPr id="70" name="TextBox 69">
            <a:extLst>
              <a:ext uri="{FF2B5EF4-FFF2-40B4-BE49-F238E27FC236}">
                <a16:creationId xmlns:a16="http://schemas.microsoft.com/office/drawing/2014/main" id="{FD976D35-2349-9FC6-D1B5-D56B95E3850D}"/>
              </a:ext>
            </a:extLst>
          </p:cNvPr>
          <p:cNvSpPr txBox="1"/>
          <p:nvPr/>
        </p:nvSpPr>
        <p:spPr>
          <a:xfrm>
            <a:off x="9073192"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71" name="TextBox 70">
            <a:extLst>
              <a:ext uri="{FF2B5EF4-FFF2-40B4-BE49-F238E27FC236}">
                <a16:creationId xmlns:a16="http://schemas.microsoft.com/office/drawing/2014/main" id="{75AC4D6A-22CF-432A-7929-784DEC6B36B7}"/>
              </a:ext>
            </a:extLst>
          </p:cNvPr>
          <p:cNvSpPr txBox="1"/>
          <p:nvPr/>
        </p:nvSpPr>
        <p:spPr>
          <a:xfrm>
            <a:off x="9073192"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72" name="TextBox 71">
            <a:extLst>
              <a:ext uri="{FF2B5EF4-FFF2-40B4-BE49-F238E27FC236}">
                <a16:creationId xmlns:a16="http://schemas.microsoft.com/office/drawing/2014/main" id="{99E575A5-B964-4270-CDE6-E442C41DC133}"/>
              </a:ext>
            </a:extLst>
          </p:cNvPr>
          <p:cNvSpPr txBox="1"/>
          <p:nvPr/>
        </p:nvSpPr>
        <p:spPr>
          <a:xfrm>
            <a:off x="9073192"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95</a:t>
            </a:r>
          </a:p>
        </p:txBody>
      </p:sp>
      <p:sp>
        <p:nvSpPr>
          <p:cNvPr id="73" name="TextBox 72">
            <a:extLst>
              <a:ext uri="{FF2B5EF4-FFF2-40B4-BE49-F238E27FC236}">
                <a16:creationId xmlns:a16="http://schemas.microsoft.com/office/drawing/2014/main" id="{1582D1F6-F574-D394-1E56-65160B5FF9AE}"/>
              </a:ext>
            </a:extLst>
          </p:cNvPr>
          <p:cNvSpPr txBox="1"/>
          <p:nvPr/>
        </p:nvSpPr>
        <p:spPr>
          <a:xfrm>
            <a:off x="9073192"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100 - 105</a:t>
            </a:r>
          </a:p>
        </p:txBody>
      </p:sp>
      <p:pic>
        <p:nvPicPr>
          <p:cNvPr id="74" name="Graphic 73">
            <a:extLst>
              <a:ext uri="{FF2B5EF4-FFF2-40B4-BE49-F238E27FC236}">
                <a16:creationId xmlns:a16="http://schemas.microsoft.com/office/drawing/2014/main" id="{B17F8F6E-7761-351B-FBE7-8256748F490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295464" y="2974705"/>
            <a:ext cx="787303" cy="787303"/>
          </a:xfrm>
          <a:prstGeom prst="rect">
            <a:avLst/>
          </a:prstGeom>
        </p:spPr>
      </p:pic>
      <p:grpSp>
        <p:nvGrpSpPr>
          <p:cNvPr id="86" name="Group 85">
            <a:extLst>
              <a:ext uri="{FF2B5EF4-FFF2-40B4-BE49-F238E27FC236}">
                <a16:creationId xmlns:a16="http://schemas.microsoft.com/office/drawing/2014/main" id="{E81ACB5A-1B8D-7C1C-481E-ED5C6C8907A9}"/>
              </a:ext>
            </a:extLst>
          </p:cNvPr>
          <p:cNvGrpSpPr/>
          <p:nvPr/>
        </p:nvGrpSpPr>
        <p:grpSpPr>
          <a:xfrm>
            <a:off x="1821812" y="2076994"/>
            <a:ext cx="8595361" cy="4336869"/>
            <a:chOff x="1821812" y="2345352"/>
            <a:chExt cx="8595361" cy="4068511"/>
          </a:xfrm>
        </p:grpSpPr>
        <p:cxnSp>
          <p:nvCxnSpPr>
            <p:cNvPr id="16" name="Straight Connector 15">
              <a:extLst>
                <a:ext uri="{FF2B5EF4-FFF2-40B4-BE49-F238E27FC236}">
                  <a16:creationId xmlns:a16="http://schemas.microsoft.com/office/drawing/2014/main" id="{37B5C0A1-4652-882E-A496-3CFE7D825C6A}"/>
                </a:ext>
              </a:extLst>
            </p:cNvPr>
            <p:cNvCxnSpPr>
              <a:cxnSpLocks/>
            </p:cNvCxnSpPr>
            <p:nvPr/>
          </p:nvCxnSpPr>
          <p:spPr>
            <a:xfrm>
              <a:off x="1821812"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20EECFEC-66E7-0FA1-71D7-E158BE1E97C2}"/>
                </a:ext>
              </a:extLst>
            </p:cNvPr>
            <p:cNvCxnSpPr>
              <a:cxnSpLocks/>
            </p:cNvCxnSpPr>
            <p:nvPr/>
          </p:nvCxnSpPr>
          <p:spPr>
            <a:xfrm>
              <a:off x="3258727"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4CB5AE2-EC54-BBCE-41D1-B0AAED70DFD7}"/>
                </a:ext>
              </a:extLst>
            </p:cNvPr>
            <p:cNvCxnSpPr>
              <a:cxnSpLocks/>
            </p:cNvCxnSpPr>
            <p:nvPr/>
          </p:nvCxnSpPr>
          <p:spPr>
            <a:xfrm>
              <a:off x="4721766"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2EF45AE0-DC73-0CD6-E4A3-D7006B8C168B}"/>
                </a:ext>
              </a:extLst>
            </p:cNvPr>
            <p:cNvCxnSpPr>
              <a:cxnSpLocks/>
            </p:cNvCxnSpPr>
            <p:nvPr/>
          </p:nvCxnSpPr>
          <p:spPr>
            <a:xfrm>
              <a:off x="6145618"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F5BB20C-97A2-BB85-3F50-E8FBDDC05CC6}"/>
                </a:ext>
              </a:extLst>
            </p:cNvPr>
            <p:cNvCxnSpPr>
              <a:cxnSpLocks/>
            </p:cNvCxnSpPr>
            <p:nvPr/>
          </p:nvCxnSpPr>
          <p:spPr>
            <a:xfrm>
              <a:off x="7569469"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D2764E23-76B9-84ED-E82A-778607EBA107}"/>
                </a:ext>
              </a:extLst>
            </p:cNvPr>
            <p:cNvCxnSpPr>
              <a:cxnSpLocks/>
            </p:cNvCxnSpPr>
            <p:nvPr/>
          </p:nvCxnSpPr>
          <p:spPr>
            <a:xfrm>
              <a:off x="8993321"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0C55F014-310B-0E60-381F-EBD2F327242E}"/>
                </a:ext>
              </a:extLst>
            </p:cNvPr>
            <p:cNvCxnSpPr>
              <a:cxnSpLocks/>
            </p:cNvCxnSpPr>
            <p:nvPr/>
          </p:nvCxnSpPr>
          <p:spPr>
            <a:xfrm>
              <a:off x="10417173" y="2345352"/>
              <a:ext cx="0" cy="4068511"/>
            </a:xfrm>
            <a:prstGeom prst="line">
              <a:avLst/>
            </a:prstGeom>
            <a:ln w="12700">
              <a:solidFill>
                <a:srgbClr val="338AF4"/>
              </a:solidFill>
            </a:ln>
          </p:spPr>
          <p:style>
            <a:lnRef idx="1">
              <a:schemeClr val="accent1"/>
            </a:lnRef>
            <a:fillRef idx="0">
              <a:schemeClr val="accent1"/>
            </a:fillRef>
            <a:effectRef idx="0">
              <a:schemeClr val="accent1"/>
            </a:effectRef>
            <a:fontRef idx="minor">
              <a:schemeClr val="tx1"/>
            </a:fontRef>
          </p:style>
        </p:cxnSp>
      </p:grpSp>
      <p:sp>
        <p:nvSpPr>
          <p:cNvPr id="76" name="TextBox 75">
            <a:extLst>
              <a:ext uri="{FF2B5EF4-FFF2-40B4-BE49-F238E27FC236}">
                <a16:creationId xmlns:a16="http://schemas.microsoft.com/office/drawing/2014/main" id="{A77C5FB9-B356-D847-CFDE-8DA79A57D222}"/>
              </a:ext>
            </a:extLst>
          </p:cNvPr>
          <p:cNvSpPr txBox="1"/>
          <p:nvPr/>
        </p:nvSpPr>
        <p:spPr>
          <a:xfrm>
            <a:off x="10497043" y="3660312"/>
            <a:ext cx="1102945"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unskilled US$</a:t>
            </a:r>
            <a:endParaRPr lang="en-GB" sz="1100" b="1" i="0" u="none" strike="noStrike">
              <a:solidFill>
                <a:srgbClr val="338AF4"/>
              </a:solidFill>
              <a:effectLst/>
              <a:latin typeface="Trebuchet MS" panose="020B0703020202090204" pitchFamily="34" charset="0"/>
            </a:endParaRPr>
          </a:p>
        </p:txBody>
      </p:sp>
      <p:sp>
        <p:nvSpPr>
          <p:cNvPr id="77" name="TextBox 76">
            <a:extLst>
              <a:ext uri="{FF2B5EF4-FFF2-40B4-BE49-F238E27FC236}">
                <a16:creationId xmlns:a16="http://schemas.microsoft.com/office/drawing/2014/main" id="{A4FC302E-E172-BE15-9F69-1BB1F7A89500}"/>
              </a:ext>
            </a:extLst>
          </p:cNvPr>
          <p:cNvSpPr txBox="1"/>
          <p:nvPr/>
        </p:nvSpPr>
        <p:spPr>
          <a:xfrm>
            <a:off x="10497043" y="4603980"/>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Monthly wage</a:t>
            </a:r>
            <a:br>
              <a:rPr lang="en-GB" sz="1100" b="1" u="none" strike="noStrike">
                <a:solidFill>
                  <a:srgbClr val="338AF4"/>
                </a:solidFill>
                <a:effectLst/>
                <a:latin typeface="Trebuchet MS" panose="020B0703020202090204" pitchFamily="34" charset="0"/>
              </a:rPr>
            </a:br>
            <a:r>
              <a:rPr lang="en-GB" sz="1100" b="1" u="none" strike="noStrike">
                <a:solidFill>
                  <a:srgbClr val="338AF4"/>
                </a:solidFill>
                <a:effectLst/>
                <a:latin typeface="Trebuchet MS" panose="020B0703020202090204" pitchFamily="34" charset="0"/>
              </a:rPr>
              <a:t>semi-skilled US$</a:t>
            </a:r>
            <a:endParaRPr lang="en-GB" sz="1100" b="1" i="0" u="none" strike="noStrike">
              <a:solidFill>
                <a:srgbClr val="338AF4"/>
              </a:solidFill>
              <a:effectLst/>
              <a:latin typeface="Trebuchet MS" panose="020B0703020202090204" pitchFamily="34" charset="0"/>
            </a:endParaRPr>
          </a:p>
        </p:txBody>
      </p:sp>
      <p:sp>
        <p:nvSpPr>
          <p:cNvPr id="78" name="TextBox 77">
            <a:extLst>
              <a:ext uri="{FF2B5EF4-FFF2-40B4-BE49-F238E27FC236}">
                <a16:creationId xmlns:a16="http://schemas.microsoft.com/office/drawing/2014/main" id="{E4E89CD4-8A98-C411-C93F-D47822C1211A}"/>
              </a:ext>
            </a:extLst>
          </p:cNvPr>
          <p:cNvSpPr txBox="1"/>
          <p:nvPr/>
        </p:nvSpPr>
        <p:spPr>
          <a:xfrm>
            <a:off x="10497043" y="4023301"/>
            <a:ext cx="1102945"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200</a:t>
            </a:r>
          </a:p>
        </p:txBody>
      </p:sp>
      <p:sp>
        <p:nvSpPr>
          <p:cNvPr id="79" name="TextBox 78">
            <a:extLst>
              <a:ext uri="{FF2B5EF4-FFF2-40B4-BE49-F238E27FC236}">
                <a16:creationId xmlns:a16="http://schemas.microsoft.com/office/drawing/2014/main" id="{8EB5438A-BEB6-F368-B337-CC55D356E1CD}"/>
              </a:ext>
            </a:extLst>
          </p:cNvPr>
          <p:cNvSpPr txBox="1"/>
          <p:nvPr/>
        </p:nvSpPr>
        <p:spPr>
          <a:xfrm>
            <a:off x="10497043" y="4967884"/>
            <a:ext cx="1251999" cy="400110"/>
          </a:xfrm>
          <a:prstGeom prst="rect">
            <a:avLst/>
          </a:prstGeom>
          <a:noFill/>
        </p:spPr>
        <p:txBody>
          <a:bodyPr wrap="square">
            <a:spAutoFit/>
          </a:bodyPr>
          <a:lstStyle/>
          <a:p>
            <a:pPr algn="ctr" fontAlgn="ctr"/>
            <a:r>
              <a:rPr lang="en-GB" sz="2000" b="1" spc="-100">
                <a:solidFill>
                  <a:srgbClr val="14123F"/>
                </a:solidFill>
                <a:latin typeface="Trebuchet MS" panose="020B0703020202090204" pitchFamily="34" charset="0"/>
              </a:rPr>
              <a:t>225</a:t>
            </a:r>
          </a:p>
        </p:txBody>
      </p:sp>
      <p:pic>
        <p:nvPicPr>
          <p:cNvPr id="80" name="Graphic 79">
            <a:extLst>
              <a:ext uri="{FF2B5EF4-FFF2-40B4-BE49-F238E27FC236}">
                <a16:creationId xmlns:a16="http://schemas.microsoft.com/office/drawing/2014/main" id="{4A4A587C-F154-F81C-19EF-3BED0CF8CB8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19315" y="2974705"/>
            <a:ext cx="787303" cy="787303"/>
          </a:xfrm>
          <a:prstGeom prst="rect">
            <a:avLst/>
          </a:prstGeom>
        </p:spPr>
      </p:pic>
      <p:grpSp>
        <p:nvGrpSpPr>
          <p:cNvPr id="82" name="Group 81">
            <a:extLst>
              <a:ext uri="{FF2B5EF4-FFF2-40B4-BE49-F238E27FC236}">
                <a16:creationId xmlns:a16="http://schemas.microsoft.com/office/drawing/2014/main" id="{B77DEDA4-833A-146C-6309-1939E9748070}"/>
              </a:ext>
            </a:extLst>
          </p:cNvPr>
          <p:cNvGrpSpPr/>
          <p:nvPr/>
        </p:nvGrpSpPr>
        <p:grpSpPr>
          <a:xfrm>
            <a:off x="10417172" y="2076994"/>
            <a:ext cx="1423850" cy="862672"/>
            <a:chOff x="640244" y="714023"/>
            <a:chExt cx="1423850" cy="862672"/>
          </a:xfrm>
        </p:grpSpPr>
        <p:pic>
          <p:nvPicPr>
            <p:cNvPr id="83" name="Graphic 82">
              <a:extLst>
                <a:ext uri="{FF2B5EF4-FFF2-40B4-BE49-F238E27FC236}">
                  <a16:creationId xmlns:a16="http://schemas.microsoft.com/office/drawing/2014/main" id="{DCE53795-61F5-8998-2F50-0E84CBE633AB}"/>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1022262" y="714023"/>
              <a:ext cx="627556" cy="627556"/>
            </a:xfrm>
            <a:prstGeom prst="rect">
              <a:avLst/>
            </a:prstGeom>
          </p:spPr>
        </p:pic>
        <p:sp>
          <p:nvSpPr>
            <p:cNvPr id="84" name="TextBox 83">
              <a:extLst>
                <a:ext uri="{FF2B5EF4-FFF2-40B4-BE49-F238E27FC236}">
                  <a16:creationId xmlns:a16="http://schemas.microsoft.com/office/drawing/2014/main" id="{8D968315-B7F8-3F76-B027-11F0167757C0}"/>
                </a:ext>
              </a:extLst>
            </p:cNvPr>
            <p:cNvSpPr txBox="1"/>
            <p:nvPr/>
          </p:nvSpPr>
          <p:spPr>
            <a:xfrm>
              <a:off x="640244" y="1291923"/>
              <a:ext cx="1423850" cy="284772"/>
            </a:xfrm>
            <a:prstGeom prst="rect">
              <a:avLst/>
            </a:prstGeom>
            <a:noFill/>
          </p:spPr>
          <p:txBody>
            <a:bodyPr wrap="square">
              <a:spAutoFit/>
            </a:bodyPr>
            <a:lstStyle/>
            <a:p>
              <a:pPr algn="ctr"/>
              <a:r>
                <a:rPr lang="en-IE" sz="1200" b="1">
                  <a:latin typeface="Trebuchet MS" panose="020B0703020202090204" pitchFamily="34" charset="0"/>
                </a:rPr>
                <a:t>SRI LANKA</a:t>
              </a:r>
            </a:p>
          </p:txBody>
        </p:sp>
      </p:grpSp>
      <p:sp>
        <p:nvSpPr>
          <p:cNvPr id="7" name="TextBox 6">
            <a:extLst>
              <a:ext uri="{FF2B5EF4-FFF2-40B4-BE49-F238E27FC236}">
                <a16:creationId xmlns:a16="http://schemas.microsoft.com/office/drawing/2014/main" id="{B6CF1FD2-C7E7-AE53-78F6-7355E2D94FEB}"/>
              </a:ext>
            </a:extLst>
          </p:cNvPr>
          <p:cNvSpPr txBox="1"/>
          <p:nvPr/>
        </p:nvSpPr>
        <p:spPr>
          <a:xfrm>
            <a:off x="445938" y="5519303"/>
            <a:ext cx="125199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12" name="TextBox 11">
            <a:extLst>
              <a:ext uri="{FF2B5EF4-FFF2-40B4-BE49-F238E27FC236}">
                <a16:creationId xmlns:a16="http://schemas.microsoft.com/office/drawing/2014/main" id="{EB306921-94E1-D312-B76C-FEF16893ADD1}"/>
              </a:ext>
            </a:extLst>
          </p:cNvPr>
          <p:cNvSpPr txBox="1"/>
          <p:nvPr/>
        </p:nvSpPr>
        <p:spPr>
          <a:xfrm>
            <a:off x="437481"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1</a:t>
            </a:r>
            <a:r>
              <a:rPr lang="en-GB" sz="2000" b="1" spc="-100">
                <a:solidFill>
                  <a:srgbClr val="14123F"/>
                </a:solidFill>
                <a:latin typeface="Trebuchet MS" panose="020B0703020202090204" pitchFamily="34" charset="0"/>
              </a:rPr>
              <a:t>9</a:t>
            </a:r>
          </a:p>
        </p:txBody>
      </p:sp>
      <p:sp>
        <p:nvSpPr>
          <p:cNvPr id="13" name="TextBox 12">
            <a:extLst>
              <a:ext uri="{FF2B5EF4-FFF2-40B4-BE49-F238E27FC236}">
                <a16:creationId xmlns:a16="http://schemas.microsoft.com/office/drawing/2014/main" id="{BFE62020-10D8-AAE4-71CF-69BA160564F8}"/>
              </a:ext>
            </a:extLst>
          </p:cNvPr>
          <p:cNvSpPr txBox="1"/>
          <p:nvPr/>
        </p:nvSpPr>
        <p:spPr>
          <a:xfrm>
            <a:off x="1901742"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15" name="TextBox 14">
            <a:extLst>
              <a:ext uri="{FF2B5EF4-FFF2-40B4-BE49-F238E27FC236}">
                <a16:creationId xmlns:a16="http://schemas.microsoft.com/office/drawing/2014/main" id="{B730A5DD-E146-7951-1387-E32A7E7727E4}"/>
              </a:ext>
            </a:extLst>
          </p:cNvPr>
          <p:cNvSpPr txBox="1"/>
          <p:nvPr/>
        </p:nvSpPr>
        <p:spPr>
          <a:xfrm>
            <a:off x="1901742"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1</a:t>
            </a:r>
            <a:r>
              <a:rPr lang="en-GB" sz="2000" b="1" spc="-100">
                <a:solidFill>
                  <a:srgbClr val="14123F"/>
                </a:solidFill>
                <a:latin typeface="Trebuchet MS" panose="020B0703020202090204" pitchFamily="34" charset="0"/>
              </a:rPr>
              <a:t>7</a:t>
            </a:r>
          </a:p>
        </p:txBody>
      </p:sp>
      <p:sp>
        <p:nvSpPr>
          <p:cNvPr id="45" name="TextBox 44">
            <a:extLst>
              <a:ext uri="{FF2B5EF4-FFF2-40B4-BE49-F238E27FC236}">
                <a16:creationId xmlns:a16="http://schemas.microsoft.com/office/drawing/2014/main" id="{0308EA3B-A317-419D-4E9B-E39448168D29}"/>
              </a:ext>
            </a:extLst>
          </p:cNvPr>
          <p:cNvSpPr txBox="1"/>
          <p:nvPr/>
        </p:nvSpPr>
        <p:spPr>
          <a:xfrm>
            <a:off x="3338599"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46" name="TextBox 45">
            <a:extLst>
              <a:ext uri="{FF2B5EF4-FFF2-40B4-BE49-F238E27FC236}">
                <a16:creationId xmlns:a16="http://schemas.microsoft.com/office/drawing/2014/main" id="{B44D1BA7-E060-78DB-98D7-ADEB5D89F612}"/>
              </a:ext>
            </a:extLst>
          </p:cNvPr>
          <p:cNvSpPr txBox="1"/>
          <p:nvPr/>
        </p:nvSpPr>
        <p:spPr>
          <a:xfrm>
            <a:off x="3338599"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1</a:t>
            </a:r>
            <a:r>
              <a:rPr lang="en-GB" sz="2000" b="1" spc="-100">
                <a:solidFill>
                  <a:srgbClr val="14123F"/>
                </a:solidFill>
                <a:latin typeface="Trebuchet MS" panose="020B0703020202090204" pitchFamily="34" charset="0"/>
              </a:rPr>
              <a:t>9</a:t>
            </a:r>
          </a:p>
        </p:txBody>
      </p:sp>
      <p:sp>
        <p:nvSpPr>
          <p:cNvPr id="47" name="TextBox 46">
            <a:extLst>
              <a:ext uri="{FF2B5EF4-FFF2-40B4-BE49-F238E27FC236}">
                <a16:creationId xmlns:a16="http://schemas.microsoft.com/office/drawing/2014/main" id="{6F8A316C-6A1B-EE14-9EA8-4235DA8F11E3}"/>
              </a:ext>
            </a:extLst>
          </p:cNvPr>
          <p:cNvSpPr txBox="1"/>
          <p:nvPr/>
        </p:nvSpPr>
        <p:spPr>
          <a:xfrm>
            <a:off x="4801637"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48" name="TextBox 47">
            <a:extLst>
              <a:ext uri="{FF2B5EF4-FFF2-40B4-BE49-F238E27FC236}">
                <a16:creationId xmlns:a16="http://schemas.microsoft.com/office/drawing/2014/main" id="{A0887519-0E2E-7094-2EC9-6D88FBED7FE7}"/>
              </a:ext>
            </a:extLst>
          </p:cNvPr>
          <p:cNvSpPr txBox="1"/>
          <p:nvPr/>
        </p:nvSpPr>
        <p:spPr>
          <a:xfrm>
            <a:off x="4801637"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1</a:t>
            </a:r>
            <a:r>
              <a:rPr lang="en-GB" sz="2000" b="1" spc="-100">
                <a:solidFill>
                  <a:srgbClr val="14123F"/>
                </a:solidFill>
                <a:latin typeface="Trebuchet MS" panose="020B0703020202090204" pitchFamily="34" charset="0"/>
              </a:rPr>
              <a:t>6</a:t>
            </a:r>
          </a:p>
        </p:txBody>
      </p:sp>
      <p:sp>
        <p:nvSpPr>
          <p:cNvPr id="81" name="TextBox 80">
            <a:extLst>
              <a:ext uri="{FF2B5EF4-FFF2-40B4-BE49-F238E27FC236}">
                <a16:creationId xmlns:a16="http://schemas.microsoft.com/office/drawing/2014/main" id="{98F131DB-D7DD-16E0-F775-29E46056471A}"/>
              </a:ext>
            </a:extLst>
          </p:cNvPr>
          <p:cNvSpPr txBox="1"/>
          <p:nvPr/>
        </p:nvSpPr>
        <p:spPr>
          <a:xfrm>
            <a:off x="6225488"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87" name="TextBox 86">
            <a:extLst>
              <a:ext uri="{FF2B5EF4-FFF2-40B4-BE49-F238E27FC236}">
                <a16:creationId xmlns:a16="http://schemas.microsoft.com/office/drawing/2014/main" id="{F9EA7585-9416-E950-8150-ADC2FA19BA7A}"/>
              </a:ext>
            </a:extLst>
          </p:cNvPr>
          <p:cNvSpPr txBox="1"/>
          <p:nvPr/>
        </p:nvSpPr>
        <p:spPr>
          <a:xfrm>
            <a:off x="6225488"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19</a:t>
            </a:r>
            <a:endParaRPr lang="en-GB" sz="2000" b="1" spc="-100">
              <a:solidFill>
                <a:srgbClr val="14123F"/>
              </a:solidFill>
              <a:latin typeface="Trebuchet MS" panose="020B0703020202090204" pitchFamily="34" charset="0"/>
            </a:endParaRPr>
          </a:p>
        </p:txBody>
      </p:sp>
      <p:sp>
        <p:nvSpPr>
          <p:cNvPr id="88" name="TextBox 87">
            <a:extLst>
              <a:ext uri="{FF2B5EF4-FFF2-40B4-BE49-F238E27FC236}">
                <a16:creationId xmlns:a16="http://schemas.microsoft.com/office/drawing/2014/main" id="{7D4B4495-67BB-A4CC-C8EF-391C6B522883}"/>
              </a:ext>
            </a:extLst>
          </p:cNvPr>
          <p:cNvSpPr txBox="1"/>
          <p:nvPr/>
        </p:nvSpPr>
        <p:spPr>
          <a:xfrm>
            <a:off x="7649340"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89" name="TextBox 88">
            <a:extLst>
              <a:ext uri="{FF2B5EF4-FFF2-40B4-BE49-F238E27FC236}">
                <a16:creationId xmlns:a16="http://schemas.microsoft.com/office/drawing/2014/main" id="{D61F965D-447D-9EE6-768A-99CE0F3EE640}"/>
              </a:ext>
            </a:extLst>
          </p:cNvPr>
          <p:cNvSpPr txBox="1"/>
          <p:nvPr/>
        </p:nvSpPr>
        <p:spPr>
          <a:xfrm>
            <a:off x="7649340"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28</a:t>
            </a:r>
            <a:endParaRPr lang="en-GB" sz="2000" b="1" spc="-100">
              <a:solidFill>
                <a:srgbClr val="14123F"/>
              </a:solidFill>
              <a:latin typeface="Trebuchet MS" panose="020B0703020202090204" pitchFamily="34" charset="0"/>
            </a:endParaRPr>
          </a:p>
        </p:txBody>
      </p:sp>
      <p:sp>
        <p:nvSpPr>
          <p:cNvPr id="90" name="TextBox 89">
            <a:extLst>
              <a:ext uri="{FF2B5EF4-FFF2-40B4-BE49-F238E27FC236}">
                <a16:creationId xmlns:a16="http://schemas.microsoft.com/office/drawing/2014/main" id="{7B627B49-2F7C-062A-AA9A-93E8BEE90212}"/>
              </a:ext>
            </a:extLst>
          </p:cNvPr>
          <p:cNvSpPr txBox="1"/>
          <p:nvPr/>
        </p:nvSpPr>
        <p:spPr>
          <a:xfrm>
            <a:off x="9073192"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91" name="TextBox 90">
            <a:extLst>
              <a:ext uri="{FF2B5EF4-FFF2-40B4-BE49-F238E27FC236}">
                <a16:creationId xmlns:a16="http://schemas.microsoft.com/office/drawing/2014/main" id="{F4FD11D1-F653-ACD9-613D-19867EEB7942}"/>
              </a:ext>
            </a:extLst>
          </p:cNvPr>
          <p:cNvSpPr txBox="1"/>
          <p:nvPr/>
        </p:nvSpPr>
        <p:spPr>
          <a:xfrm>
            <a:off x="9073192"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27</a:t>
            </a:r>
            <a:endParaRPr lang="en-GB" sz="2000" b="1" spc="-100">
              <a:solidFill>
                <a:srgbClr val="14123F"/>
              </a:solidFill>
              <a:latin typeface="Trebuchet MS" panose="020B0703020202090204" pitchFamily="34" charset="0"/>
            </a:endParaRPr>
          </a:p>
        </p:txBody>
      </p:sp>
      <p:sp>
        <p:nvSpPr>
          <p:cNvPr id="92" name="TextBox 91">
            <a:extLst>
              <a:ext uri="{FF2B5EF4-FFF2-40B4-BE49-F238E27FC236}">
                <a16:creationId xmlns:a16="http://schemas.microsoft.com/office/drawing/2014/main" id="{68F7A69E-743D-A3D2-FDB8-D5929BA9B291}"/>
              </a:ext>
            </a:extLst>
          </p:cNvPr>
          <p:cNvSpPr txBox="1"/>
          <p:nvPr/>
        </p:nvSpPr>
        <p:spPr>
          <a:xfrm>
            <a:off x="10497043" y="5519303"/>
            <a:ext cx="1257639" cy="430887"/>
          </a:xfrm>
          <a:prstGeom prst="rect">
            <a:avLst/>
          </a:prstGeom>
          <a:noFill/>
        </p:spPr>
        <p:txBody>
          <a:bodyPr wrap="square">
            <a:spAutoFit/>
          </a:bodyPr>
          <a:lstStyle/>
          <a:p>
            <a:pPr algn="ctr" fontAlgn="ctr"/>
            <a:r>
              <a:rPr lang="en-GB" sz="1100" b="1" u="none" strike="noStrike">
                <a:solidFill>
                  <a:srgbClr val="338AF4"/>
                </a:solidFill>
                <a:effectLst/>
                <a:latin typeface="Trebuchet MS" panose="020B0703020202090204" pitchFamily="34" charset="0"/>
              </a:rPr>
              <a:t>Median age of workforce</a:t>
            </a:r>
            <a:endParaRPr lang="en-GB" sz="1100" b="1" i="0" u="none" strike="noStrike">
              <a:solidFill>
                <a:srgbClr val="338AF4"/>
              </a:solidFill>
              <a:effectLst/>
              <a:latin typeface="Trebuchet MS" panose="020B0703020202090204" pitchFamily="34" charset="0"/>
            </a:endParaRPr>
          </a:p>
        </p:txBody>
      </p:sp>
      <p:sp>
        <p:nvSpPr>
          <p:cNvPr id="93" name="TextBox 92">
            <a:extLst>
              <a:ext uri="{FF2B5EF4-FFF2-40B4-BE49-F238E27FC236}">
                <a16:creationId xmlns:a16="http://schemas.microsoft.com/office/drawing/2014/main" id="{F3753B9F-AB28-B1EE-857E-5A57A96B52F2}"/>
              </a:ext>
            </a:extLst>
          </p:cNvPr>
          <p:cNvSpPr txBox="1"/>
          <p:nvPr/>
        </p:nvSpPr>
        <p:spPr>
          <a:xfrm>
            <a:off x="10497043" y="5883207"/>
            <a:ext cx="1251999" cy="400110"/>
          </a:xfrm>
          <a:prstGeom prst="rect">
            <a:avLst/>
          </a:prstGeom>
          <a:noFill/>
        </p:spPr>
        <p:txBody>
          <a:bodyPr wrap="square">
            <a:spAutoFit/>
          </a:bodyPr>
          <a:lstStyle/>
          <a:p>
            <a:pPr algn="ctr" fontAlgn="ctr"/>
            <a:r>
              <a:rPr lang="en-US" sz="2000" b="1" spc="-100">
                <a:solidFill>
                  <a:srgbClr val="14123F"/>
                </a:solidFill>
                <a:latin typeface="Trebuchet MS" panose="020B0703020202090204" pitchFamily="34" charset="0"/>
              </a:rPr>
              <a:t>28</a:t>
            </a:r>
            <a:endParaRPr lang="en-GB" sz="2000" b="1" spc="-100">
              <a:solidFill>
                <a:srgbClr val="14123F"/>
              </a:solidFill>
              <a:latin typeface="Trebuchet MS" panose="020B0703020202090204" pitchFamily="34" charset="0"/>
            </a:endParaRPr>
          </a:p>
        </p:txBody>
      </p:sp>
    </p:spTree>
    <p:extLst>
      <p:ext uri="{BB962C8B-B14F-4D97-AF65-F5344CB8AC3E}">
        <p14:creationId xmlns:p14="http://schemas.microsoft.com/office/powerpoint/2010/main" val="2482368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D8C98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EE5323-8B89-8B05-E2CC-08D1A50B98CE}"/>
              </a:ext>
            </a:extLst>
          </p:cNvPr>
          <p:cNvSpPr>
            <a:spLocks noGrp="1"/>
          </p:cNvSpPr>
          <p:nvPr>
            <p:ph type="title"/>
          </p:nvPr>
        </p:nvSpPr>
        <p:spPr/>
        <p:txBody>
          <a:bodyPr/>
          <a:lstStyle/>
          <a:p>
            <a:r>
              <a:rPr lang="en-IE"/>
              <a:t>Eco certified industrial parks</a:t>
            </a:r>
          </a:p>
        </p:txBody>
      </p:sp>
      <p:sp>
        <p:nvSpPr>
          <p:cNvPr id="3" name="TextBox 2">
            <a:extLst>
              <a:ext uri="{FF2B5EF4-FFF2-40B4-BE49-F238E27FC236}">
                <a16:creationId xmlns:a16="http://schemas.microsoft.com/office/drawing/2014/main" id="{9E057E3E-31CA-8FDB-9872-6F87D030F01C}"/>
              </a:ext>
            </a:extLst>
          </p:cNvPr>
          <p:cNvSpPr txBox="1"/>
          <p:nvPr/>
        </p:nvSpPr>
        <p:spPr>
          <a:xfrm>
            <a:off x="731839" y="1336119"/>
            <a:ext cx="11024731" cy="276999"/>
          </a:xfrm>
          <a:prstGeom prst="rect">
            <a:avLst/>
          </a:prstGeom>
          <a:noFill/>
        </p:spPr>
        <p:txBody>
          <a:bodyPr wrap="square" lIns="0" tIns="0" rIns="0" bIns="0">
            <a:spAutoFit/>
          </a:bodyPr>
          <a:lstStyle/>
          <a:p>
            <a:r>
              <a:rPr lang="en-IE">
                <a:solidFill>
                  <a:srgbClr val="14123F"/>
                </a:solidFill>
                <a:effectLst/>
                <a:latin typeface="Trebuchet MS" panose="020B0703020202090204" pitchFamily="34" charset="0"/>
              </a:rPr>
              <a:t>Home to some of the most innovative building technologies available.</a:t>
            </a:r>
          </a:p>
        </p:txBody>
      </p:sp>
      <p:pic>
        <p:nvPicPr>
          <p:cNvPr id="7" name="Picture 6" descr="A building with a lot of clouds&#10;&#10;Description automatically generated">
            <a:extLst>
              <a:ext uri="{FF2B5EF4-FFF2-40B4-BE49-F238E27FC236}">
                <a16:creationId xmlns:a16="http://schemas.microsoft.com/office/drawing/2014/main" id="{839BC2B6-DE0B-0476-F7D3-32968F612245}"/>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rcRect t="24032"/>
          <a:stretch/>
        </p:blipFill>
        <p:spPr>
          <a:xfrm>
            <a:off x="1580193" y="1958670"/>
            <a:ext cx="4333962" cy="2193587"/>
          </a:xfrm>
          <a:prstGeom prst="rect">
            <a:avLst/>
          </a:prstGeom>
        </p:spPr>
      </p:pic>
      <p:pic>
        <p:nvPicPr>
          <p:cNvPr id="9" name="Picture 8" descr="A building with a crane in the background&#10;&#10;Description automatically generated">
            <a:extLst>
              <a:ext uri="{FF2B5EF4-FFF2-40B4-BE49-F238E27FC236}">
                <a16:creationId xmlns:a16="http://schemas.microsoft.com/office/drawing/2014/main" id="{4089EAA1-BFA7-A85D-8D72-11A5CE1D3ADA}"/>
              </a:ext>
            </a:extLst>
          </p:cNvPr>
          <p:cNvPicPr>
            <a:picLocks noChangeAspect="1"/>
          </p:cNvPicPr>
          <p:nvPr/>
        </p:nvPicPr>
        <p:blipFill rotWithShape="1">
          <a:blip r:embed="rId6">
            <a:extLst>
              <a:ext uri="{28A0092B-C50C-407E-A947-70E740481C1C}">
                <a14:useLocalDpi xmlns:a14="http://schemas.microsoft.com/office/drawing/2010/main" val="0"/>
              </a:ext>
            </a:extLst>
          </a:blip>
          <a:srcRect l="4669" t="14802" r="15877" b="14451"/>
          <a:stretch/>
        </p:blipFill>
        <p:spPr>
          <a:xfrm>
            <a:off x="1580192" y="4289026"/>
            <a:ext cx="4333963" cy="2170680"/>
          </a:xfrm>
          <a:prstGeom prst="rect">
            <a:avLst/>
          </a:prstGeom>
        </p:spPr>
      </p:pic>
      <p:pic>
        <p:nvPicPr>
          <p:cNvPr id="13" name="Picture 12" descr="A building with a fence and palm trees&#10;&#10;Description automatically generated">
            <a:extLst>
              <a:ext uri="{FF2B5EF4-FFF2-40B4-BE49-F238E27FC236}">
                <a16:creationId xmlns:a16="http://schemas.microsoft.com/office/drawing/2014/main" id="{2FFA0079-1126-5113-C35A-8270C6BB4524}"/>
              </a:ext>
            </a:extLst>
          </p:cNvPr>
          <p:cNvPicPr>
            <a:picLocks noChangeAspect="1"/>
          </p:cNvPicPr>
          <p:nvPr/>
        </p:nvPicPr>
        <p:blipFill rotWithShape="1">
          <a:blip r:embed="rId7">
            <a:extLst>
              <a:ext uri="{BEBA8EAE-BF5A-486C-A8C5-ECC9F3942E4B}">
                <a14:imgProps xmlns:a14="http://schemas.microsoft.com/office/drawing/2010/main">
                  <a14:imgLayer r:embed="rId8">
                    <a14:imgEffect>
                      <a14:brightnessContrast bright="20000" contrast="20000"/>
                    </a14:imgEffect>
                  </a14:imgLayer>
                </a14:imgProps>
              </a:ext>
              <a:ext uri="{28A0092B-C50C-407E-A947-70E740481C1C}">
                <a14:useLocalDpi xmlns:a14="http://schemas.microsoft.com/office/drawing/2010/main" val="0"/>
              </a:ext>
            </a:extLst>
          </a:blip>
          <a:srcRect t="19296" b="5902"/>
          <a:stretch/>
        </p:blipFill>
        <p:spPr>
          <a:xfrm>
            <a:off x="6096000" y="4271057"/>
            <a:ext cx="4333962" cy="2159910"/>
          </a:xfrm>
          <a:prstGeom prst="rect">
            <a:avLst/>
          </a:prstGeom>
        </p:spPr>
      </p:pic>
      <p:pic>
        <p:nvPicPr>
          <p:cNvPr id="15" name="Picture 14" descr="A building with a parking lot&#10;&#10;Description automatically generated">
            <a:extLst>
              <a:ext uri="{FF2B5EF4-FFF2-40B4-BE49-F238E27FC236}">
                <a16:creationId xmlns:a16="http://schemas.microsoft.com/office/drawing/2014/main" id="{CD5F1C8B-D12A-AEC1-FEB3-4226EF45C16D}"/>
              </a:ext>
            </a:extLst>
          </p:cNvPr>
          <p:cNvPicPr>
            <a:picLocks noChangeAspect="1"/>
          </p:cNvPicPr>
          <p:nvPr/>
        </p:nvPicPr>
        <p:blipFill rotWithShape="1">
          <a:blip r:embed="rId9">
            <a:extLst>
              <a:ext uri="{28A0092B-C50C-407E-A947-70E740481C1C}">
                <a14:useLocalDpi xmlns:a14="http://schemas.microsoft.com/office/drawing/2010/main" val="0"/>
              </a:ext>
            </a:extLst>
          </a:blip>
          <a:srcRect t="10738"/>
          <a:stretch/>
        </p:blipFill>
        <p:spPr>
          <a:xfrm>
            <a:off x="6083210" y="1967426"/>
            <a:ext cx="4333963" cy="2176073"/>
          </a:xfrm>
          <a:prstGeom prst="rect">
            <a:avLst/>
          </a:prstGeom>
        </p:spPr>
      </p:pic>
      <p:pic>
        <p:nvPicPr>
          <p:cNvPr id="25" name="Picture 24" descr="A logo with blue and green triangles&#10;&#10;Description automatically generated">
            <a:extLst>
              <a:ext uri="{FF2B5EF4-FFF2-40B4-BE49-F238E27FC236}">
                <a16:creationId xmlns:a16="http://schemas.microsoft.com/office/drawing/2014/main" id="{D889C156-7A31-BF2A-152E-B3AF58320CE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087555" y="342366"/>
            <a:ext cx="2104571" cy="1208706"/>
          </a:xfrm>
          <a:prstGeom prst="rect">
            <a:avLst/>
          </a:prstGeom>
        </p:spPr>
      </p:pic>
    </p:spTree>
    <p:extLst>
      <p:ext uri="{BB962C8B-B14F-4D97-AF65-F5344CB8AC3E}">
        <p14:creationId xmlns:p14="http://schemas.microsoft.com/office/powerpoint/2010/main" val="246653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ED552D9-FC05-1DF6-BF9D-48EA572A794D}"/>
              </a:ext>
            </a:extLst>
          </p:cNvPr>
          <p:cNvPicPr>
            <a:picLocks noChangeAspect="1"/>
          </p:cNvPicPr>
          <p:nvPr/>
        </p:nvPicPr>
        <p:blipFill>
          <a:blip r:embed="rId3">
            <a:extLst>
              <a:ext uri="{28A0092B-C50C-407E-A947-70E740481C1C}">
                <a14:useLocalDpi xmlns:a14="http://schemas.microsoft.com/office/drawing/2010/main" val="0"/>
              </a:ext>
            </a:extLst>
          </a:blip>
          <a:srcRect t="4760" b="4760"/>
          <a:stretch/>
        </p:blipFill>
        <p:spPr>
          <a:xfrm>
            <a:off x="0" y="0"/>
            <a:ext cx="12192000" cy="6858000"/>
          </a:xfrm>
          <a:prstGeom prst="rect">
            <a:avLst/>
          </a:prstGeom>
        </p:spPr>
      </p:pic>
      <p:sp>
        <p:nvSpPr>
          <p:cNvPr id="5" name="TextBox 4">
            <a:extLst>
              <a:ext uri="{FF2B5EF4-FFF2-40B4-BE49-F238E27FC236}">
                <a16:creationId xmlns:a16="http://schemas.microsoft.com/office/drawing/2014/main" id="{6F098013-76FE-EC18-B2C8-F044B7063DC9}"/>
              </a:ext>
            </a:extLst>
          </p:cNvPr>
          <p:cNvSpPr txBox="1"/>
          <p:nvPr/>
        </p:nvSpPr>
        <p:spPr>
          <a:xfrm>
            <a:off x="731840" y="1667917"/>
            <a:ext cx="7497760" cy="1231106"/>
          </a:xfrm>
          <a:prstGeom prst="rect">
            <a:avLst/>
          </a:prstGeom>
          <a:noFill/>
        </p:spPr>
        <p:txBody>
          <a:bodyPr wrap="square" lIns="0" tIns="0" rIns="0" bIns="0">
            <a:spAutoFit/>
          </a:bodyPr>
          <a:lstStyle/>
          <a:p>
            <a:r>
              <a:rPr lang="en-US" sz="8000" b="1">
                <a:solidFill>
                  <a:schemeClr val="bg1">
                    <a:alpha val="79686"/>
                  </a:schemeClr>
                </a:solidFill>
                <a:latin typeface="Trebuchet MS" panose="020B0703020202090204" pitchFamily="34" charset="0"/>
              </a:rPr>
              <a:t>Additional Data</a:t>
            </a:r>
          </a:p>
        </p:txBody>
      </p:sp>
      <p:sp>
        <p:nvSpPr>
          <p:cNvPr id="6" name="TextBox 5">
            <a:extLst>
              <a:ext uri="{FF2B5EF4-FFF2-40B4-BE49-F238E27FC236}">
                <a16:creationId xmlns:a16="http://schemas.microsoft.com/office/drawing/2014/main" id="{306D3C67-9639-06F2-9BF6-CA0ADC19318F}"/>
              </a:ext>
            </a:extLst>
          </p:cNvPr>
          <p:cNvSpPr txBox="1"/>
          <p:nvPr/>
        </p:nvSpPr>
        <p:spPr>
          <a:xfrm>
            <a:off x="731840" y="561191"/>
            <a:ext cx="3226843" cy="369332"/>
          </a:xfrm>
          <a:prstGeom prst="rect">
            <a:avLst/>
          </a:prstGeom>
          <a:noFill/>
        </p:spPr>
        <p:txBody>
          <a:bodyPr wrap="square" lIns="0" tIns="0" rIns="0" bIns="0">
            <a:spAutoFit/>
          </a:bodyPr>
          <a:lstStyle/>
          <a:p>
            <a:r>
              <a:rPr lang="en-GB" sz="1200" b="1">
                <a:solidFill>
                  <a:srgbClr val="14123F">
                    <a:alpha val="70305"/>
                  </a:srgbClr>
                </a:solidFill>
                <a:latin typeface="Trebuchet MS" panose="020B0703020202090204" pitchFamily="34" charset="0"/>
              </a:rPr>
              <a:t>East Africa, the next frontier in Textile </a:t>
            </a:r>
            <a:br>
              <a:rPr lang="en-GB" sz="1200" b="1">
                <a:solidFill>
                  <a:srgbClr val="14123F">
                    <a:alpha val="70305"/>
                  </a:srgbClr>
                </a:solidFill>
                <a:latin typeface="Trebuchet MS" panose="020B0703020202090204" pitchFamily="34" charset="0"/>
              </a:rPr>
            </a:br>
            <a:r>
              <a:rPr lang="en-GB" sz="1200" b="1">
                <a:solidFill>
                  <a:srgbClr val="14123F">
                    <a:alpha val="70305"/>
                  </a:srgbClr>
                </a:solidFill>
                <a:latin typeface="Trebuchet MS" panose="020B0703020202090204" pitchFamily="34" charset="0"/>
              </a:rPr>
              <a:t>and Garment Manufacturing and Sourcing </a:t>
            </a:r>
            <a:endParaRPr lang="en-US" sz="1200" b="1">
              <a:solidFill>
                <a:srgbClr val="14123F">
                  <a:alpha val="70305"/>
                </a:srgbClr>
              </a:solidFill>
              <a:latin typeface="Trebuchet MS" panose="020B0703020202090204" pitchFamily="34" charset="0"/>
            </a:endParaRPr>
          </a:p>
        </p:txBody>
      </p:sp>
      <p:grpSp>
        <p:nvGrpSpPr>
          <p:cNvPr id="10" name="Group 9">
            <a:extLst>
              <a:ext uri="{FF2B5EF4-FFF2-40B4-BE49-F238E27FC236}">
                <a16:creationId xmlns:a16="http://schemas.microsoft.com/office/drawing/2014/main" id="{FDC61C13-BDBA-D266-7802-689E2A05086B}"/>
              </a:ext>
            </a:extLst>
          </p:cNvPr>
          <p:cNvGrpSpPr/>
          <p:nvPr/>
        </p:nvGrpSpPr>
        <p:grpSpPr>
          <a:xfrm>
            <a:off x="0" y="5190083"/>
            <a:ext cx="2289199" cy="1667916"/>
            <a:chOff x="0" y="4867524"/>
            <a:chExt cx="2731907" cy="1990475"/>
          </a:xfrm>
        </p:grpSpPr>
        <p:sp>
          <p:nvSpPr>
            <p:cNvPr id="11" name="Freeform: Shape 34">
              <a:extLst>
                <a:ext uri="{FF2B5EF4-FFF2-40B4-BE49-F238E27FC236}">
                  <a16:creationId xmlns:a16="http://schemas.microsoft.com/office/drawing/2014/main" id="{E537F79A-5898-E41F-6D11-7C2C0056226F}"/>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2" name="Graphic 271">
              <a:extLst>
                <a:ext uri="{FF2B5EF4-FFF2-40B4-BE49-F238E27FC236}">
                  <a16:creationId xmlns:a16="http://schemas.microsoft.com/office/drawing/2014/main" id="{E3B21EE9-A48A-1209-937F-2A36C070C5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54685" y="5363358"/>
              <a:ext cx="1362218" cy="1283982"/>
            </a:xfrm>
            <a:prstGeom prst="rect">
              <a:avLst/>
            </a:prstGeom>
            <a:noFill/>
            <a:ln cap="flat">
              <a:noFill/>
            </a:ln>
          </p:spPr>
        </p:pic>
      </p:grpSp>
    </p:spTree>
    <p:extLst>
      <p:ext uri="{BB962C8B-B14F-4D97-AF65-F5344CB8AC3E}">
        <p14:creationId xmlns:p14="http://schemas.microsoft.com/office/powerpoint/2010/main" val="2885860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338AF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C54DA-6437-9B88-08F6-7E1A632D4E01}"/>
              </a:ext>
            </a:extLst>
          </p:cNvPr>
          <p:cNvSpPr>
            <a:spLocks noGrp="1"/>
          </p:cNvSpPr>
          <p:nvPr>
            <p:ph type="title"/>
          </p:nvPr>
        </p:nvSpPr>
        <p:spPr>
          <a:xfrm>
            <a:off x="731840" y="1508702"/>
            <a:ext cx="9685333" cy="644190"/>
          </a:xfrm>
        </p:spPr>
        <p:txBody>
          <a:bodyPr/>
          <a:lstStyle/>
          <a:p>
            <a:r>
              <a:rPr lang="en-US">
                <a:solidFill>
                  <a:schemeClr val="bg1"/>
                </a:solidFill>
              </a:rPr>
              <a:t>Introduction</a:t>
            </a:r>
          </a:p>
        </p:txBody>
      </p:sp>
      <p:sp>
        <p:nvSpPr>
          <p:cNvPr id="11" name="TextBox 10">
            <a:extLst>
              <a:ext uri="{FF2B5EF4-FFF2-40B4-BE49-F238E27FC236}">
                <a16:creationId xmlns:a16="http://schemas.microsoft.com/office/drawing/2014/main" id="{0DC58A56-B5C4-8AE3-B75B-D02DBE975C4D}"/>
              </a:ext>
            </a:extLst>
          </p:cNvPr>
          <p:cNvSpPr txBox="1"/>
          <p:nvPr/>
        </p:nvSpPr>
        <p:spPr>
          <a:xfrm>
            <a:off x="731840" y="561191"/>
            <a:ext cx="3226843" cy="369332"/>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alpha val="70305"/>
                  </a:prstClr>
                </a:solidFill>
                <a:effectLst/>
                <a:uLnTx/>
                <a:uFillTx/>
                <a:latin typeface="Trebuchet MS" panose="020B0703020202090204" pitchFamily="34" charset="0"/>
                <a:ea typeface="+mn-ea"/>
                <a:cs typeface="+mn-cs"/>
              </a:rPr>
              <a:t>East Africa, the next frontier in Textile </a:t>
            </a:r>
            <a:br>
              <a:rPr kumimoji="0" lang="en-GB" sz="1200" b="1" i="0" u="none" strike="noStrike" kern="1200" cap="none" spc="0" normalizeH="0" baseline="0" noProof="0">
                <a:ln>
                  <a:noFill/>
                </a:ln>
                <a:solidFill>
                  <a:prstClr val="white">
                    <a:alpha val="70305"/>
                  </a:prstClr>
                </a:solidFill>
                <a:effectLst/>
                <a:uLnTx/>
                <a:uFillTx/>
                <a:latin typeface="Trebuchet MS" panose="020B0703020202090204" pitchFamily="34" charset="0"/>
                <a:ea typeface="+mn-ea"/>
                <a:cs typeface="+mn-cs"/>
              </a:rPr>
            </a:br>
            <a:r>
              <a:rPr kumimoji="0" lang="en-GB" sz="1200" b="1" i="0" u="none" strike="noStrike" kern="1200" cap="none" spc="0" normalizeH="0" baseline="0" noProof="0">
                <a:ln>
                  <a:noFill/>
                </a:ln>
                <a:solidFill>
                  <a:prstClr val="white">
                    <a:alpha val="70305"/>
                  </a:prstClr>
                </a:solidFill>
                <a:effectLst/>
                <a:uLnTx/>
                <a:uFillTx/>
                <a:latin typeface="Trebuchet MS" panose="020B0703020202090204" pitchFamily="34" charset="0"/>
                <a:ea typeface="+mn-ea"/>
                <a:cs typeface="+mn-cs"/>
              </a:rPr>
              <a:t>and Garment Manufacturing and Sourcing </a:t>
            </a:r>
            <a:endParaRPr kumimoji="0" lang="en-US" sz="1200" b="1" i="0" u="none" strike="noStrike" kern="1200" cap="none" spc="0" normalizeH="0" baseline="0" noProof="0">
              <a:ln>
                <a:noFill/>
              </a:ln>
              <a:solidFill>
                <a:prstClr val="white">
                  <a:alpha val="70305"/>
                </a:prstClr>
              </a:solidFill>
              <a:effectLst/>
              <a:uLnTx/>
              <a:uFillTx/>
              <a:latin typeface="Trebuchet MS" panose="020B0703020202090204" pitchFamily="34" charset="0"/>
              <a:ea typeface="+mn-ea"/>
              <a:cs typeface="+mn-cs"/>
            </a:endParaRPr>
          </a:p>
        </p:txBody>
      </p:sp>
      <p:pic>
        <p:nvPicPr>
          <p:cNvPr id="13" name="Graphic 12">
            <a:extLst>
              <a:ext uri="{FF2B5EF4-FFF2-40B4-BE49-F238E27FC236}">
                <a16:creationId xmlns:a16="http://schemas.microsoft.com/office/drawing/2014/main" id="{FB925D75-F857-FA2D-77F0-DA315F93D8B0}"/>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t="10682" b="-3855"/>
          <a:stretch/>
        </p:blipFill>
        <p:spPr>
          <a:xfrm>
            <a:off x="5367232" y="-2"/>
            <a:ext cx="6718184" cy="6858001"/>
          </a:xfrm>
          <a:prstGeom prst="rect">
            <a:avLst/>
          </a:prstGeom>
        </p:spPr>
      </p:pic>
      <p:pic>
        <p:nvPicPr>
          <p:cNvPr id="16" name="Graphic 15">
            <a:extLst>
              <a:ext uri="{FF2B5EF4-FFF2-40B4-BE49-F238E27FC236}">
                <a16:creationId xmlns:a16="http://schemas.microsoft.com/office/drawing/2014/main" id="{B803E741-B86A-9804-DBB0-CE68E34CFDE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21152" y="2594774"/>
            <a:ext cx="1246478" cy="1589259"/>
          </a:xfrm>
          <a:prstGeom prst="rect">
            <a:avLst/>
          </a:prstGeom>
        </p:spPr>
      </p:pic>
      <p:grpSp>
        <p:nvGrpSpPr>
          <p:cNvPr id="8" name="Group 539">
            <a:extLst>
              <a:ext uri="{FF2B5EF4-FFF2-40B4-BE49-F238E27FC236}">
                <a16:creationId xmlns:a16="http://schemas.microsoft.com/office/drawing/2014/main" id="{99574ED3-6198-FEA3-6817-B24E3538F4B5}"/>
              </a:ext>
            </a:extLst>
          </p:cNvPr>
          <p:cNvGrpSpPr/>
          <p:nvPr/>
        </p:nvGrpSpPr>
        <p:grpSpPr>
          <a:xfrm>
            <a:off x="106584" y="-1"/>
            <a:ext cx="10141026" cy="6857999"/>
            <a:chOff x="464816" y="0"/>
            <a:chExt cx="10141026" cy="6857999"/>
          </a:xfrm>
        </p:grpSpPr>
        <p:sp>
          <p:nvSpPr>
            <p:cNvPr id="9" name="Freeform: Shape 326">
              <a:extLst>
                <a:ext uri="{FF2B5EF4-FFF2-40B4-BE49-F238E27FC236}">
                  <a16:creationId xmlns:a16="http://schemas.microsoft.com/office/drawing/2014/main" id="{48520E38-B35D-A3A2-C7EE-7C475A53FED0}"/>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 name="Freeform: Shape 327">
              <a:extLst>
                <a:ext uri="{FF2B5EF4-FFF2-40B4-BE49-F238E27FC236}">
                  <a16:creationId xmlns:a16="http://schemas.microsoft.com/office/drawing/2014/main" id="{DF1DFC53-3AFD-2442-8B30-EED463BCFC4F}"/>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 name="Freeform: Shape 328">
              <a:extLst>
                <a:ext uri="{FF2B5EF4-FFF2-40B4-BE49-F238E27FC236}">
                  <a16:creationId xmlns:a16="http://schemas.microsoft.com/office/drawing/2014/main" id="{AE064ED5-6785-9490-A020-5988085589F5}"/>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 name="Freeform: Shape 329">
              <a:extLst>
                <a:ext uri="{FF2B5EF4-FFF2-40B4-BE49-F238E27FC236}">
                  <a16:creationId xmlns:a16="http://schemas.microsoft.com/office/drawing/2014/main" id="{11277FBC-F7DD-1EBE-B283-F5EFD948CBEF}"/>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 name="Freeform: Shape 330">
              <a:extLst>
                <a:ext uri="{FF2B5EF4-FFF2-40B4-BE49-F238E27FC236}">
                  <a16:creationId xmlns:a16="http://schemas.microsoft.com/office/drawing/2014/main" id="{EC9288D5-CB4A-FC62-B5A0-2B09B5899131}"/>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 name="Freeform: Shape 331">
              <a:extLst>
                <a:ext uri="{FF2B5EF4-FFF2-40B4-BE49-F238E27FC236}">
                  <a16:creationId xmlns:a16="http://schemas.microsoft.com/office/drawing/2014/main" id="{5CFC240A-4154-C498-F0BA-5927611CEA2F}"/>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 name="Freeform: Shape 332">
              <a:extLst>
                <a:ext uri="{FF2B5EF4-FFF2-40B4-BE49-F238E27FC236}">
                  <a16:creationId xmlns:a16="http://schemas.microsoft.com/office/drawing/2014/main" id="{49AD858B-8A0C-A38C-9680-3EDC5E3138C0}"/>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 name="Freeform: Shape 333">
              <a:extLst>
                <a:ext uri="{FF2B5EF4-FFF2-40B4-BE49-F238E27FC236}">
                  <a16:creationId xmlns:a16="http://schemas.microsoft.com/office/drawing/2014/main" id="{631B6001-2CD5-B04A-7932-1403269714D9}"/>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 name="Freeform: Shape 334">
              <a:extLst>
                <a:ext uri="{FF2B5EF4-FFF2-40B4-BE49-F238E27FC236}">
                  <a16:creationId xmlns:a16="http://schemas.microsoft.com/office/drawing/2014/main" id="{7A55049D-017E-AE47-ABFD-4AE74FF3E387}"/>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 name="Freeform: Shape 335">
              <a:extLst>
                <a:ext uri="{FF2B5EF4-FFF2-40B4-BE49-F238E27FC236}">
                  <a16:creationId xmlns:a16="http://schemas.microsoft.com/office/drawing/2014/main" id="{0BA9C0E7-7520-7C7B-B00A-70C6B12C9F60}"/>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 name="Freeform: Shape 336">
              <a:extLst>
                <a:ext uri="{FF2B5EF4-FFF2-40B4-BE49-F238E27FC236}">
                  <a16:creationId xmlns:a16="http://schemas.microsoft.com/office/drawing/2014/main" id="{881177BE-9F84-F27B-6FE1-F1B3A066B08A}"/>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 name="Freeform: Shape 337">
              <a:extLst>
                <a:ext uri="{FF2B5EF4-FFF2-40B4-BE49-F238E27FC236}">
                  <a16:creationId xmlns:a16="http://schemas.microsoft.com/office/drawing/2014/main" id="{743F0AF5-DA8A-9EAD-F99D-5FF4FCBD13D7}"/>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6" name="Freeform: Shape 338">
              <a:extLst>
                <a:ext uri="{FF2B5EF4-FFF2-40B4-BE49-F238E27FC236}">
                  <a16:creationId xmlns:a16="http://schemas.microsoft.com/office/drawing/2014/main" id="{49E1F2C9-3E81-B10A-F5CC-FF840B1A1BF9}"/>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7" name="Freeform: Shape 339">
              <a:extLst>
                <a:ext uri="{FF2B5EF4-FFF2-40B4-BE49-F238E27FC236}">
                  <a16:creationId xmlns:a16="http://schemas.microsoft.com/office/drawing/2014/main" id="{2EB1191B-CE6A-AC93-AC8B-A0AEC75CEF08}"/>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8" name="Freeform: Shape 340">
              <a:extLst>
                <a:ext uri="{FF2B5EF4-FFF2-40B4-BE49-F238E27FC236}">
                  <a16:creationId xmlns:a16="http://schemas.microsoft.com/office/drawing/2014/main" id="{3A96A096-8015-DF25-19DC-4A05D1DA1021}"/>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9" name="Freeform: Shape 341">
              <a:extLst>
                <a:ext uri="{FF2B5EF4-FFF2-40B4-BE49-F238E27FC236}">
                  <a16:creationId xmlns:a16="http://schemas.microsoft.com/office/drawing/2014/main" id="{EED90353-41F7-7A9C-D210-FAE9571ADB32}"/>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0" name="Freeform: Shape 342">
              <a:extLst>
                <a:ext uri="{FF2B5EF4-FFF2-40B4-BE49-F238E27FC236}">
                  <a16:creationId xmlns:a16="http://schemas.microsoft.com/office/drawing/2014/main" id="{E9659CEA-4AE9-11CD-D63C-084C00421D0B}"/>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1" name="Freeform: Shape 343">
              <a:extLst>
                <a:ext uri="{FF2B5EF4-FFF2-40B4-BE49-F238E27FC236}">
                  <a16:creationId xmlns:a16="http://schemas.microsoft.com/office/drawing/2014/main" id="{87D531A9-5000-6085-E005-AC4CBD042656}"/>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2" name="Freeform: Shape 344">
              <a:extLst>
                <a:ext uri="{FF2B5EF4-FFF2-40B4-BE49-F238E27FC236}">
                  <a16:creationId xmlns:a16="http://schemas.microsoft.com/office/drawing/2014/main" id="{6FE2F78D-F326-6EB3-3F68-2F32FB696A25}"/>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3" name="Freeform: Shape 345">
              <a:extLst>
                <a:ext uri="{FF2B5EF4-FFF2-40B4-BE49-F238E27FC236}">
                  <a16:creationId xmlns:a16="http://schemas.microsoft.com/office/drawing/2014/main" id="{5F5C3442-B50F-16FF-7A06-EA885B0C2B50}"/>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4" name="Freeform: Shape 346">
              <a:extLst>
                <a:ext uri="{FF2B5EF4-FFF2-40B4-BE49-F238E27FC236}">
                  <a16:creationId xmlns:a16="http://schemas.microsoft.com/office/drawing/2014/main" id="{BC6DA6E7-1662-1C4F-36CB-75C2E6E7F29F}"/>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5" name="Freeform: Shape 347">
              <a:extLst>
                <a:ext uri="{FF2B5EF4-FFF2-40B4-BE49-F238E27FC236}">
                  <a16:creationId xmlns:a16="http://schemas.microsoft.com/office/drawing/2014/main" id="{38B976FF-7B84-5B9C-E9DF-EA871DB604AF}"/>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6" name="Freeform: Shape 348">
              <a:extLst>
                <a:ext uri="{FF2B5EF4-FFF2-40B4-BE49-F238E27FC236}">
                  <a16:creationId xmlns:a16="http://schemas.microsoft.com/office/drawing/2014/main" id="{970A7C97-2E7E-8133-B138-AACA00F45C84}"/>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7" name="Freeform: Shape 349">
              <a:extLst>
                <a:ext uri="{FF2B5EF4-FFF2-40B4-BE49-F238E27FC236}">
                  <a16:creationId xmlns:a16="http://schemas.microsoft.com/office/drawing/2014/main" id="{59455EDF-215A-E9F5-5F55-0DEC3615A696}"/>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8" name="Freeform: Shape 350">
              <a:extLst>
                <a:ext uri="{FF2B5EF4-FFF2-40B4-BE49-F238E27FC236}">
                  <a16:creationId xmlns:a16="http://schemas.microsoft.com/office/drawing/2014/main" id="{821DCEC2-E07B-DE5B-0540-AB474FB390F8}"/>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39" name="Freeform: Shape 351">
              <a:extLst>
                <a:ext uri="{FF2B5EF4-FFF2-40B4-BE49-F238E27FC236}">
                  <a16:creationId xmlns:a16="http://schemas.microsoft.com/office/drawing/2014/main" id="{78C71496-90FA-7C53-277A-D04713A99B70}"/>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0" name="Freeform: Shape 352">
              <a:extLst>
                <a:ext uri="{FF2B5EF4-FFF2-40B4-BE49-F238E27FC236}">
                  <a16:creationId xmlns:a16="http://schemas.microsoft.com/office/drawing/2014/main" id="{AE502960-84C3-A8C3-A8B1-C827DF174363}"/>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1" name="Freeform: Shape 353">
              <a:extLst>
                <a:ext uri="{FF2B5EF4-FFF2-40B4-BE49-F238E27FC236}">
                  <a16:creationId xmlns:a16="http://schemas.microsoft.com/office/drawing/2014/main" id="{D887ACCC-27D3-6072-022A-F3C83F42AEA4}"/>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2" name="Freeform: Shape 354">
              <a:extLst>
                <a:ext uri="{FF2B5EF4-FFF2-40B4-BE49-F238E27FC236}">
                  <a16:creationId xmlns:a16="http://schemas.microsoft.com/office/drawing/2014/main" id="{778B2645-53F1-2A82-F6A6-2446CA349D3C}"/>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3" name="Freeform: Shape 355">
              <a:extLst>
                <a:ext uri="{FF2B5EF4-FFF2-40B4-BE49-F238E27FC236}">
                  <a16:creationId xmlns:a16="http://schemas.microsoft.com/office/drawing/2014/main" id="{F048DDAE-040E-3E14-1780-93FE97678587}"/>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4" name="Freeform: Shape 356">
              <a:extLst>
                <a:ext uri="{FF2B5EF4-FFF2-40B4-BE49-F238E27FC236}">
                  <a16:creationId xmlns:a16="http://schemas.microsoft.com/office/drawing/2014/main" id="{C78414AC-F9E8-3629-529E-28AFE214B7F1}"/>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5" name="Freeform: Shape 357">
              <a:extLst>
                <a:ext uri="{FF2B5EF4-FFF2-40B4-BE49-F238E27FC236}">
                  <a16:creationId xmlns:a16="http://schemas.microsoft.com/office/drawing/2014/main" id="{D1598184-CEE1-2890-54A5-C97C3E8AD2A6}"/>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6" name="Freeform: Shape 358">
              <a:extLst>
                <a:ext uri="{FF2B5EF4-FFF2-40B4-BE49-F238E27FC236}">
                  <a16:creationId xmlns:a16="http://schemas.microsoft.com/office/drawing/2014/main" id="{7E9C93C7-8C3A-0A72-8DED-FC0915AF20D3}"/>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7" name="Freeform: Shape 359">
              <a:extLst>
                <a:ext uri="{FF2B5EF4-FFF2-40B4-BE49-F238E27FC236}">
                  <a16:creationId xmlns:a16="http://schemas.microsoft.com/office/drawing/2014/main" id="{FB6E8462-DF87-4A4B-C5CD-B40416E988DD}"/>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8" name="Freeform: Shape 360">
              <a:extLst>
                <a:ext uri="{FF2B5EF4-FFF2-40B4-BE49-F238E27FC236}">
                  <a16:creationId xmlns:a16="http://schemas.microsoft.com/office/drawing/2014/main" id="{1431C29A-FF73-65E7-2664-C7153B0ADAB2}"/>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9" name="Freeform: Shape 361">
              <a:extLst>
                <a:ext uri="{FF2B5EF4-FFF2-40B4-BE49-F238E27FC236}">
                  <a16:creationId xmlns:a16="http://schemas.microsoft.com/office/drawing/2014/main" id="{BEB3A272-F163-F191-C894-5BF1EF9B494B}"/>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0" name="Freeform: Shape 362">
              <a:extLst>
                <a:ext uri="{FF2B5EF4-FFF2-40B4-BE49-F238E27FC236}">
                  <a16:creationId xmlns:a16="http://schemas.microsoft.com/office/drawing/2014/main" id="{F99DF4A7-97EB-0843-27F7-39910F05B18B}"/>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1" name="Freeform: Shape 363">
              <a:extLst>
                <a:ext uri="{FF2B5EF4-FFF2-40B4-BE49-F238E27FC236}">
                  <a16:creationId xmlns:a16="http://schemas.microsoft.com/office/drawing/2014/main" id="{ADCF5F4F-EEF7-1F1F-DBB5-7EE85115581A}"/>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2" name="Freeform: Shape 364">
              <a:extLst>
                <a:ext uri="{FF2B5EF4-FFF2-40B4-BE49-F238E27FC236}">
                  <a16:creationId xmlns:a16="http://schemas.microsoft.com/office/drawing/2014/main" id="{8C36BD26-B5C3-15BB-3B37-0B49C2B9C819}"/>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3" name="Freeform: Shape 365">
              <a:extLst>
                <a:ext uri="{FF2B5EF4-FFF2-40B4-BE49-F238E27FC236}">
                  <a16:creationId xmlns:a16="http://schemas.microsoft.com/office/drawing/2014/main" id="{91752634-D637-D110-1BBD-2A92638E043E}"/>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4" name="Freeform: Shape 366">
              <a:extLst>
                <a:ext uri="{FF2B5EF4-FFF2-40B4-BE49-F238E27FC236}">
                  <a16:creationId xmlns:a16="http://schemas.microsoft.com/office/drawing/2014/main" id="{96A701AC-9B57-D1ED-55FB-E8AC454277E4}"/>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5" name="Freeform: Shape 367">
              <a:extLst>
                <a:ext uri="{FF2B5EF4-FFF2-40B4-BE49-F238E27FC236}">
                  <a16:creationId xmlns:a16="http://schemas.microsoft.com/office/drawing/2014/main" id="{614D71AA-B76D-C4C2-92B0-2FD93EF7CA34}"/>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6" name="Freeform: Shape 368">
              <a:extLst>
                <a:ext uri="{FF2B5EF4-FFF2-40B4-BE49-F238E27FC236}">
                  <a16:creationId xmlns:a16="http://schemas.microsoft.com/office/drawing/2014/main" id="{F29FDB13-127E-F041-0EE8-D668E85AC684}"/>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7" name="Freeform: Shape 369">
              <a:extLst>
                <a:ext uri="{FF2B5EF4-FFF2-40B4-BE49-F238E27FC236}">
                  <a16:creationId xmlns:a16="http://schemas.microsoft.com/office/drawing/2014/main" id="{479BBD87-36A1-DF7D-8481-CBCAB51BAB85}"/>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8" name="Freeform: Shape 370">
              <a:extLst>
                <a:ext uri="{FF2B5EF4-FFF2-40B4-BE49-F238E27FC236}">
                  <a16:creationId xmlns:a16="http://schemas.microsoft.com/office/drawing/2014/main" id="{7460A4F2-0B31-8168-1240-298D7916FBF1}"/>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9" name="Freeform: Shape 371">
              <a:extLst>
                <a:ext uri="{FF2B5EF4-FFF2-40B4-BE49-F238E27FC236}">
                  <a16:creationId xmlns:a16="http://schemas.microsoft.com/office/drawing/2014/main" id="{A5920F36-BB0D-F57D-0EDB-3CDFE278C962}"/>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0" name="Freeform: Shape 372">
              <a:extLst>
                <a:ext uri="{FF2B5EF4-FFF2-40B4-BE49-F238E27FC236}">
                  <a16:creationId xmlns:a16="http://schemas.microsoft.com/office/drawing/2014/main" id="{25B61C96-8FF0-3383-F738-DB54AB23D0FD}"/>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1" name="Freeform: Shape 373">
              <a:extLst>
                <a:ext uri="{FF2B5EF4-FFF2-40B4-BE49-F238E27FC236}">
                  <a16:creationId xmlns:a16="http://schemas.microsoft.com/office/drawing/2014/main" id="{241E9966-7E31-D00A-E2BD-514DAE56DB57}"/>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2" name="Freeform: Shape 374">
              <a:extLst>
                <a:ext uri="{FF2B5EF4-FFF2-40B4-BE49-F238E27FC236}">
                  <a16:creationId xmlns:a16="http://schemas.microsoft.com/office/drawing/2014/main" id="{4EC28463-A580-FEF9-66AF-38930C73DEC1}"/>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3" name="Freeform: Shape 375">
              <a:extLst>
                <a:ext uri="{FF2B5EF4-FFF2-40B4-BE49-F238E27FC236}">
                  <a16:creationId xmlns:a16="http://schemas.microsoft.com/office/drawing/2014/main" id="{BFF63A60-802A-059A-8350-D501BBEC8F5C}"/>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4" name="Freeform: Shape 376">
              <a:extLst>
                <a:ext uri="{FF2B5EF4-FFF2-40B4-BE49-F238E27FC236}">
                  <a16:creationId xmlns:a16="http://schemas.microsoft.com/office/drawing/2014/main" id="{59665BF9-2C9B-F015-4BF4-ECBC709B4F24}"/>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5" name="Freeform: Shape 377">
              <a:extLst>
                <a:ext uri="{FF2B5EF4-FFF2-40B4-BE49-F238E27FC236}">
                  <a16:creationId xmlns:a16="http://schemas.microsoft.com/office/drawing/2014/main" id="{CE07C0B6-95E6-C4EC-E3A2-506EE9F4692C}"/>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6" name="Freeform: Shape 378">
              <a:extLst>
                <a:ext uri="{FF2B5EF4-FFF2-40B4-BE49-F238E27FC236}">
                  <a16:creationId xmlns:a16="http://schemas.microsoft.com/office/drawing/2014/main" id="{04B1DBA7-4DCA-9112-21A9-378642F89CE3}"/>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7" name="Freeform: Shape 379">
              <a:extLst>
                <a:ext uri="{FF2B5EF4-FFF2-40B4-BE49-F238E27FC236}">
                  <a16:creationId xmlns:a16="http://schemas.microsoft.com/office/drawing/2014/main" id="{3765036C-69BD-EC36-5580-DEA43FA9914B}"/>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8" name="Freeform: Shape 380">
              <a:extLst>
                <a:ext uri="{FF2B5EF4-FFF2-40B4-BE49-F238E27FC236}">
                  <a16:creationId xmlns:a16="http://schemas.microsoft.com/office/drawing/2014/main" id="{AC7397ED-1447-40D6-F793-6646E4779DBE}"/>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9" name="Freeform: Shape 381">
              <a:extLst>
                <a:ext uri="{FF2B5EF4-FFF2-40B4-BE49-F238E27FC236}">
                  <a16:creationId xmlns:a16="http://schemas.microsoft.com/office/drawing/2014/main" id="{8B339CE1-A7CC-AC94-3A61-96B748610242}"/>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0" name="Freeform: Shape 382">
              <a:extLst>
                <a:ext uri="{FF2B5EF4-FFF2-40B4-BE49-F238E27FC236}">
                  <a16:creationId xmlns:a16="http://schemas.microsoft.com/office/drawing/2014/main" id="{9B77807B-ABFE-EA55-B54A-E664E3FA204A}"/>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1" name="Freeform: Shape 383">
              <a:extLst>
                <a:ext uri="{FF2B5EF4-FFF2-40B4-BE49-F238E27FC236}">
                  <a16:creationId xmlns:a16="http://schemas.microsoft.com/office/drawing/2014/main" id="{FC8C79C8-1A4C-9E09-1116-3EEB4B9FC273}"/>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2" name="Freeform: Shape 384">
              <a:extLst>
                <a:ext uri="{FF2B5EF4-FFF2-40B4-BE49-F238E27FC236}">
                  <a16:creationId xmlns:a16="http://schemas.microsoft.com/office/drawing/2014/main" id="{2C844AB1-A16D-7AEF-D9BE-299A5EC82078}"/>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3" name="Freeform: Shape 385">
              <a:extLst>
                <a:ext uri="{FF2B5EF4-FFF2-40B4-BE49-F238E27FC236}">
                  <a16:creationId xmlns:a16="http://schemas.microsoft.com/office/drawing/2014/main" id="{BC14A96B-48D8-B772-96D2-F225EE02E97D}"/>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4" name="Freeform: Shape 386">
              <a:extLst>
                <a:ext uri="{FF2B5EF4-FFF2-40B4-BE49-F238E27FC236}">
                  <a16:creationId xmlns:a16="http://schemas.microsoft.com/office/drawing/2014/main" id="{98B13649-64B2-07EE-83CE-4E2BA8956348}"/>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5" name="Freeform: Shape 387">
              <a:extLst>
                <a:ext uri="{FF2B5EF4-FFF2-40B4-BE49-F238E27FC236}">
                  <a16:creationId xmlns:a16="http://schemas.microsoft.com/office/drawing/2014/main" id="{9DC811F4-3CE6-574A-9A9F-E2E66DB96152}"/>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6" name="Freeform: Shape 388">
              <a:extLst>
                <a:ext uri="{FF2B5EF4-FFF2-40B4-BE49-F238E27FC236}">
                  <a16:creationId xmlns:a16="http://schemas.microsoft.com/office/drawing/2014/main" id="{8A8AC68C-D824-41E3-2BE8-F85B305C64FE}"/>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7" name="Freeform: Shape 389">
              <a:extLst>
                <a:ext uri="{FF2B5EF4-FFF2-40B4-BE49-F238E27FC236}">
                  <a16:creationId xmlns:a16="http://schemas.microsoft.com/office/drawing/2014/main" id="{EF5BF550-FBA8-7B83-E8A5-5B69DBF4EA92}"/>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8" name="Freeform: Shape 390">
              <a:extLst>
                <a:ext uri="{FF2B5EF4-FFF2-40B4-BE49-F238E27FC236}">
                  <a16:creationId xmlns:a16="http://schemas.microsoft.com/office/drawing/2014/main" id="{B9C444EA-76D7-7354-CBE8-C5947DBC36AB}"/>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9" name="Freeform: Shape 391">
              <a:extLst>
                <a:ext uri="{FF2B5EF4-FFF2-40B4-BE49-F238E27FC236}">
                  <a16:creationId xmlns:a16="http://schemas.microsoft.com/office/drawing/2014/main" id="{85E5A4CF-7993-7A86-5F53-AAF1F1F1B348}"/>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0" name="Freeform: Shape 392">
              <a:extLst>
                <a:ext uri="{FF2B5EF4-FFF2-40B4-BE49-F238E27FC236}">
                  <a16:creationId xmlns:a16="http://schemas.microsoft.com/office/drawing/2014/main" id="{0C763674-E325-96A9-7BAE-7D018D21AF95}"/>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1" name="Freeform: Shape 393">
              <a:extLst>
                <a:ext uri="{FF2B5EF4-FFF2-40B4-BE49-F238E27FC236}">
                  <a16:creationId xmlns:a16="http://schemas.microsoft.com/office/drawing/2014/main" id="{FB84C9AA-F015-EEA6-83B3-74C4363D52DC}"/>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2" name="Freeform: Shape 394">
              <a:extLst>
                <a:ext uri="{FF2B5EF4-FFF2-40B4-BE49-F238E27FC236}">
                  <a16:creationId xmlns:a16="http://schemas.microsoft.com/office/drawing/2014/main" id="{8EA953FE-A9D1-86DE-42C2-0025B9602900}"/>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3" name="Freeform: Shape 395">
              <a:extLst>
                <a:ext uri="{FF2B5EF4-FFF2-40B4-BE49-F238E27FC236}">
                  <a16:creationId xmlns:a16="http://schemas.microsoft.com/office/drawing/2014/main" id="{AFE3B04D-808E-3F1D-2718-2B8CD8854CDE}"/>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4" name="Freeform: Shape 396">
              <a:extLst>
                <a:ext uri="{FF2B5EF4-FFF2-40B4-BE49-F238E27FC236}">
                  <a16:creationId xmlns:a16="http://schemas.microsoft.com/office/drawing/2014/main" id="{3803230B-FEE4-635F-7AA3-EC173B57D9DB}"/>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5" name="Freeform: Shape 397">
              <a:extLst>
                <a:ext uri="{FF2B5EF4-FFF2-40B4-BE49-F238E27FC236}">
                  <a16:creationId xmlns:a16="http://schemas.microsoft.com/office/drawing/2014/main" id="{FDE30E4F-99A6-80E4-6CF4-6AC0517EB09E}"/>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6" name="Freeform: Shape 398">
              <a:extLst>
                <a:ext uri="{FF2B5EF4-FFF2-40B4-BE49-F238E27FC236}">
                  <a16:creationId xmlns:a16="http://schemas.microsoft.com/office/drawing/2014/main" id="{ADCB42F7-57A7-B3FD-2D57-DE02C84437F9}"/>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7" name="Freeform: Shape 399">
              <a:extLst>
                <a:ext uri="{FF2B5EF4-FFF2-40B4-BE49-F238E27FC236}">
                  <a16:creationId xmlns:a16="http://schemas.microsoft.com/office/drawing/2014/main" id="{77FDCAE6-F63C-5D00-C0C4-A022159807E3}"/>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8" name="Freeform: Shape 400">
              <a:extLst>
                <a:ext uri="{FF2B5EF4-FFF2-40B4-BE49-F238E27FC236}">
                  <a16:creationId xmlns:a16="http://schemas.microsoft.com/office/drawing/2014/main" id="{84BD946E-B84B-4164-5F63-ED301B091895}"/>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9" name="Freeform: Shape 401">
              <a:extLst>
                <a:ext uri="{FF2B5EF4-FFF2-40B4-BE49-F238E27FC236}">
                  <a16:creationId xmlns:a16="http://schemas.microsoft.com/office/drawing/2014/main" id="{55E0EACC-E393-3D98-7B56-24C1A3928728}"/>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0" name="Freeform: Shape 402">
              <a:extLst>
                <a:ext uri="{FF2B5EF4-FFF2-40B4-BE49-F238E27FC236}">
                  <a16:creationId xmlns:a16="http://schemas.microsoft.com/office/drawing/2014/main" id="{867A00DA-4BBB-9ED3-F3A4-AB8659E77467}"/>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1" name="Freeform: Shape 403">
              <a:extLst>
                <a:ext uri="{FF2B5EF4-FFF2-40B4-BE49-F238E27FC236}">
                  <a16:creationId xmlns:a16="http://schemas.microsoft.com/office/drawing/2014/main" id="{06CD782B-0CF2-AA10-4111-CB9EB411CCF7}"/>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2" name="Freeform: Shape 404">
              <a:extLst>
                <a:ext uri="{FF2B5EF4-FFF2-40B4-BE49-F238E27FC236}">
                  <a16:creationId xmlns:a16="http://schemas.microsoft.com/office/drawing/2014/main" id="{EFA23594-86B7-E848-9B2B-70AFD6A0D883}"/>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3" name="Freeform: Shape 405">
              <a:extLst>
                <a:ext uri="{FF2B5EF4-FFF2-40B4-BE49-F238E27FC236}">
                  <a16:creationId xmlns:a16="http://schemas.microsoft.com/office/drawing/2014/main" id="{4B3B9779-BDAE-2C43-B632-4E1F513E53C6}"/>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4" name="Freeform: Shape 406">
              <a:extLst>
                <a:ext uri="{FF2B5EF4-FFF2-40B4-BE49-F238E27FC236}">
                  <a16:creationId xmlns:a16="http://schemas.microsoft.com/office/drawing/2014/main" id="{116138A4-7B8F-203C-2AFD-B19738C96FFA}"/>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5" name="Freeform: Shape 407">
              <a:extLst>
                <a:ext uri="{FF2B5EF4-FFF2-40B4-BE49-F238E27FC236}">
                  <a16:creationId xmlns:a16="http://schemas.microsoft.com/office/drawing/2014/main" id="{D1B661E2-6B38-B745-9C9B-4B8A11D64ACA}"/>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6" name="Freeform: Shape 408">
              <a:extLst>
                <a:ext uri="{FF2B5EF4-FFF2-40B4-BE49-F238E27FC236}">
                  <a16:creationId xmlns:a16="http://schemas.microsoft.com/office/drawing/2014/main" id="{FE368B3E-7C9A-8F0B-CC06-CAC3546F88CD}"/>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7" name="Freeform: Shape 409">
              <a:extLst>
                <a:ext uri="{FF2B5EF4-FFF2-40B4-BE49-F238E27FC236}">
                  <a16:creationId xmlns:a16="http://schemas.microsoft.com/office/drawing/2014/main" id="{6C14FC4B-247B-8D04-FE5F-3424572B8262}"/>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8" name="Freeform: Shape 410">
              <a:extLst>
                <a:ext uri="{FF2B5EF4-FFF2-40B4-BE49-F238E27FC236}">
                  <a16:creationId xmlns:a16="http://schemas.microsoft.com/office/drawing/2014/main" id="{9C2CE2C2-CAEC-4F91-E7CB-15461112F451}"/>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9" name="Freeform: Shape 411">
              <a:extLst>
                <a:ext uri="{FF2B5EF4-FFF2-40B4-BE49-F238E27FC236}">
                  <a16:creationId xmlns:a16="http://schemas.microsoft.com/office/drawing/2014/main" id="{A3C09046-2560-90FC-E239-F9AA2E1DAEDE}"/>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0" name="Freeform: Shape 412">
              <a:extLst>
                <a:ext uri="{FF2B5EF4-FFF2-40B4-BE49-F238E27FC236}">
                  <a16:creationId xmlns:a16="http://schemas.microsoft.com/office/drawing/2014/main" id="{8B52FC3D-C2DF-3B16-BE49-64074766E8EF}"/>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1" name="Freeform: Shape 413">
              <a:extLst>
                <a:ext uri="{FF2B5EF4-FFF2-40B4-BE49-F238E27FC236}">
                  <a16:creationId xmlns:a16="http://schemas.microsoft.com/office/drawing/2014/main" id="{F0185A98-30D2-2357-7D03-62587DA96CB6}"/>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2" name="Freeform: Shape 414">
              <a:extLst>
                <a:ext uri="{FF2B5EF4-FFF2-40B4-BE49-F238E27FC236}">
                  <a16:creationId xmlns:a16="http://schemas.microsoft.com/office/drawing/2014/main" id="{C5ECA977-0F3C-7AE6-9DF4-9BDE4CB447A0}"/>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3" name="Freeform: Shape 415">
              <a:extLst>
                <a:ext uri="{FF2B5EF4-FFF2-40B4-BE49-F238E27FC236}">
                  <a16:creationId xmlns:a16="http://schemas.microsoft.com/office/drawing/2014/main" id="{48FA07CA-9089-B448-8FF9-41C1E0104FF8}"/>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4" name="Freeform: Shape 416">
              <a:extLst>
                <a:ext uri="{FF2B5EF4-FFF2-40B4-BE49-F238E27FC236}">
                  <a16:creationId xmlns:a16="http://schemas.microsoft.com/office/drawing/2014/main" id="{3F161534-1F7B-477C-E0B6-7BE06F24131A}"/>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5" name="Freeform: Shape 417">
              <a:extLst>
                <a:ext uri="{FF2B5EF4-FFF2-40B4-BE49-F238E27FC236}">
                  <a16:creationId xmlns:a16="http://schemas.microsoft.com/office/drawing/2014/main" id="{21D2F0DB-6932-B836-4D50-D3D40423FC16}"/>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6" name="Freeform: Shape 418">
              <a:extLst>
                <a:ext uri="{FF2B5EF4-FFF2-40B4-BE49-F238E27FC236}">
                  <a16:creationId xmlns:a16="http://schemas.microsoft.com/office/drawing/2014/main" id="{B58E5ABF-AF22-4BB8-D852-EC74D14121F0}"/>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7" name="Freeform: Shape 419">
              <a:extLst>
                <a:ext uri="{FF2B5EF4-FFF2-40B4-BE49-F238E27FC236}">
                  <a16:creationId xmlns:a16="http://schemas.microsoft.com/office/drawing/2014/main" id="{60D29DB4-619B-C9FF-E5E2-F86F233AD23B}"/>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8" name="Freeform: Shape 420">
              <a:extLst>
                <a:ext uri="{FF2B5EF4-FFF2-40B4-BE49-F238E27FC236}">
                  <a16:creationId xmlns:a16="http://schemas.microsoft.com/office/drawing/2014/main" id="{0C4AF9A5-CEAC-E67A-DCF2-40FEFF695796}"/>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9" name="Freeform: Shape 421">
              <a:extLst>
                <a:ext uri="{FF2B5EF4-FFF2-40B4-BE49-F238E27FC236}">
                  <a16:creationId xmlns:a16="http://schemas.microsoft.com/office/drawing/2014/main" id="{438D4AC9-96E1-F3CC-E16D-D6FB02D67EAB}"/>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0" name="Freeform: Shape 422">
              <a:extLst>
                <a:ext uri="{FF2B5EF4-FFF2-40B4-BE49-F238E27FC236}">
                  <a16:creationId xmlns:a16="http://schemas.microsoft.com/office/drawing/2014/main" id="{4A01B567-F59D-D0E0-4772-EE058BF203AD}"/>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1" name="Freeform: Shape 423">
              <a:extLst>
                <a:ext uri="{FF2B5EF4-FFF2-40B4-BE49-F238E27FC236}">
                  <a16:creationId xmlns:a16="http://schemas.microsoft.com/office/drawing/2014/main" id="{73B94B40-4F1E-B7CE-327D-BDC281946B55}"/>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2" name="Freeform: Shape 424">
              <a:extLst>
                <a:ext uri="{FF2B5EF4-FFF2-40B4-BE49-F238E27FC236}">
                  <a16:creationId xmlns:a16="http://schemas.microsoft.com/office/drawing/2014/main" id="{9F677F40-CE0C-DA36-9CEA-B86851A9336A}"/>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3" name="Freeform: Shape 425">
              <a:extLst>
                <a:ext uri="{FF2B5EF4-FFF2-40B4-BE49-F238E27FC236}">
                  <a16:creationId xmlns:a16="http://schemas.microsoft.com/office/drawing/2014/main" id="{1CA1D420-4555-7B4C-8B64-63CB9AD13184}"/>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4" name="Freeform: Shape 426">
              <a:extLst>
                <a:ext uri="{FF2B5EF4-FFF2-40B4-BE49-F238E27FC236}">
                  <a16:creationId xmlns:a16="http://schemas.microsoft.com/office/drawing/2014/main" id="{189AB75A-9A02-36A3-9340-F3EE42E40020}"/>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5" name="Freeform: Shape 427">
              <a:extLst>
                <a:ext uri="{FF2B5EF4-FFF2-40B4-BE49-F238E27FC236}">
                  <a16:creationId xmlns:a16="http://schemas.microsoft.com/office/drawing/2014/main" id="{3E55A0D6-A7F7-0462-ECED-5E7FC20E1BA5}"/>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6" name="Freeform: Shape 428">
              <a:extLst>
                <a:ext uri="{FF2B5EF4-FFF2-40B4-BE49-F238E27FC236}">
                  <a16:creationId xmlns:a16="http://schemas.microsoft.com/office/drawing/2014/main" id="{61B264D0-2A1D-9DD2-7D84-99C6AA10F4CC}"/>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7" name="Freeform: Shape 429">
              <a:extLst>
                <a:ext uri="{FF2B5EF4-FFF2-40B4-BE49-F238E27FC236}">
                  <a16:creationId xmlns:a16="http://schemas.microsoft.com/office/drawing/2014/main" id="{862319F3-1F96-A406-B20A-04650B4B14D9}"/>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8" name="Freeform: Shape 430">
              <a:extLst>
                <a:ext uri="{FF2B5EF4-FFF2-40B4-BE49-F238E27FC236}">
                  <a16:creationId xmlns:a16="http://schemas.microsoft.com/office/drawing/2014/main" id="{A6F0D931-C61D-3996-A66D-A23E17150EB8}"/>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9" name="Freeform: Shape 431">
              <a:extLst>
                <a:ext uri="{FF2B5EF4-FFF2-40B4-BE49-F238E27FC236}">
                  <a16:creationId xmlns:a16="http://schemas.microsoft.com/office/drawing/2014/main" id="{F551E574-23F5-7D7E-CF50-D157FCB22851}"/>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0" name="Freeform: Shape 432">
              <a:extLst>
                <a:ext uri="{FF2B5EF4-FFF2-40B4-BE49-F238E27FC236}">
                  <a16:creationId xmlns:a16="http://schemas.microsoft.com/office/drawing/2014/main" id="{9A11E05C-535B-A85F-F376-AC442BA1D078}"/>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1" name="Freeform: Shape 433">
              <a:extLst>
                <a:ext uri="{FF2B5EF4-FFF2-40B4-BE49-F238E27FC236}">
                  <a16:creationId xmlns:a16="http://schemas.microsoft.com/office/drawing/2014/main" id="{6EFA45A7-65C7-B07C-52B8-ADE44E31716F}"/>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2" name="Freeform: Shape 434">
              <a:extLst>
                <a:ext uri="{FF2B5EF4-FFF2-40B4-BE49-F238E27FC236}">
                  <a16:creationId xmlns:a16="http://schemas.microsoft.com/office/drawing/2014/main" id="{AB12E93F-C1D0-0C3F-9A20-5B48DBE0F53F}"/>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3" name="Freeform: Shape 435">
              <a:extLst>
                <a:ext uri="{FF2B5EF4-FFF2-40B4-BE49-F238E27FC236}">
                  <a16:creationId xmlns:a16="http://schemas.microsoft.com/office/drawing/2014/main" id="{7B766DC2-3DE9-E0C8-4F57-244B9AC50E4D}"/>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4" name="Freeform: Shape 436">
              <a:extLst>
                <a:ext uri="{FF2B5EF4-FFF2-40B4-BE49-F238E27FC236}">
                  <a16:creationId xmlns:a16="http://schemas.microsoft.com/office/drawing/2014/main" id="{49777DD4-736C-E59E-3A11-61418A4D5E5C}"/>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5" name="Freeform: Shape 437">
              <a:extLst>
                <a:ext uri="{FF2B5EF4-FFF2-40B4-BE49-F238E27FC236}">
                  <a16:creationId xmlns:a16="http://schemas.microsoft.com/office/drawing/2014/main" id="{788BA5D5-E561-4E5F-A3C9-B6DBDDD749FE}"/>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6" name="Freeform: Shape 438">
              <a:extLst>
                <a:ext uri="{FF2B5EF4-FFF2-40B4-BE49-F238E27FC236}">
                  <a16:creationId xmlns:a16="http://schemas.microsoft.com/office/drawing/2014/main" id="{A1F0606A-AD69-3A63-73D6-CDCE8D583A8C}"/>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7" name="Freeform: Shape 439">
              <a:extLst>
                <a:ext uri="{FF2B5EF4-FFF2-40B4-BE49-F238E27FC236}">
                  <a16:creationId xmlns:a16="http://schemas.microsoft.com/office/drawing/2014/main" id="{4319A31F-F4F8-7E7F-BFFD-67A943D6561C}"/>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8" name="Freeform: Shape 440">
              <a:extLst>
                <a:ext uri="{FF2B5EF4-FFF2-40B4-BE49-F238E27FC236}">
                  <a16:creationId xmlns:a16="http://schemas.microsoft.com/office/drawing/2014/main" id="{5AAB0178-13E0-545E-19F1-A82F41927AF1}"/>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9" name="Freeform: Shape 441">
              <a:extLst>
                <a:ext uri="{FF2B5EF4-FFF2-40B4-BE49-F238E27FC236}">
                  <a16:creationId xmlns:a16="http://schemas.microsoft.com/office/drawing/2014/main" id="{F4EC0213-ED07-E137-D393-BBAE17328A53}"/>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0" name="Freeform: Shape 442">
              <a:extLst>
                <a:ext uri="{FF2B5EF4-FFF2-40B4-BE49-F238E27FC236}">
                  <a16:creationId xmlns:a16="http://schemas.microsoft.com/office/drawing/2014/main" id="{47ACCEE9-22D7-E346-3A92-3A6D98C30F15}"/>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1" name="Freeform: Shape 443">
              <a:extLst>
                <a:ext uri="{FF2B5EF4-FFF2-40B4-BE49-F238E27FC236}">
                  <a16:creationId xmlns:a16="http://schemas.microsoft.com/office/drawing/2014/main" id="{89D5DBCE-CF77-9F74-1370-28AD80AABA4C}"/>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2" name="Freeform: Shape 444">
              <a:extLst>
                <a:ext uri="{FF2B5EF4-FFF2-40B4-BE49-F238E27FC236}">
                  <a16:creationId xmlns:a16="http://schemas.microsoft.com/office/drawing/2014/main" id="{08491998-8A09-3828-18D5-6953B3805F3A}"/>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3" name="Freeform: Shape 445">
              <a:extLst>
                <a:ext uri="{FF2B5EF4-FFF2-40B4-BE49-F238E27FC236}">
                  <a16:creationId xmlns:a16="http://schemas.microsoft.com/office/drawing/2014/main" id="{84DDDDA2-22A7-F883-3099-E0A763BDD072}"/>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4" name="Freeform: Shape 446">
              <a:extLst>
                <a:ext uri="{FF2B5EF4-FFF2-40B4-BE49-F238E27FC236}">
                  <a16:creationId xmlns:a16="http://schemas.microsoft.com/office/drawing/2014/main" id="{F8A1413D-2A30-0E91-0278-DFDE4378125E}"/>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5" name="Freeform: Shape 447">
              <a:extLst>
                <a:ext uri="{FF2B5EF4-FFF2-40B4-BE49-F238E27FC236}">
                  <a16:creationId xmlns:a16="http://schemas.microsoft.com/office/drawing/2014/main" id="{941F3DDC-0BC6-2C7D-BDAA-EF967FFE91A3}"/>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6" name="Freeform: Shape 448">
              <a:extLst>
                <a:ext uri="{FF2B5EF4-FFF2-40B4-BE49-F238E27FC236}">
                  <a16:creationId xmlns:a16="http://schemas.microsoft.com/office/drawing/2014/main" id="{8320BB1D-C92F-B7AB-23CC-169A0418B095}"/>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7" name="Freeform: Shape 449">
              <a:extLst>
                <a:ext uri="{FF2B5EF4-FFF2-40B4-BE49-F238E27FC236}">
                  <a16:creationId xmlns:a16="http://schemas.microsoft.com/office/drawing/2014/main" id="{9526FD13-6804-0877-497D-D24BA5885898}"/>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8" name="Freeform: Shape 450">
              <a:extLst>
                <a:ext uri="{FF2B5EF4-FFF2-40B4-BE49-F238E27FC236}">
                  <a16:creationId xmlns:a16="http://schemas.microsoft.com/office/drawing/2014/main" id="{B4FB4260-A38A-85E4-EB82-B2711BFB29AE}"/>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9" name="Freeform: Shape 451">
              <a:extLst>
                <a:ext uri="{FF2B5EF4-FFF2-40B4-BE49-F238E27FC236}">
                  <a16:creationId xmlns:a16="http://schemas.microsoft.com/office/drawing/2014/main" id="{397FFCFD-A5F0-078F-A677-749AF6A68119}"/>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0" name="Freeform: Shape 452">
              <a:extLst>
                <a:ext uri="{FF2B5EF4-FFF2-40B4-BE49-F238E27FC236}">
                  <a16:creationId xmlns:a16="http://schemas.microsoft.com/office/drawing/2014/main" id="{9718882C-CD3E-FAAD-D9BD-407FB0A2D4F2}"/>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1" name="Freeform: Shape 453">
              <a:extLst>
                <a:ext uri="{FF2B5EF4-FFF2-40B4-BE49-F238E27FC236}">
                  <a16:creationId xmlns:a16="http://schemas.microsoft.com/office/drawing/2014/main" id="{2D4EDF5B-80CE-C5BA-BC36-CE63518068FE}"/>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2" name="Freeform: Shape 454">
              <a:extLst>
                <a:ext uri="{FF2B5EF4-FFF2-40B4-BE49-F238E27FC236}">
                  <a16:creationId xmlns:a16="http://schemas.microsoft.com/office/drawing/2014/main" id="{9E405D48-ADD9-DEB5-6CD1-1CD210295C0F}"/>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3" name="Freeform: Shape 455">
              <a:extLst>
                <a:ext uri="{FF2B5EF4-FFF2-40B4-BE49-F238E27FC236}">
                  <a16:creationId xmlns:a16="http://schemas.microsoft.com/office/drawing/2014/main" id="{3503EB4A-6988-A435-D4EA-651B0E34684B}"/>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4" name="Freeform: Shape 456">
              <a:extLst>
                <a:ext uri="{FF2B5EF4-FFF2-40B4-BE49-F238E27FC236}">
                  <a16:creationId xmlns:a16="http://schemas.microsoft.com/office/drawing/2014/main" id="{344F2632-877B-DF55-A767-9498D061C4E4}"/>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5" name="Freeform: Shape 457">
              <a:extLst>
                <a:ext uri="{FF2B5EF4-FFF2-40B4-BE49-F238E27FC236}">
                  <a16:creationId xmlns:a16="http://schemas.microsoft.com/office/drawing/2014/main" id="{DA83079D-8194-C21C-951E-878C3B69BE10}"/>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6" name="Freeform: Shape 458">
              <a:extLst>
                <a:ext uri="{FF2B5EF4-FFF2-40B4-BE49-F238E27FC236}">
                  <a16:creationId xmlns:a16="http://schemas.microsoft.com/office/drawing/2014/main" id="{586E02C3-51DC-2287-E403-012FCE2DBE5C}"/>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7" name="Freeform: Shape 459">
              <a:extLst>
                <a:ext uri="{FF2B5EF4-FFF2-40B4-BE49-F238E27FC236}">
                  <a16:creationId xmlns:a16="http://schemas.microsoft.com/office/drawing/2014/main" id="{EF20B426-5C72-3D8A-4480-BE4F7FBD3B8F}"/>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8" name="Freeform: Shape 460">
              <a:extLst>
                <a:ext uri="{FF2B5EF4-FFF2-40B4-BE49-F238E27FC236}">
                  <a16:creationId xmlns:a16="http://schemas.microsoft.com/office/drawing/2014/main" id="{8A9D025B-B61E-F00C-3E0B-07B7AD31A6D3}"/>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9" name="Freeform: Shape 461">
              <a:extLst>
                <a:ext uri="{FF2B5EF4-FFF2-40B4-BE49-F238E27FC236}">
                  <a16:creationId xmlns:a16="http://schemas.microsoft.com/office/drawing/2014/main" id="{55F74837-1E22-69A6-F3B8-F96D4578E58B}"/>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0" name="Freeform: Shape 462">
              <a:extLst>
                <a:ext uri="{FF2B5EF4-FFF2-40B4-BE49-F238E27FC236}">
                  <a16:creationId xmlns:a16="http://schemas.microsoft.com/office/drawing/2014/main" id="{70B85E1D-8D9E-35C9-B024-8BAFB55B6312}"/>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1" name="Freeform: Shape 463">
              <a:extLst>
                <a:ext uri="{FF2B5EF4-FFF2-40B4-BE49-F238E27FC236}">
                  <a16:creationId xmlns:a16="http://schemas.microsoft.com/office/drawing/2014/main" id="{12223398-99BA-D7EB-3AF2-0AB09AC4FD48}"/>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2" name="Freeform: Shape 464">
              <a:extLst>
                <a:ext uri="{FF2B5EF4-FFF2-40B4-BE49-F238E27FC236}">
                  <a16:creationId xmlns:a16="http://schemas.microsoft.com/office/drawing/2014/main" id="{AD73A24B-295A-364C-266D-E0C4A08E6DA4}"/>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3" name="Freeform: Shape 465">
              <a:extLst>
                <a:ext uri="{FF2B5EF4-FFF2-40B4-BE49-F238E27FC236}">
                  <a16:creationId xmlns:a16="http://schemas.microsoft.com/office/drawing/2014/main" id="{3C206B09-C086-FFF0-6104-5DE66E48F338}"/>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4" name="Freeform: Shape 466">
              <a:extLst>
                <a:ext uri="{FF2B5EF4-FFF2-40B4-BE49-F238E27FC236}">
                  <a16:creationId xmlns:a16="http://schemas.microsoft.com/office/drawing/2014/main" id="{F42A70EA-CDB3-7A80-D814-C20A5ABBD72F}"/>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5" name="Freeform: Shape 467">
              <a:extLst>
                <a:ext uri="{FF2B5EF4-FFF2-40B4-BE49-F238E27FC236}">
                  <a16:creationId xmlns:a16="http://schemas.microsoft.com/office/drawing/2014/main" id="{334F0581-B001-0A2F-AEC0-E19EC946A0C6}"/>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6" name="Freeform: Shape 468">
              <a:extLst>
                <a:ext uri="{FF2B5EF4-FFF2-40B4-BE49-F238E27FC236}">
                  <a16:creationId xmlns:a16="http://schemas.microsoft.com/office/drawing/2014/main" id="{3BCE8EDB-2E98-B225-45A4-66DE9466D49A}"/>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7" name="Freeform: Shape 469">
              <a:extLst>
                <a:ext uri="{FF2B5EF4-FFF2-40B4-BE49-F238E27FC236}">
                  <a16:creationId xmlns:a16="http://schemas.microsoft.com/office/drawing/2014/main" id="{5DC9DAE8-19E1-0620-CE81-33D773D8506D}"/>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8" name="Freeform: Shape 470">
              <a:extLst>
                <a:ext uri="{FF2B5EF4-FFF2-40B4-BE49-F238E27FC236}">
                  <a16:creationId xmlns:a16="http://schemas.microsoft.com/office/drawing/2014/main" id="{6873E88D-E8BE-1476-E4A3-BA2972A075DD}"/>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9" name="Freeform: Shape 471">
              <a:extLst>
                <a:ext uri="{FF2B5EF4-FFF2-40B4-BE49-F238E27FC236}">
                  <a16:creationId xmlns:a16="http://schemas.microsoft.com/office/drawing/2014/main" id="{0FE6804C-790B-7056-616A-870B834AFEC7}"/>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0" name="Freeform: Shape 472">
              <a:extLst>
                <a:ext uri="{FF2B5EF4-FFF2-40B4-BE49-F238E27FC236}">
                  <a16:creationId xmlns:a16="http://schemas.microsoft.com/office/drawing/2014/main" id="{0E8DE651-4706-F799-AF12-7EEE19569362}"/>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1" name="Freeform: Shape 473">
              <a:extLst>
                <a:ext uri="{FF2B5EF4-FFF2-40B4-BE49-F238E27FC236}">
                  <a16:creationId xmlns:a16="http://schemas.microsoft.com/office/drawing/2014/main" id="{AA08EC9B-1B54-E5FF-EE0A-B642D4647D64}"/>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2" name="Freeform: Shape 474">
              <a:extLst>
                <a:ext uri="{FF2B5EF4-FFF2-40B4-BE49-F238E27FC236}">
                  <a16:creationId xmlns:a16="http://schemas.microsoft.com/office/drawing/2014/main" id="{12174939-3E12-8097-494F-07644E6FC1D7}"/>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3" name="Freeform: Shape 475">
              <a:extLst>
                <a:ext uri="{FF2B5EF4-FFF2-40B4-BE49-F238E27FC236}">
                  <a16:creationId xmlns:a16="http://schemas.microsoft.com/office/drawing/2014/main" id="{66CA9AC6-A9E2-D64C-D444-04636CE2DD65}"/>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4" name="Freeform: Shape 476">
              <a:extLst>
                <a:ext uri="{FF2B5EF4-FFF2-40B4-BE49-F238E27FC236}">
                  <a16:creationId xmlns:a16="http://schemas.microsoft.com/office/drawing/2014/main" id="{9FA6588A-94D6-F1ED-4548-2FDA11FCC38D}"/>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5" name="Freeform: Shape 477">
              <a:extLst>
                <a:ext uri="{FF2B5EF4-FFF2-40B4-BE49-F238E27FC236}">
                  <a16:creationId xmlns:a16="http://schemas.microsoft.com/office/drawing/2014/main" id="{9C0D0E5B-3E09-5F63-8E1E-1DB47F8B0188}"/>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6" name="Freeform: Shape 478">
              <a:extLst>
                <a:ext uri="{FF2B5EF4-FFF2-40B4-BE49-F238E27FC236}">
                  <a16:creationId xmlns:a16="http://schemas.microsoft.com/office/drawing/2014/main" id="{CEB49D82-8B9E-25AA-EB7C-8BCE3E83F7AA}"/>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7" name="Freeform: Shape 479">
              <a:extLst>
                <a:ext uri="{FF2B5EF4-FFF2-40B4-BE49-F238E27FC236}">
                  <a16:creationId xmlns:a16="http://schemas.microsoft.com/office/drawing/2014/main" id="{8647D4BF-508A-25F5-1BE4-26851A26DB5D}"/>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8" name="Freeform: Shape 480">
              <a:extLst>
                <a:ext uri="{FF2B5EF4-FFF2-40B4-BE49-F238E27FC236}">
                  <a16:creationId xmlns:a16="http://schemas.microsoft.com/office/drawing/2014/main" id="{79165FA9-DB07-E85E-CF20-63AD2CF9CD96}"/>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9" name="Freeform: Shape 481">
              <a:extLst>
                <a:ext uri="{FF2B5EF4-FFF2-40B4-BE49-F238E27FC236}">
                  <a16:creationId xmlns:a16="http://schemas.microsoft.com/office/drawing/2014/main" id="{36599B43-6B5F-C4F7-E965-6A5E3B79E06E}"/>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0" name="Freeform: Shape 482">
              <a:extLst>
                <a:ext uri="{FF2B5EF4-FFF2-40B4-BE49-F238E27FC236}">
                  <a16:creationId xmlns:a16="http://schemas.microsoft.com/office/drawing/2014/main" id="{0D0F74D1-889F-2584-4DB5-C30E8D882365}"/>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1" name="Freeform: Shape 483">
              <a:extLst>
                <a:ext uri="{FF2B5EF4-FFF2-40B4-BE49-F238E27FC236}">
                  <a16:creationId xmlns:a16="http://schemas.microsoft.com/office/drawing/2014/main" id="{D33971CC-BD83-C97F-B22E-80F7683FF524}"/>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2" name="Freeform: Shape 484">
              <a:extLst>
                <a:ext uri="{FF2B5EF4-FFF2-40B4-BE49-F238E27FC236}">
                  <a16:creationId xmlns:a16="http://schemas.microsoft.com/office/drawing/2014/main" id="{6090A37A-74BB-4149-8299-2F2294D8D8BB}"/>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3" name="Freeform: Shape 485">
              <a:extLst>
                <a:ext uri="{FF2B5EF4-FFF2-40B4-BE49-F238E27FC236}">
                  <a16:creationId xmlns:a16="http://schemas.microsoft.com/office/drawing/2014/main" id="{85CC6F0E-DAE6-AC4F-F9A6-E8F7F9E11B4C}"/>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4" name="Freeform: Shape 486">
              <a:extLst>
                <a:ext uri="{FF2B5EF4-FFF2-40B4-BE49-F238E27FC236}">
                  <a16:creationId xmlns:a16="http://schemas.microsoft.com/office/drawing/2014/main" id="{C6F4F045-7C36-7B85-40D3-64650101D439}"/>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5" name="Freeform: Shape 487">
              <a:extLst>
                <a:ext uri="{FF2B5EF4-FFF2-40B4-BE49-F238E27FC236}">
                  <a16:creationId xmlns:a16="http://schemas.microsoft.com/office/drawing/2014/main" id="{359F93A2-B7B1-C501-6F3D-AFC93243406A}"/>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6" name="Freeform: Shape 488">
              <a:extLst>
                <a:ext uri="{FF2B5EF4-FFF2-40B4-BE49-F238E27FC236}">
                  <a16:creationId xmlns:a16="http://schemas.microsoft.com/office/drawing/2014/main" id="{37BFF623-9DEC-C1B5-67D1-989A72496AEF}"/>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7" name="Freeform: Shape 489">
              <a:extLst>
                <a:ext uri="{FF2B5EF4-FFF2-40B4-BE49-F238E27FC236}">
                  <a16:creationId xmlns:a16="http://schemas.microsoft.com/office/drawing/2014/main" id="{59A707D0-CFE2-A9A9-389E-4C42220FA41C}"/>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8" name="Freeform: Shape 490">
              <a:extLst>
                <a:ext uri="{FF2B5EF4-FFF2-40B4-BE49-F238E27FC236}">
                  <a16:creationId xmlns:a16="http://schemas.microsoft.com/office/drawing/2014/main" id="{2B741F7C-367D-C570-331C-344AF20916FB}"/>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9" name="Freeform: Shape 491">
              <a:extLst>
                <a:ext uri="{FF2B5EF4-FFF2-40B4-BE49-F238E27FC236}">
                  <a16:creationId xmlns:a16="http://schemas.microsoft.com/office/drawing/2014/main" id="{C282BEF8-5B04-7606-676A-94CEF7F59B30}"/>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0" name="Freeform: Shape 492">
              <a:extLst>
                <a:ext uri="{FF2B5EF4-FFF2-40B4-BE49-F238E27FC236}">
                  <a16:creationId xmlns:a16="http://schemas.microsoft.com/office/drawing/2014/main" id="{037082E8-DC60-3976-522A-ADBEFFB95B6B}"/>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1" name="Freeform: Shape 493">
              <a:extLst>
                <a:ext uri="{FF2B5EF4-FFF2-40B4-BE49-F238E27FC236}">
                  <a16:creationId xmlns:a16="http://schemas.microsoft.com/office/drawing/2014/main" id="{32F267CE-900B-3098-F64E-2B7C21D02737}"/>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2" name="Freeform: Shape 494">
              <a:extLst>
                <a:ext uri="{FF2B5EF4-FFF2-40B4-BE49-F238E27FC236}">
                  <a16:creationId xmlns:a16="http://schemas.microsoft.com/office/drawing/2014/main" id="{37858F05-3A98-E50F-165B-2AEEDAC817C1}"/>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3" name="Freeform: Shape 495">
              <a:extLst>
                <a:ext uri="{FF2B5EF4-FFF2-40B4-BE49-F238E27FC236}">
                  <a16:creationId xmlns:a16="http://schemas.microsoft.com/office/drawing/2014/main" id="{E3D62A85-A061-A589-7CCA-C46D54FE7895}"/>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4" name="Freeform: Shape 496">
              <a:extLst>
                <a:ext uri="{FF2B5EF4-FFF2-40B4-BE49-F238E27FC236}">
                  <a16:creationId xmlns:a16="http://schemas.microsoft.com/office/drawing/2014/main" id="{536B080F-AA6A-FE37-E933-FECA1A5E8A1F}"/>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5" name="Freeform: Shape 497">
              <a:extLst>
                <a:ext uri="{FF2B5EF4-FFF2-40B4-BE49-F238E27FC236}">
                  <a16:creationId xmlns:a16="http://schemas.microsoft.com/office/drawing/2014/main" id="{27ACAA08-5F4F-F63A-28EE-B894411E7993}"/>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6" name="Freeform: Shape 498">
              <a:extLst>
                <a:ext uri="{FF2B5EF4-FFF2-40B4-BE49-F238E27FC236}">
                  <a16:creationId xmlns:a16="http://schemas.microsoft.com/office/drawing/2014/main" id="{5D6B786F-8543-2305-C16C-CDECA1B99CC2}"/>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7" name="Freeform: Shape 499">
              <a:extLst>
                <a:ext uri="{FF2B5EF4-FFF2-40B4-BE49-F238E27FC236}">
                  <a16:creationId xmlns:a16="http://schemas.microsoft.com/office/drawing/2014/main" id="{4255F881-063F-29A2-45EF-7FEFD62B667F}"/>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8" name="Freeform: Shape 500">
              <a:extLst>
                <a:ext uri="{FF2B5EF4-FFF2-40B4-BE49-F238E27FC236}">
                  <a16:creationId xmlns:a16="http://schemas.microsoft.com/office/drawing/2014/main" id="{1CCA6807-8F6D-5B9F-E650-1224CBA7BDF2}"/>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9" name="Freeform: Shape 501">
              <a:extLst>
                <a:ext uri="{FF2B5EF4-FFF2-40B4-BE49-F238E27FC236}">
                  <a16:creationId xmlns:a16="http://schemas.microsoft.com/office/drawing/2014/main" id="{AD2534A8-2154-7754-2AD0-955C4E5058D2}"/>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0" name="Freeform: Shape 502">
              <a:extLst>
                <a:ext uri="{FF2B5EF4-FFF2-40B4-BE49-F238E27FC236}">
                  <a16:creationId xmlns:a16="http://schemas.microsoft.com/office/drawing/2014/main" id="{15A106FA-B614-6E5B-6A65-FA5CDBCE0A64}"/>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1" name="Freeform: Shape 503">
              <a:extLst>
                <a:ext uri="{FF2B5EF4-FFF2-40B4-BE49-F238E27FC236}">
                  <a16:creationId xmlns:a16="http://schemas.microsoft.com/office/drawing/2014/main" id="{5D670DDE-AF5A-3B0A-1D61-6101D95545AF}"/>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2" name="Freeform: Shape 504">
              <a:extLst>
                <a:ext uri="{FF2B5EF4-FFF2-40B4-BE49-F238E27FC236}">
                  <a16:creationId xmlns:a16="http://schemas.microsoft.com/office/drawing/2014/main" id="{330A5CBA-5373-7904-D879-B1A941F9AEC4}"/>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3" name="Freeform: Shape 505">
              <a:extLst>
                <a:ext uri="{FF2B5EF4-FFF2-40B4-BE49-F238E27FC236}">
                  <a16:creationId xmlns:a16="http://schemas.microsoft.com/office/drawing/2014/main" id="{513F654A-B35C-3115-35DF-4DE3AAC783A2}"/>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4" name="Freeform: Shape 506">
              <a:extLst>
                <a:ext uri="{FF2B5EF4-FFF2-40B4-BE49-F238E27FC236}">
                  <a16:creationId xmlns:a16="http://schemas.microsoft.com/office/drawing/2014/main" id="{20C17A3B-243F-BA44-2E96-67B8F2202D23}"/>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5" name="Freeform: Shape 507">
              <a:extLst>
                <a:ext uri="{FF2B5EF4-FFF2-40B4-BE49-F238E27FC236}">
                  <a16:creationId xmlns:a16="http://schemas.microsoft.com/office/drawing/2014/main" id="{1839830C-0550-8BC4-69A5-0B87213B526C}"/>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6" name="Freeform: Shape 508">
              <a:extLst>
                <a:ext uri="{FF2B5EF4-FFF2-40B4-BE49-F238E27FC236}">
                  <a16:creationId xmlns:a16="http://schemas.microsoft.com/office/drawing/2014/main" id="{6BFFC3EB-F78B-30D4-D824-187A45040232}"/>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7" name="Freeform: Shape 509">
              <a:extLst>
                <a:ext uri="{FF2B5EF4-FFF2-40B4-BE49-F238E27FC236}">
                  <a16:creationId xmlns:a16="http://schemas.microsoft.com/office/drawing/2014/main" id="{4964E779-78B9-2CDA-9740-5A09E2A45AC8}"/>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8" name="Freeform: Shape 510">
              <a:extLst>
                <a:ext uri="{FF2B5EF4-FFF2-40B4-BE49-F238E27FC236}">
                  <a16:creationId xmlns:a16="http://schemas.microsoft.com/office/drawing/2014/main" id="{BD094F90-5E9E-8BA6-C129-2406EC4492E1}"/>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9" name="Freeform: Shape 511">
              <a:extLst>
                <a:ext uri="{FF2B5EF4-FFF2-40B4-BE49-F238E27FC236}">
                  <a16:creationId xmlns:a16="http://schemas.microsoft.com/office/drawing/2014/main" id="{301D112F-8958-6EB8-081B-BCB22E0F8105}"/>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0" name="Freeform: Shape 512">
              <a:extLst>
                <a:ext uri="{FF2B5EF4-FFF2-40B4-BE49-F238E27FC236}">
                  <a16:creationId xmlns:a16="http://schemas.microsoft.com/office/drawing/2014/main" id="{25E4A09A-0B15-1CCF-F5D7-C65ACB98C672}"/>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1" name="Freeform: Shape 513">
              <a:extLst>
                <a:ext uri="{FF2B5EF4-FFF2-40B4-BE49-F238E27FC236}">
                  <a16:creationId xmlns:a16="http://schemas.microsoft.com/office/drawing/2014/main" id="{69CE3B9A-7BAC-4FB9-B692-CA663A93FA08}"/>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2" name="Freeform: Shape 514">
              <a:extLst>
                <a:ext uri="{FF2B5EF4-FFF2-40B4-BE49-F238E27FC236}">
                  <a16:creationId xmlns:a16="http://schemas.microsoft.com/office/drawing/2014/main" id="{CAEB4DCF-42F7-73CC-6824-CC2493ED4AB5}"/>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3" name="Freeform: Shape 515">
              <a:extLst>
                <a:ext uri="{FF2B5EF4-FFF2-40B4-BE49-F238E27FC236}">
                  <a16:creationId xmlns:a16="http://schemas.microsoft.com/office/drawing/2014/main" id="{FA4A383F-7244-E24B-F4E9-F2A29835E5B5}"/>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4" name="Freeform: Shape 516">
              <a:extLst>
                <a:ext uri="{FF2B5EF4-FFF2-40B4-BE49-F238E27FC236}">
                  <a16:creationId xmlns:a16="http://schemas.microsoft.com/office/drawing/2014/main" id="{B052ECD1-118D-6F54-F042-BC100D018DBF}"/>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5" name="Freeform: Shape 517">
              <a:extLst>
                <a:ext uri="{FF2B5EF4-FFF2-40B4-BE49-F238E27FC236}">
                  <a16:creationId xmlns:a16="http://schemas.microsoft.com/office/drawing/2014/main" id="{D08D1BEA-8653-8C62-1C1F-58CE91AC31B4}"/>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6" name="Freeform: Shape 518">
              <a:extLst>
                <a:ext uri="{FF2B5EF4-FFF2-40B4-BE49-F238E27FC236}">
                  <a16:creationId xmlns:a16="http://schemas.microsoft.com/office/drawing/2014/main" id="{BC40EA04-C37F-A2F9-56A9-5D56C9EF195F}"/>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7" name="Freeform: Shape 519">
              <a:extLst>
                <a:ext uri="{FF2B5EF4-FFF2-40B4-BE49-F238E27FC236}">
                  <a16:creationId xmlns:a16="http://schemas.microsoft.com/office/drawing/2014/main" id="{EDFBDF30-74C2-5C35-4BAC-8C9231205C0F}"/>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8" name="Freeform: Shape 520">
              <a:extLst>
                <a:ext uri="{FF2B5EF4-FFF2-40B4-BE49-F238E27FC236}">
                  <a16:creationId xmlns:a16="http://schemas.microsoft.com/office/drawing/2014/main" id="{3AE86223-035B-57AC-C5B1-3232FEFB8AB2}"/>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9" name="Freeform: Shape 521">
              <a:extLst>
                <a:ext uri="{FF2B5EF4-FFF2-40B4-BE49-F238E27FC236}">
                  <a16:creationId xmlns:a16="http://schemas.microsoft.com/office/drawing/2014/main" id="{2F944DFE-B1CA-5DE3-FAFF-F91D02CC8E61}"/>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0" name="Freeform: Shape 522">
              <a:extLst>
                <a:ext uri="{FF2B5EF4-FFF2-40B4-BE49-F238E27FC236}">
                  <a16:creationId xmlns:a16="http://schemas.microsoft.com/office/drawing/2014/main" id="{F906F994-0654-4B1C-36C6-26E183A85F93}"/>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1" name="Freeform: Shape 523">
              <a:extLst>
                <a:ext uri="{FF2B5EF4-FFF2-40B4-BE49-F238E27FC236}">
                  <a16:creationId xmlns:a16="http://schemas.microsoft.com/office/drawing/2014/main" id="{41971408-D06E-BB5A-45CC-29C419A959E9}"/>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2" name="Freeform: Shape 524">
              <a:extLst>
                <a:ext uri="{FF2B5EF4-FFF2-40B4-BE49-F238E27FC236}">
                  <a16:creationId xmlns:a16="http://schemas.microsoft.com/office/drawing/2014/main" id="{1CD81287-5DA5-A2EE-07A0-7569728C400B}"/>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3" name="Freeform: Shape 525">
              <a:extLst>
                <a:ext uri="{FF2B5EF4-FFF2-40B4-BE49-F238E27FC236}">
                  <a16:creationId xmlns:a16="http://schemas.microsoft.com/office/drawing/2014/main" id="{16D9FBD6-9360-9827-427E-3F1F0F0D8D60}"/>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4" name="Freeform: Shape 526">
              <a:extLst>
                <a:ext uri="{FF2B5EF4-FFF2-40B4-BE49-F238E27FC236}">
                  <a16:creationId xmlns:a16="http://schemas.microsoft.com/office/drawing/2014/main" id="{1551E608-51CA-6C35-344B-D7550C9C6EDD}"/>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5" name="Freeform: Shape 527">
              <a:extLst>
                <a:ext uri="{FF2B5EF4-FFF2-40B4-BE49-F238E27FC236}">
                  <a16:creationId xmlns:a16="http://schemas.microsoft.com/office/drawing/2014/main" id="{C2BB357C-C2C6-D356-BC09-5A4C64DCC9A7}"/>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6" name="Freeform: Shape 528">
              <a:extLst>
                <a:ext uri="{FF2B5EF4-FFF2-40B4-BE49-F238E27FC236}">
                  <a16:creationId xmlns:a16="http://schemas.microsoft.com/office/drawing/2014/main" id="{978FB85B-8AED-9A67-8B1C-17C3FE9881D7}"/>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7" name="Freeform: Shape 529">
              <a:extLst>
                <a:ext uri="{FF2B5EF4-FFF2-40B4-BE49-F238E27FC236}">
                  <a16:creationId xmlns:a16="http://schemas.microsoft.com/office/drawing/2014/main" id="{93A311C9-5E28-833F-B775-2D167E40C99E}"/>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8" name="Freeform: Shape 530">
              <a:extLst>
                <a:ext uri="{FF2B5EF4-FFF2-40B4-BE49-F238E27FC236}">
                  <a16:creationId xmlns:a16="http://schemas.microsoft.com/office/drawing/2014/main" id="{AC336129-AF52-8DD7-C35B-E85F44AEC1E6}"/>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9" name="Freeform: Shape 531">
              <a:extLst>
                <a:ext uri="{FF2B5EF4-FFF2-40B4-BE49-F238E27FC236}">
                  <a16:creationId xmlns:a16="http://schemas.microsoft.com/office/drawing/2014/main" id="{FC5F677D-D5B0-98C7-BFDF-9358F3B7291C}"/>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0" name="Freeform: Shape 532">
              <a:extLst>
                <a:ext uri="{FF2B5EF4-FFF2-40B4-BE49-F238E27FC236}">
                  <a16:creationId xmlns:a16="http://schemas.microsoft.com/office/drawing/2014/main" id="{9BA3C12C-3023-7A4A-63AF-6D0CB8839A1D}"/>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1" name="Freeform: Shape 533">
              <a:extLst>
                <a:ext uri="{FF2B5EF4-FFF2-40B4-BE49-F238E27FC236}">
                  <a16:creationId xmlns:a16="http://schemas.microsoft.com/office/drawing/2014/main" id="{1FEAE4F5-7B97-632F-4BF4-7D5E74C32657}"/>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2" name="Freeform: Shape 534">
              <a:extLst>
                <a:ext uri="{FF2B5EF4-FFF2-40B4-BE49-F238E27FC236}">
                  <a16:creationId xmlns:a16="http://schemas.microsoft.com/office/drawing/2014/main" id="{42DD00DC-8F6D-4D5A-D538-DC98C2B34952}"/>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3" name="Freeform: Shape 535">
              <a:extLst>
                <a:ext uri="{FF2B5EF4-FFF2-40B4-BE49-F238E27FC236}">
                  <a16:creationId xmlns:a16="http://schemas.microsoft.com/office/drawing/2014/main" id="{6AF5998F-6E14-64D6-CC65-DAB24A49033D}"/>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4" name="Freeform: Shape 536">
              <a:extLst>
                <a:ext uri="{FF2B5EF4-FFF2-40B4-BE49-F238E27FC236}">
                  <a16:creationId xmlns:a16="http://schemas.microsoft.com/office/drawing/2014/main" id="{1191A88D-582D-1BF1-EA7C-39BA4434DD20}"/>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5" name="Freeform: Shape 537">
              <a:extLst>
                <a:ext uri="{FF2B5EF4-FFF2-40B4-BE49-F238E27FC236}">
                  <a16:creationId xmlns:a16="http://schemas.microsoft.com/office/drawing/2014/main" id="{BD860D5A-FA6D-A689-7985-2584C4AFCA92}"/>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6" name="Freeform: Shape 538">
              <a:extLst>
                <a:ext uri="{FF2B5EF4-FFF2-40B4-BE49-F238E27FC236}">
                  <a16:creationId xmlns:a16="http://schemas.microsoft.com/office/drawing/2014/main" id="{DB1222E3-D3BA-1811-E20E-B3DCC0D5FF18}"/>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grpSp>
      <p:grpSp>
        <p:nvGrpSpPr>
          <p:cNvPr id="227" name="Group 226">
            <a:extLst>
              <a:ext uri="{FF2B5EF4-FFF2-40B4-BE49-F238E27FC236}">
                <a16:creationId xmlns:a16="http://schemas.microsoft.com/office/drawing/2014/main" id="{58765044-CA3A-EB5D-3B1C-E1DDB39E7615}"/>
              </a:ext>
            </a:extLst>
          </p:cNvPr>
          <p:cNvGrpSpPr/>
          <p:nvPr/>
        </p:nvGrpSpPr>
        <p:grpSpPr>
          <a:xfrm>
            <a:off x="0" y="5190083"/>
            <a:ext cx="2289199" cy="1667916"/>
            <a:chOff x="0" y="4867524"/>
            <a:chExt cx="2731907" cy="1990475"/>
          </a:xfrm>
        </p:grpSpPr>
        <p:sp>
          <p:nvSpPr>
            <p:cNvPr id="228" name="Freeform: Shape 34">
              <a:extLst>
                <a:ext uri="{FF2B5EF4-FFF2-40B4-BE49-F238E27FC236}">
                  <a16:creationId xmlns:a16="http://schemas.microsoft.com/office/drawing/2014/main" id="{5246ECE3-0535-F413-0F26-6BB26A38C3BF}"/>
                </a:ext>
              </a:extLst>
            </p:cNvPr>
            <p:cNvSpPr/>
            <p:nvPr/>
          </p:nvSpPr>
          <p:spPr>
            <a:xfrm>
              <a:off x="0" y="4867524"/>
              <a:ext cx="2731907" cy="1990475"/>
            </a:xfrm>
            <a:custGeom>
              <a:avLst/>
              <a:gdLst>
                <a:gd name="f0" fmla="val 10800000"/>
                <a:gd name="f1" fmla="val 5400000"/>
                <a:gd name="f2" fmla="val 180"/>
                <a:gd name="f3" fmla="val w"/>
                <a:gd name="f4" fmla="val h"/>
                <a:gd name="f5" fmla="val 0"/>
                <a:gd name="f6" fmla="val 2731911"/>
                <a:gd name="f7" fmla="val 1990477"/>
                <a:gd name="f8" fmla="val 758367"/>
                <a:gd name="f9" fmla="val 1848325"/>
                <a:gd name="f10" fmla="val 883586"/>
                <a:gd name="f11" fmla="val 1973544"/>
                <a:gd name="f12" fmla="val 2731056"/>
                <a:gd name="f13" fmla="val 151495"/>
                <a:gd name="f14" fmla="val 171496"/>
                <a:gd name="f15" fmla="val 88727"/>
                <a:gd name="f16" fmla="val 356888"/>
                <a:gd name="f17" fmla="val 31064"/>
                <a:gd name="f18" fmla="val 554000"/>
                <a:gd name="f19" fmla="+- 0 0 -90"/>
                <a:gd name="f20" fmla="*/ f3 1 2731911"/>
                <a:gd name="f21" fmla="*/ f4 1 1990477"/>
                <a:gd name="f22" fmla="+- f7 0 f5"/>
                <a:gd name="f23" fmla="+- f6 0 f5"/>
                <a:gd name="f24" fmla="*/ f19 f0 1"/>
                <a:gd name="f25" fmla="*/ f23 1 2731911"/>
                <a:gd name="f26" fmla="*/ f22 1 1990477"/>
                <a:gd name="f27" fmla="*/ 758367 f23 1"/>
                <a:gd name="f28" fmla="*/ 0 f22 1"/>
                <a:gd name="f29" fmla="*/ 2731911 f23 1"/>
                <a:gd name="f30" fmla="*/ 1973544 f22 1"/>
                <a:gd name="f31" fmla="*/ 2731056 f23 1"/>
                <a:gd name="f32" fmla="*/ 1990477 f22 1"/>
                <a:gd name="f33" fmla="*/ 0 f23 1"/>
                <a:gd name="f34" fmla="*/ 151495 f22 1"/>
                <a:gd name="f35" fmla="*/ 171496 f23 1"/>
                <a:gd name="f36" fmla="*/ 88727 f22 1"/>
                <a:gd name="f37" fmla="*/ f24 1 f2"/>
                <a:gd name="f38" fmla="*/ f27 1 2731911"/>
                <a:gd name="f39" fmla="*/ f28 1 1990477"/>
                <a:gd name="f40" fmla="*/ f29 1 2731911"/>
                <a:gd name="f41" fmla="*/ f30 1 1990477"/>
                <a:gd name="f42" fmla="*/ f31 1 2731911"/>
                <a:gd name="f43" fmla="*/ f32 1 1990477"/>
                <a:gd name="f44" fmla="*/ f33 1 2731911"/>
                <a:gd name="f45" fmla="*/ f34 1 1990477"/>
                <a:gd name="f46" fmla="*/ f35 1 2731911"/>
                <a:gd name="f47" fmla="*/ f36 1 1990477"/>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70"/>
                </a:cxn>
                <a:cxn ang="f52">
                  <a:pos x="f71" y="f72"/>
                </a:cxn>
                <a:cxn ang="f52">
                  <a:pos x="f73" y="f72"/>
                </a:cxn>
                <a:cxn ang="f52">
                  <a:pos x="f73" y="f74"/>
                </a:cxn>
                <a:cxn ang="f52">
                  <a:pos x="f75" y="f76"/>
                </a:cxn>
                <a:cxn ang="f52">
                  <a:pos x="f67" y="f68"/>
                </a:cxn>
              </a:cxnLst>
              <a:rect l="f63" t="f66" r="f64" b="f65"/>
              <a:pathLst>
                <a:path w="2731911" h="1990477">
                  <a:moveTo>
                    <a:pt x="f8" y="f5"/>
                  </a:moveTo>
                  <a:cubicBezTo>
                    <a:pt x="f9" y="f5"/>
                    <a:pt x="f6" y="f10"/>
                    <a:pt x="f6" y="f11"/>
                  </a:cubicBezTo>
                  <a:lnTo>
                    <a:pt x="f12" y="f7"/>
                  </a:lnTo>
                  <a:lnTo>
                    <a:pt x="f5" y="f7"/>
                  </a:lnTo>
                  <a:lnTo>
                    <a:pt x="f5" y="f13"/>
                  </a:lnTo>
                  <a:lnTo>
                    <a:pt x="f14" y="f15"/>
                  </a:lnTo>
                  <a:cubicBezTo>
                    <a:pt x="f16" y="f17"/>
                    <a:pt x="f18" y="f5"/>
                    <a:pt x="f8" y="f5"/>
                  </a:cubicBezTo>
                  <a:close/>
                </a:path>
              </a:pathLst>
            </a:custGeom>
            <a:solidFill>
              <a:srgbClr val="14123F"/>
            </a:solidFill>
            <a:ln cap="flat">
              <a:noFill/>
              <a:prstDash val="solid"/>
            </a:ln>
          </p:spPr>
          <p:txBody>
            <a:bodyPr vert="horz" wrap="square" lIns="91440" tIns="45720" rIns="91440" bIns="45720" anchor="ctr" anchorCtr="1" compatLnSpc="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pic>
          <p:nvPicPr>
            <p:cNvPr id="229" name="Graphic 271">
              <a:extLst>
                <a:ext uri="{FF2B5EF4-FFF2-40B4-BE49-F238E27FC236}">
                  <a16:creationId xmlns:a16="http://schemas.microsoft.com/office/drawing/2014/main" id="{3D05DC91-AB61-1BC2-247C-B37780DBFE4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54685" y="5363358"/>
              <a:ext cx="1362218" cy="1283982"/>
            </a:xfrm>
            <a:prstGeom prst="rect">
              <a:avLst/>
            </a:prstGeom>
            <a:noFill/>
            <a:ln cap="flat">
              <a:noFill/>
            </a:ln>
          </p:spPr>
        </p:pic>
      </p:grpSp>
      <p:pic>
        <p:nvPicPr>
          <p:cNvPr id="5" name="Graphic 4">
            <a:extLst>
              <a:ext uri="{FF2B5EF4-FFF2-40B4-BE49-F238E27FC236}">
                <a16:creationId xmlns:a16="http://schemas.microsoft.com/office/drawing/2014/main" id="{7FD7C51A-F33C-AE81-9E1C-509DF532AFA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029763" y="2718679"/>
            <a:ext cx="1055055" cy="1361591"/>
          </a:xfrm>
          <a:prstGeom prst="rect">
            <a:avLst/>
          </a:prstGeom>
        </p:spPr>
      </p:pic>
      <p:sp>
        <p:nvSpPr>
          <p:cNvPr id="233" name="TextBox 232">
            <a:extLst>
              <a:ext uri="{FF2B5EF4-FFF2-40B4-BE49-F238E27FC236}">
                <a16:creationId xmlns:a16="http://schemas.microsoft.com/office/drawing/2014/main" id="{196EDC89-CBC3-8874-FB0C-EF23D2641E27}"/>
              </a:ext>
            </a:extLst>
          </p:cNvPr>
          <p:cNvSpPr txBox="1"/>
          <p:nvPr/>
        </p:nvSpPr>
        <p:spPr>
          <a:xfrm>
            <a:off x="727774" y="2634682"/>
            <a:ext cx="4431979" cy="1877437"/>
          </a:xfrm>
          <a:prstGeom prst="rect">
            <a:avLst/>
          </a:prstGeom>
          <a:noFill/>
        </p:spPr>
        <p:txBody>
          <a:bodyPr wrap="square" lIns="0" tIns="0" rIns="0" bIns="0" anchor="t">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Gatsby Africa is a private charity funded by the Sainsbury’s Charitable Family Trust based in the UK.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The organization works in strategic sectors to advance economic development in Eastern Africa </a:t>
            </a:r>
          </a:p>
          <a:p>
            <a:pPr>
              <a:spcAft>
                <a:spcPts val="600"/>
              </a:spcAft>
              <a:defRPr/>
            </a:pPr>
            <a:r>
              <a:rPr kumimoji="0" lang="en-GB" sz="1400" b="1" i="0" u="none" strike="noStrike" kern="1200" cap="none" spc="0" normalizeH="0" baseline="0" noProof="0">
                <a:ln>
                  <a:noFill/>
                </a:ln>
                <a:solidFill>
                  <a:prstClr val="white"/>
                </a:solidFill>
                <a:effectLst/>
                <a:uLnTx/>
                <a:uFillTx/>
                <a:latin typeface="Trebuchet MS"/>
              </a:rPr>
              <a:t>The textile and apparel program seeks to advance the growth of </a:t>
            </a:r>
            <a:r>
              <a:rPr lang="en-GB" sz="1400" b="1">
                <a:solidFill>
                  <a:prstClr val="white"/>
                </a:solidFill>
                <a:latin typeface="Trebuchet MS"/>
              </a:rPr>
              <a:t>the </a:t>
            </a:r>
            <a:r>
              <a:rPr kumimoji="0" lang="en-GB" sz="1400" b="1" i="0" u="none" strike="noStrike" kern="1200" cap="none" spc="0" normalizeH="0" baseline="0" noProof="0">
                <a:ln>
                  <a:noFill/>
                </a:ln>
                <a:solidFill>
                  <a:prstClr val="white"/>
                </a:solidFill>
                <a:effectLst/>
                <a:uLnTx/>
                <a:uFillTx/>
                <a:latin typeface="Trebuchet MS"/>
              </a:rPr>
              <a:t>industry in the region- from farm to fashion in a sustainable and socially compliant way.</a:t>
            </a:r>
            <a:endParaRPr kumimoji="0" lang="en-US" sz="1400" b="1" i="0" u="none" strike="noStrike" kern="1200" cap="none" spc="0" normalizeH="0" baseline="0" noProof="0">
              <a:ln>
                <a:noFill/>
              </a:ln>
              <a:solidFill>
                <a:prstClr val="white"/>
              </a:solidFill>
              <a:effectLst/>
              <a:uLnTx/>
              <a:uFillTx/>
              <a:latin typeface="Trebuchet MS"/>
            </a:endParaRPr>
          </a:p>
        </p:txBody>
      </p:sp>
    </p:spTree>
    <p:extLst>
      <p:ext uri="{BB962C8B-B14F-4D97-AF65-F5344CB8AC3E}">
        <p14:creationId xmlns:p14="http://schemas.microsoft.com/office/powerpoint/2010/main" val="60765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084620-2BEE-1BD0-0330-9ED1D3CADA36}"/>
              </a:ext>
            </a:extLst>
          </p:cNvPr>
          <p:cNvSpPr>
            <a:spLocks noGrp="1"/>
          </p:cNvSpPr>
          <p:nvPr>
            <p:ph type="title"/>
          </p:nvPr>
        </p:nvSpPr>
        <p:spPr>
          <a:xfrm>
            <a:off x="776664" y="90857"/>
            <a:ext cx="9685333" cy="643634"/>
          </a:xfrm>
        </p:spPr>
        <p:txBody>
          <a:bodyPr/>
          <a:lstStyle/>
          <a:p>
            <a:r>
              <a:rPr lang="en-US" sz="4400">
                <a:latin typeface="Trebuchet MS" panose="020B0703020202090204" pitchFamily="34" charset="0"/>
              </a:rPr>
              <a:t>Overview – Country comparison</a:t>
            </a:r>
            <a:endParaRPr lang="en-IE">
              <a:latin typeface="Trebuchet MS" panose="020B0703020202090204" pitchFamily="34" charset="0"/>
            </a:endParaRPr>
          </a:p>
        </p:txBody>
      </p:sp>
      <p:graphicFrame>
        <p:nvGraphicFramePr>
          <p:cNvPr id="3" name="Content Placeholder 3">
            <a:extLst>
              <a:ext uri="{FF2B5EF4-FFF2-40B4-BE49-F238E27FC236}">
                <a16:creationId xmlns:a16="http://schemas.microsoft.com/office/drawing/2014/main" id="{2DBA622C-57E7-BEBC-183E-D140DD16D45A}"/>
              </a:ext>
            </a:extLst>
          </p:cNvPr>
          <p:cNvGraphicFramePr>
            <a:graphicFrameLocks/>
          </p:cNvGraphicFramePr>
          <p:nvPr>
            <p:extLst>
              <p:ext uri="{D42A27DB-BD31-4B8C-83A1-F6EECF244321}">
                <p14:modId xmlns:p14="http://schemas.microsoft.com/office/powerpoint/2010/main" val="1137934259"/>
              </p:ext>
            </p:extLst>
          </p:nvPr>
        </p:nvGraphicFramePr>
        <p:xfrm>
          <a:off x="340658" y="782467"/>
          <a:ext cx="11631705" cy="5796240"/>
        </p:xfrm>
        <a:graphic>
          <a:graphicData uri="http://schemas.openxmlformats.org/drawingml/2006/table">
            <a:tbl>
              <a:tblPr firstRow="1" bandRow="1">
                <a:tableStyleId>{5FD0F851-EC5A-4D38-B0AD-8093EC10F338}</a:tableStyleId>
              </a:tblPr>
              <a:tblGrid>
                <a:gridCol w="1133037">
                  <a:extLst>
                    <a:ext uri="{9D8B030D-6E8A-4147-A177-3AD203B41FA5}">
                      <a16:colId xmlns:a16="http://schemas.microsoft.com/office/drawing/2014/main" val="509623025"/>
                    </a:ext>
                  </a:extLst>
                </a:gridCol>
                <a:gridCol w="735269">
                  <a:extLst>
                    <a:ext uri="{9D8B030D-6E8A-4147-A177-3AD203B41FA5}">
                      <a16:colId xmlns:a16="http://schemas.microsoft.com/office/drawing/2014/main" val="1917631254"/>
                    </a:ext>
                  </a:extLst>
                </a:gridCol>
                <a:gridCol w="977665">
                  <a:extLst>
                    <a:ext uri="{9D8B030D-6E8A-4147-A177-3AD203B41FA5}">
                      <a16:colId xmlns:a16="http://schemas.microsoft.com/office/drawing/2014/main" val="2928436818"/>
                    </a:ext>
                  </a:extLst>
                </a:gridCol>
                <a:gridCol w="743492">
                  <a:extLst>
                    <a:ext uri="{9D8B030D-6E8A-4147-A177-3AD203B41FA5}">
                      <a16:colId xmlns:a16="http://schemas.microsoft.com/office/drawing/2014/main" val="1553730981"/>
                    </a:ext>
                  </a:extLst>
                </a:gridCol>
                <a:gridCol w="675407">
                  <a:extLst>
                    <a:ext uri="{9D8B030D-6E8A-4147-A177-3AD203B41FA5}">
                      <a16:colId xmlns:a16="http://schemas.microsoft.com/office/drawing/2014/main" val="3509918070"/>
                    </a:ext>
                  </a:extLst>
                </a:gridCol>
                <a:gridCol w="664513">
                  <a:extLst>
                    <a:ext uri="{9D8B030D-6E8A-4147-A177-3AD203B41FA5}">
                      <a16:colId xmlns:a16="http://schemas.microsoft.com/office/drawing/2014/main" val="3211242566"/>
                    </a:ext>
                  </a:extLst>
                </a:gridCol>
                <a:gridCol w="664513">
                  <a:extLst>
                    <a:ext uri="{9D8B030D-6E8A-4147-A177-3AD203B41FA5}">
                      <a16:colId xmlns:a16="http://schemas.microsoft.com/office/drawing/2014/main" val="3672795330"/>
                    </a:ext>
                  </a:extLst>
                </a:gridCol>
                <a:gridCol w="808854">
                  <a:extLst>
                    <a:ext uri="{9D8B030D-6E8A-4147-A177-3AD203B41FA5}">
                      <a16:colId xmlns:a16="http://schemas.microsoft.com/office/drawing/2014/main" val="3115804556"/>
                    </a:ext>
                  </a:extLst>
                </a:gridCol>
                <a:gridCol w="664513">
                  <a:extLst>
                    <a:ext uri="{9D8B030D-6E8A-4147-A177-3AD203B41FA5}">
                      <a16:colId xmlns:a16="http://schemas.microsoft.com/office/drawing/2014/main" val="2889387168"/>
                    </a:ext>
                  </a:extLst>
                </a:gridCol>
                <a:gridCol w="838812">
                  <a:extLst>
                    <a:ext uri="{9D8B030D-6E8A-4147-A177-3AD203B41FA5}">
                      <a16:colId xmlns:a16="http://schemas.microsoft.com/office/drawing/2014/main" val="4052115766"/>
                    </a:ext>
                  </a:extLst>
                </a:gridCol>
                <a:gridCol w="664513">
                  <a:extLst>
                    <a:ext uri="{9D8B030D-6E8A-4147-A177-3AD203B41FA5}">
                      <a16:colId xmlns:a16="http://schemas.microsoft.com/office/drawing/2014/main" val="906368319"/>
                    </a:ext>
                  </a:extLst>
                </a:gridCol>
                <a:gridCol w="832672">
                  <a:extLst>
                    <a:ext uri="{9D8B030D-6E8A-4147-A177-3AD203B41FA5}">
                      <a16:colId xmlns:a16="http://schemas.microsoft.com/office/drawing/2014/main" val="2909885114"/>
                    </a:ext>
                  </a:extLst>
                </a:gridCol>
                <a:gridCol w="779589">
                  <a:extLst>
                    <a:ext uri="{9D8B030D-6E8A-4147-A177-3AD203B41FA5}">
                      <a16:colId xmlns:a16="http://schemas.microsoft.com/office/drawing/2014/main" val="877904111"/>
                    </a:ext>
                  </a:extLst>
                </a:gridCol>
                <a:gridCol w="664513">
                  <a:extLst>
                    <a:ext uri="{9D8B030D-6E8A-4147-A177-3AD203B41FA5}">
                      <a16:colId xmlns:a16="http://schemas.microsoft.com/office/drawing/2014/main" val="2530714732"/>
                    </a:ext>
                  </a:extLst>
                </a:gridCol>
                <a:gridCol w="784343">
                  <a:extLst>
                    <a:ext uri="{9D8B030D-6E8A-4147-A177-3AD203B41FA5}">
                      <a16:colId xmlns:a16="http://schemas.microsoft.com/office/drawing/2014/main" val="3969250182"/>
                    </a:ext>
                  </a:extLst>
                </a:gridCol>
              </a:tblGrid>
              <a:tr h="140226">
                <a:tc>
                  <a:txBody>
                    <a:bodyPr/>
                    <a:lstStyle/>
                    <a:p>
                      <a:pPr algn="l" fontAlgn="ctr"/>
                      <a:r>
                        <a:rPr lang="en-GB" sz="1100" u="none" strike="noStrike" dirty="0">
                          <a:effectLst/>
                          <a:latin typeface="Trebuchet MS"/>
                        </a:rPr>
                        <a:t>Description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Units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Kenya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Tanzania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Rwanda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Ethiopia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Uganda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Egypt </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Morocco</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Benin</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Ghana</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India</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Bangladesh</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Sri Lanka</a:t>
                      </a:r>
                      <a:endParaRPr lang="en-GB" sz="1100" b="1" i="0" u="none" strike="noStrike" dirty="0">
                        <a:solidFill>
                          <a:srgbClr val="FFFFFF"/>
                        </a:solidFill>
                        <a:effectLst/>
                        <a:latin typeface="Trebuchet MS"/>
                      </a:endParaRPr>
                    </a:p>
                  </a:txBody>
                  <a:tcPr marL="18288" marR="18288" marT="18288" marB="18288" anchor="ctr"/>
                </a:tc>
                <a:tc>
                  <a:txBody>
                    <a:bodyPr/>
                    <a:lstStyle/>
                    <a:p>
                      <a:pPr algn="ctr" fontAlgn="ctr"/>
                      <a:r>
                        <a:rPr lang="en-GB" sz="1100" u="none" strike="noStrike" dirty="0">
                          <a:effectLst/>
                          <a:latin typeface="Trebuchet MS"/>
                        </a:rPr>
                        <a:t>China</a:t>
                      </a:r>
                      <a:endParaRPr lang="en-GB" sz="1100" b="1" i="0" u="none" strike="noStrike" dirty="0">
                        <a:solidFill>
                          <a:srgbClr val="FFFFFF"/>
                        </a:solidFill>
                        <a:effectLst/>
                        <a:latin typeface="Trebuchet MS"/>
                      </a:endParaRPr>
                    </a:p>
                  </a:txBody>
                  <a:tcPr marL="18288" marR="18288" marT="18288" marB="18288" anchor="ctr"/>
                </a:tc>
                <a:extLst>
                  <a:ext uri="{0D108BD9-81ED-4DB2-BD59-A6C34878D82A}">
                    <a16:rowId xmlns:a16="http://schemas.microsoft.com/office/drawing/2014/main" val="168293376"/>
                  </a:ext>
                </a:extLst>
              </a:tr>
              <a:tr h="387290">
                <a:tc>
                  <a:txBody>
                    <a:bodyPr/>
                    <a:lstStyle/>
                    <a:p>
                      <a:pPr algn="l" fontAlgn="ctr"/>
                      <a:r>
                        <a:rPr lang="en-GB" sz="1000" u="none" strike="noStrike" dirty="0">
                          <a:effectLst/>
                          <a:latin typeface="Trebuchet MS"/>
                        </a:rPr>
                        <a:t>Economy Size 2022 (Nominal GDP)</a:t>
                      </a:r>
                      <a:r>
                        <a:rPr lang="en-GB" sz="1000" u="none" strike="noStrike" baseline="30000" dirty="0">
                          <a:effectLst/>
                          <a:latin typeface="Trebuchet MS"/>
                        </a:rPr>
                        <a:t>1</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US$ Billion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 113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75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13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126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45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476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134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17 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72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3,390 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460 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74 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17,960 </a:t>
                      </a:r>
                      <a:endParaRPr lang="en-GB" sz="1000" b="0" i="0" u="none" strike="noStrike">
                        <a:solidFill>
                          <a:srgbClr val="000000"/>
                        </a:solidFill>
                        <a:effectLst/>
                        <a:latin typeface="Trebuchet MS" panose="020B0703020202090204" pitchFamily="34" charset="0"/>
                      </a:endParaRPr>
                    </a:p>
                  </a:txBody>
                  <a:tcPr marL="18288" marR="18288" marT="18288" marB="18288" anchor="ctr"/>
                </a:tc>
                <a:extLst>
                  <a:ext uri="{0D108BD9-81ED-4DB2-BD59-A6C34878D82A}">
                    <a16:rowId xmlns:a16="http://schemas.microsoft.com/office/drawing/2014/main" val="2130056097"/>
                  </a:ext>
                </a:extLst>
              </a:tr>
              <a:tr h="235045">
                <a:tc>
                  <a:txBody>
                    <a:bodyPr/>
                    <a:lstStyle/>
                    <a:p>
                      <a:pPr algn="l" fontAlgn="ctr"/>
                      <a:r>
                        <a:rPr lang="it-IT" sz="1000" u="none" strike="noStrike" dirty="0">
                          <a:effectLst/>
                          <a:latin typeface="Trebuchet MS"/>
                        </a:rPr>
                        <a:t>GDP Per Capital (2022) </a:t>
                      </a:r>
                      <a:r>
                        <a:rPr lang="it-IT" sz="1000" u="none" strike="noStrike" baseline="30000" dirty="0">
                          <a:effectLst/>
                          <a:latin typeface="Trebuchet MS"/>
                        </a:rPr>
                        <a:t>1</a:t>
                      </a:r>
                      <a:r>
                        <a:rPr lang="it-IT" sz="1000" u="none" strike="noStrike" dirty="0">
                          <a:effectLst/>
                          <a:latin typeface="Trebuchet MS"/>
                        </a:rPr>
                        <a:t> </a:t>
                      </a:r>
                      <a:endParaRPr lang="it-IT"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US$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                                         2,099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1,192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panose="020B0703020202090204" pitchFamily="34" charset="0"/>
                        </a:rPr>
                        <a:t>                 966 </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1,027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964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endParaRPr lang="en-GB" sz="1000" u="none" strike="noStrike">
                        <a:effectLst/>
                        <a:latin typeface="Trebuchet MS" panose="020B0703020202090204" pitchFamily="34" charset="0"/>
                      </a:endParaRPr>
                    </a:p>
                    <a:p>
                      <a:pPr algn="ctr" fontAlgn="ctr"/>
                      <a:r>
                        <a:rPr lang="en-GB" sz="1000" u="none" strike="noStrike" dirty="0">
                          <a:effectLst/>
                          <a:latin typeface="Trebuchet MS"/>
                        </a:rPr>
                        <a:t>4,295 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3,527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1,303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2,175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2,388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2,688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3,354 </a:t>
                      </a:r>
                      <a:endParaRPr lang="en-GB" sz="1000" b="0" i="0" u="none" strike="noStrike">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                12,720 </a:t>
                      </a:r>
                      <a:endParaRPr lang="en-GB" sz="1000" b="0" i="0" u="none" strike="noStrike">
                        <a:solidFill>
                          <a:srgbClr val="000000"/>
                        </a:solidFill>
                        <a:effectLst/>
                        <a:latin typeface="Trebuchet MS" panose="020B0703020202090204" pitchFamily="34" charset="0"/>
                      </a:endParaRPr>
                    </a:p>
                  </a:txBody>
                  <a:tcPr marL="18288" marR="18288" marT="18288" marB="18288" anchor="ctr"/>
                </a:tc>
                <a:extLst>
                  <a:ext uri="{0D108BD9-81ED-4DB2-BD59-A6C34878D82A}">
                    <a16:rowId xmlns:a16="http://schemas.microsoft.com/office/drawing/2014/main" val="3564976416"/>
                  </a:ext>
                </a:extLst>
              </a:tr>
              <a:tr h="360581">
                <a:tc>
                  <a:txBody>
                    <a:bodyPr/>
                    <a:lstStyle/>
                    <a:p>
                      <a:pPr algn="l" fontAlgn="ctr"/>
                      <a:r>
                        <a:rPr lang="en-GB" sz="1000" u="none" strike="noStrike" dirty="0">
                          <a:effectLst/>
                          <a:latin typeface="Trebuchet MS"/>
                        </a:rPr>
                        <a:t>Inflation Rate Consumer Prices (2022)</a:t>
                      </a:r>
                      <a:r>
                        <a:rPr lang="en-GB" sz="1000" u="none" strike="noStrike" baseline="30000" dirty="0">
                          <a:effectLst/>
                          <a:latin typeface="Trebuchet MS"/>
                        </a:rPr>
                        <a:t>1</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4.4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17.7  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34 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13.9</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6.7</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31.3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6.7</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7.7</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b="0" i="0" u="none" strike="noStrike" dirty="0">
                          <a:solidFill>
                            <a:srgbClr val="000000"/>
                          </a:solidFill>
                          <a:effectLst/>
                          <a:latin typeface="Trebuchet MS"/>
                        </a:rPr>
                        <a:t>49.7</a:t>
                      </a:r>
                    </a:p>
                  </a:txBody>
                  <a:tcPr marL="18288" marR="18288" marT="18288" marB="18288" anchor="ctr"/>
                </a:tc>
                <a:tc>
                  <a:txBody>
                    <a:bodyPr/>
                    <a:lstStyle/>
                    <a:p>
                      <a:pPr algn="ctr" fontAlgn="ctr"/>
                      <a:r>
                        <a:rPr lang="en-GB" sz="1000" u="none" strike="noStrike" dirty="0">
                          <a:effectLst/>
                          <a:latin typeface="Trebuchet MS"/>
                        </a:rPr>
                        <a:t>2</a:t>
                      </a:r>
                      <a:endParaRPr lang="en-GB" sz="1000" b="0" i="0" u="none" strike="noStrike" dirty="0">
                        <a:solidFill>
                          <a:srgbClr val="000000"/>
                        </a:solidFill>
                        <a:effectLst/>
                        <a:latin typeface="Trebuchet MS"/>
                      </a:endParaRPr>
                    </a:p>
                  </a:txBody>
                  <a:tcPr marL="18288" marR="18288" marT="18288" marB="18288" anchor="ctr"/>
                </a:tc>
                <a:extLst>
                  <a:ext uri="{0D108BD9-81ED-4DB2-BD59-A6C34878D82A}">
                    <a16:rowId xmlns:a16="http://schemas.microsoft.com/office/drawing/2014/main" val="789983205"/>
                  </a:ext>
                </a:extLst>
              </a:tr>
              <a:tr h="224361">
                <a:tc>
                  <a:txBody>
                    <a:bodyPr/>
                    <a:lstStyle/>
                    <a:p>
                      <a:pPr algn="l" fontAlgn="ctr"/>
                      <a:r>
                        <a:rPr lang="en-GB" sz="1000" u="none" strike="noStrike" dirty="0">
                          <a:effectLst/>
                          <a:latin typeface="Trebuchet MS"/>
                        </a:rPr>
                        <a:t>Population (2022) </a:t>
                      </a:r>
                      <a:r>
                        <a:rPr lang="en-GB" sz="1000" u="none" strike="noStrike" baseline="30000" dirty="0">
                          <a:effectLst/>
                          <a:latin typeface="Trebuchet MS"/>
                        </a:rPr>
                        <a:t>1</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Million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54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65.4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13.7 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123.3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47.2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110.9</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37.4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13.3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33.4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1,42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171.1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22.1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1,412</a:t>
                      </a:r>
                      <a:endParaRPr lang="en-GB" sz="1000" b="0" i="0" u="none" strike="noStrike" dirty="0">
                        <a:solidFill>
                          <a:srgbClr val="000000"/>
                        </a:solidFill>
                        <a:effectLst/>
                        <a:latin typeface="Trebuchet MS"/>
                      </a:endParaRPr>
                    </a:p>
                  </a:txBody>
                  <a:tcPr marL="18288" marR="18288" marT="18288" marB="18288" anchor="ctr"/>
                </a:tc>
                <a:extLst>
                  <a:ext uri="{0D108BD9-81ED-4DB2-BD59-A6C34878D82A}">
                    <a16:rowId xmlns:a16="http://schemas.microsoft.com/office/drawing/2014/main" val="2493407041"/>
                  </a:ext>
                </a:extLst>
              </a:tr>
              <a:tr h="140226">
                <a:tc>
                  <a:txBody>
                    <a:bodyPr/>
                    <a:lstStyle/>
                    <a:p>
                      <a:pPr algn="l" fontAlgn="ctr"/>
                      <a:r>
                        <a:rPr lang="en-GB" sz="1000" u="none" strike="noStrike" dirty="0">
                          <a:effectLst/>
                          <a:latin typeface="Trebuchet MS"/>
                        </a:rPr>
                        <a:t>Median Age</a:t>
                      </a:r>
                      <a:r>
                        <a:rPr lang="en-GB" sz="1000" u="none" strike="noStrike" baseline="30000" dirty="0">
                          <a:effectLst/>
                          <a:latin typeface="Trebuchet MS"/>
                        </a:rPr>
                        <a:t>2</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Years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20 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18.2 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19.7 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19.8 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15.7 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24.1 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29.1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17</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21.4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b"/>
                      <a:r>
                        <a:rPr lang="en-GB" sz="1000" u="none" strike="noStrike" dirty="0">
                          <a:effectLst/>
                          <a:latin typeface="Trebuchet MS"/>
                        </a:rPr>
                        <a:t>28.7</a:t>
                      </a:r>
                      <a:endParaRPr lang="en-GB" sz="1000" b="0" i="0" u="none" strike="noStrike" dirty="0">
                        <a:solidFill>
                          <a:srgbClr val="000000"/>
                        </a:solidFill>
                        <a:effectLst/>
                        <a:latin typeface="Trebuchet MS"/>
                      </a:endParaRPr>
                    </a:p>
                  </a:txBody>
                  <a:tcPr marL="18288" marR="18288" marT="18288" marB="18288" anchor="b"/>
                </a:tc>
                <a:tc>
                  <a:txBody>
                    <a:bodyPr/>
                    <a:lstStyle/>
                    <a:p>
                      <a:pPr algn="ctr" fontAlgn="b"/>
                      <a:r>
                        <a:rPr lang="en-GB" sz="1000" u="none" strike="noStrike" dirty="0">
                          <a:effectLst/>
                          <a:latin typeface="Trebuchet MS"/>
                        </a:rPr>
                        <a:t>27.9</a:t>
                      </a:r>
                      <a:endParaRPr lang="en-GB" sz="1000" b="0" i="0" u="none" strike="noStrike" dirty="0">
                        <a:solidFill>
                          <a:srgbClr val="000000"/>
                        </a:solidFill>
                        <a:effectLst/>
                        <a:latin typeface="Trebuchet MS"/>
                      </a:endParaRPr>
                    </a:p>
                  </a:txBody>
                  <a:tcPr marL="18288" marR="18288" marT="18288" marB="18288" anchor="b"/>
                </a:tc>
                <a:tc>
                  <a:txBody>
                    <a:bodyPr/>
                    <a:lstStyle/>
                    <a:p>
                      <a:pPr algn="ctr" fontAlgn="b"/>
                      <a:r>
                        <a:rPr lang="en-GB" sz="1000" u="none" strike="noStrike" dirty="0">
                          <a:effectLst/>
                          <a:latin typeface="Trebuchet MS"/>
                        </a:rPr>
                        <a:t>33.7</a:t>
                      </a:r>
                      <a:endParaRPr lang="en-GB" sz="1000" b="0" i="0" u="none" strike="noStrike" dirty="0">
                        <a:solidFill>
                          <a:srgbClr val="000000"/>
                        </a:solidFill>
                        <a:effectLst/>
                        <a:latin typeface="Trebuchet MS"/>
                      </a:endParaRPr>
                    </a:p>
                  </a:txBody>
                  <a:tcPr marL="18288" marR="18288" marT="18288" marB="18288" anchor="b"/>
                </a:tc>
                <a:tc>
                  <a:txBody>
                    <a:bodyPr/>
                    <a:lstStyle/>
                    <a:p>
                      <a:pPr algn="ctr" fontAlgn="b"/>
                      <a:r>
                        <a:rPr lang="en-GB" sz="1000" u="none" strike="noStrike" dirty="0">
                          <a:effectLst/>
                          <a:latin typeface="Trebuchet MS"/>
                        </a:rPr>
                        <a:t>38.4</a:t>
                      </a:r>
                      <a:endParaRPr lang="en-GB" sz="1000" b="0" i="0" u="none" strike="noStrike" dirty="0">
                        <a:solidFill>
                          <a:srgbClr val="000000"/>
                        </a:solidFill>
                        <a:effectLst/>
                        <a:latin typeface="Trebuchet MS"/>
                      </a:endParaRPr>
                    </a:p>
                  </a:txBody>
                  <a:tcPr marL="18288" marR="18288" marT="18288" marB="18288" anchor="b"/>
                </a:tc>
                <a:extLst>
                  <a:ext uri="{0D108BD9-81ED-4DB2-BD59-A6C34878D82A}">
                    <a16:rowId xmlns:a16="http://schemas.microsoft.com/office/drawing/2014/main" val="1673483850"/>
                  </a:ext>
                </a:extLst>
              </a:tr>
              <a:tr h="387290">
                <a:tc>
                  <a:txBody>
                    <a:bodyPr/>
                    <a:lstStyle/>
                    <a:p>
                      <a:pPr algn="l" fontAlgn="ctr"/>
                      <a:r>
                        <a:rPr lang="en-GB" sz="1000" u="none" strike="noStrike" dirty="0">
                          <a:effectLst/>
                          <a:latin typeface="Trebuchet MS"/>
                        </a:rPr>
                        <a:t>Working Age Population</a:t>
                      </a:r>
                      <a:r>
                        <a:rPr lang="en-GB" sz="1000" u="none" strike="noStrike" baseline="30000" dirty="0">
                          <a:effectLst/>
                          <a:latin typeface="Trebuchet MS"/>
                        </a:rPr>
                        <a:t>1</a:t>
                      </a:r>
                      <a:r>
                        <a:rPr lang="en-GB" sz="1000" u="none" strike="noStrike" dirty="0">
                          <a:effectLst/>
                          <a:latin typeface="Trebuchet MS"/>
                        </a:rPr>
                        <a:t>(2022)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Million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32  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35</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8 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70.6  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25.2  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69.1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24.6</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19.9</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960</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116.3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14.5</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974</a:t>
                      </a:r>
                      <a:endParaRPr lang="en-GB" sz="1000" b="0" i="0" u="none" strike="noStrike" dirty="0">
                        <a:solidFill>
                          <a:srgbClr val="000000"/>
                        </a:solidFill>
                        <a:effectLst/>
                        <a:latin typeface="Trebuchet MS"/>
                      </a:endParaRPr>
                    </a:p>
                  </a:txBody>
                  <a:tcPr marL="18288" marR="18288" marT="18288" marB="18288" anchor="ctr"/>
                </a:tc>
                <a:extLst>
                  <a:ext uri="{0D108BD9-81ED-4DB2-BD59-A6C34878D82A}">
                    <a16:rowId xmlns:a16="http://schemas.microsoft.com/office/drawing/2014/main" val="1245253722"/>
                  </a:ext>
                </a:extLst>
              </a:tr>
              <a:tr h="260419">
                <a:tc>
                  <a:txBody>
                    <a:bodyPr/>
                    <a:lstStyle/>
                    <a:p>
                      <a:pPr algn="l" fontAlgn="ctr"/>
                      <a:r>
                        <a:rPr lang="en-GB" sz="1000" u="none" strike="noStrike" dirty="0">
                          <a:effectLst/>
                          <a:latin typeface="Trebuchet MS"/>
                        </a:rPr>
                        <a:t>Gender </a:t>
                      </a:r>
                      <a:r>
                        <a:rPr lang="en-GB" sz="1000" u="none" strike="noStrike" dirty="0" err="1">
                          <a:effectLst/>
                          <a:latin typeface="Trebuchet MS"/>
                        </a:rPr>
                        <a:t>Ratio</a:t>
                      </a:r>
                      <a:r>
                        <a:rPr lang="en-GB" sz="1000" u="none" strike="noStrike" baseline="30000" dirty="0" err="1">
                          <a:effectLst/>
                          <a:latin typeface="Trebuchet MS"/>
                        </a:rPr>
                        <a:t>i</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Male(s)/ Female</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1.02 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1.03 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1.03 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1.03 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1.03 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1.01 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1.05</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1.05</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1.11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1.04</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1.09</a:t>
                      </a:r>
                      <a:endParaRPr lang="en-GB" sz="1000" b="0" i="0" u="none" strike="noStrike" dirty="0">
                        <a:solidFill>
                          <a:srgbClr val="000000"/>
                        </a:solidFill>
                        <a:effectLst/>
                        <a:latin typeface="Trebuchet MS"/>
                      </a:endParaRPr>
                    </a:p>
                  </a:txBody>
                  <a:tcPr marL="18288" marR="18288" marT="18288" marB="18288" anchor="ctr"/>
                </a:tc>
                <a:extLst>
                  <a:ext uri="{0D108BD9-81ED-4DB2-BD59-A6C34878D82A}">
                    <a16:rowId xmlns:a16="http://schemas.microsoft.com/office/drawing/2014/main" val="721001916"/>
                  </a:ext>
                </a:extLst>
              </a:tr>
              <a:tr h="360581">
                <a:tc>
                  <a:txBody>
                    <a:bodyPr/>
                    <a:lstStyle/>
                    <a:p>
                      <a:pPr algn="l" fontAlgn="ctr"/>
                      <a:r>
                        <a:rPr lang="en-GB" sz="1000" u="none" strike="noStrike" dirty="0">
                          <a:effectLst/>
                          <a:latin typeface="Trebuchet MS"/>
                        </a:rPr>
                        <a:t>Literacy Rate</a:t>
                      </a:r>
                      <a:r>
                        <a:rPr lang="en-GB" sz="1000" u="none" strike="noStrike" baseline="30000" dirty="0">
                          <a:effectLst/>
                          <a:latin typeface="Trebuchet MS"/>
                        </a:rPr>
                        <a:t>3 </a:t>
                      </a:r>
                      <a:r>
                        <a:rPr lang="en-GB" sz="1000" u="none" strike="noStrike" dirty="0">
                          <a:effectLst/>
                          <a:latin typeface="Trebuchet MS"/>
                        </a:rPr>
                        <a:t> Adults’ total (15-Above) 2021</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83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82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76</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52 (2017)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79</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76</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46</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80(2020)</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74 (2018)</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75 (2020)</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92 (2020)</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97 (2020)</a:t>
                      </a:r>
                      <a:endParaRPr lang="en-GB" sz="1000" b="0" i="0" u="none" strike="noStrike" dirty="0">
                        <a:solidFill>
                          <a:srgbClr val="000000"/>
                        </a:solidFill>
                        <a:effectLst/>
                        <a:latin typeface="Trebuchet MS"/>
                      </a:endParaRPr>
                    </a:p>
                  </a:txBody>
                  <a:tcPr marL="18288" marR="18288" marT="18288" marB="18288" anchor="ctr"/>
                </a:tc>
                <a:extLst>
                  <a:ext uri="{0D108BD9-81ED-4DB2-BD59-A6C34878D82A}">
                    <a16:rowId xmlns:a16="http://schemas.microsoft.com/office/drawing/2014/main" val="3867329917"/>
                  </a:ext>
                </a:extLst>
              </a:tr>
              <a:tr h="705135">
                <a:tc>
                  <a:txBody>
                    <a:bodyPr/>
                    <a:lstStyle/>
                    <a:p>
                      <a:pPr algn="l" fontAlgn="t"/>
                      <a:r>
                        <a:rPr lang="en-GB" sz="1000" u="none" strike="noStrike" dirty="0">
                          <a:effectLst/>
                          <a:latin typeface="Trebuchet MS"/>
                        </a:rPr>
                        <a:t>Main Languages</a:t>
                      </a:r>
                      <a:r>
                        <a:rPr lang="en-GB" sz="1000" u="none" strike="noStrike" baseline="30000" dirty="0">
                          <a:effectLst/>
                          <a:latin typeface="Trebuchet MS"/>
                        </a:rPr>
                        <a:t>2</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English, Kiswahili and various indigenous languages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Kiswahili, English and various indigenous languages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English, Kinyarwanda, French</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Oromo, Amharic, Somali and English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English, Swahili, Luganda and various indigenous languages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Arabic (official), English, and French widely understood by educated classes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French (official) and various indigenous languages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French (official) and various indigenous languages </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English (official) and various indigenous languages</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Hindi, English and various indigenous languages</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Bengali, English</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Sinhala, Tamil and English</a:t>
                      </a:r>
                      <a:endParaRPr lang="en-GB" sz="1000" b="0" i="0" u="none" strike="noStrike" dirty="0">
                        <a:solidFill>
                          <a:srgbClr val="000000"/>
                        </a:solidFill>
                        <a:effectLst/>
                        <a:latin typeface="Trebuchet MS"/>
                      </a:endParaRPr>
                    </a:p>
                  </a:txBody>
                  <a:tcPr marL="18288" marR="18288" marT="18288" marB="18288"/>
                </a:tc>
                <a:tc>
                  <a:txBody>
                    <a:bodyPr/>
                    <a:lstStyle/>
                    <a:p>
                      <a:pPr algn="ctr" fontAlgn="t"/>
                      <a:r>
                        <a:rPr lang="en-GB" sz="1000" u="none" strike="noStrike" dirty="0">
                          <a:effectLst/>
                          <a:latin typeface="Trebuchet MS"/>
                        </a:rPr>
                        <a:t>Standard Chinese or Mandarin (Official) and various ethnic languages</a:t>
                      </a:r>
                      <a:endParaRPr lang="en-GB" sz="1000" b="0" i="0" u="none" strike="noStrike" dirty="0">
                        <a:solidFill>
                          <a:srgbClr val="000000"/>
                        </a:solidFill>
                        <a:effectLst/>
                        <a:latin typeface="Trebuchet MS"/>
                      </a:endParaRPr>
                    </a:p>
                  </a:txBody>
                  <a:tcPr marL="18288" marR="18288" marT="18288" marB="18288"/>
                </a:tc>
                <a:extLst>
                  <a:ext uri="{0D108BD9-81ED-4DB2-BD59-A6C34878D82A}">
                    <a16:rowId xmlns:a16="http://schemas.microsoft.com/office/drawing/2014/main" val="2303449874"/>
                  </a:ext>
                </a:extLst>
              </a:tr>
              <a:tr h="260419">
                <a:tc>
                  <a:txBody>
                    <a:bodyPr/>
                    <a:lstStyle/>
                    <a:p>
                      <a:pPr algn="l" fontAlgn="ctr"/>
                      <a:r>
                        <a:rPr lang="en-GB" sz="1000" u="none" strike="noStrike" dirty="0">
                          <a:effectLst/>
                          <a:latin typeface="Trebuchet MS"/>
                        </a:rPr>
                        <a:t>Total Exports</a:t>
                      </a:r>
                      <a:r>
                        <a:rPr lang="en-GB" sz="1000" u="none" strike="noStrike" baseline="30000" dirty="0">
                          <a:effectLst/>
                          <a:latin typeface="Trebuchet MS"/>
                        </a:rPr>
                        <a:t>4</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t"/>
                      <a:r>
                        <a:rPr lang="en-GB" sz="1000" u="none" strike="noStrike" dirty="0">
                          <a:effectLst/>
                          <a:latin typeface="Trebuchet MS"/>
                        </a:rPr>
                        <a:t>US$ Billion </a:t>
                      </a:r>
                      <a:endParaRPr lang="en-GB" sz="1000" b="0" i="0" u="none" strike="noStrike" dirty="0">
                        <a:solidFill>
                          <a:srgbClr val="000000"/>
                        </a:solidFill>
                        <a:effectLst/>
                        <a:latin typeface="Trebuchet MS"/>
                      </a:endParaRPr>
                    </a:p>
                  </a:txBody>
                  <a:tcPr marL="18288" marR="18288" marT="18288" marB="18288"/>
                </a:tc>
                <a:tc>
                  <a:txBody>
                    <a:bodyPr/>
                    <a:lstStyle/>
                    <a:p>
                      <a:pPr algn="ctr" fontAlgn="ctr"/>
                      <a:r>
                        <a:rPr lang="en-GB" sz="1000" u="none" strike="noStrike" dirty="0">
                          <a:effectLst/>
                          <a:latin typeface="Trebuchet MS"/>
                        </a:rPr>
                        <a:t>8.0</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b"/>
                      <a:r>
                        <a:rPr lang="en-GB" sz="1000" u="none" strike="noStrike" dirty="0">
                          <a:effectLst/>
                          <a:latin typeface="Trebuchet MS"/>
                        </a:rPr>
                        <a:t>9.8</a:t>
                      </a:r>
                    </a:p>
                  </a:txBody>
                  <a:tcPr marL="18288" marR="18288" marT="18288" marB="18288" anchor="b"/>
                </a:tc>
                <a:tc>
                  <a:txBody>
                    <a:bodyPr/>
                    <a:lstStyle/>
                    <a:p>
                      <a:pPr algn="ctr" fontAlgn="b"/>
                      <a:r>
                        <a:rPr lang="en-GB" sz="1000" u="none" strike="noStrike" dirty="0">
                          <a:effectLst/>
                          <a:latin typeface="Trebuchet MS"/>
                        </a:rPr>
                        <a:t>1.1</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ctr"/>
                      <a:r>
                        <a:rPr lang="en-GB" sz="1000" u="none" strike="noStrike" dirty="0">
                          <a:effectLst/>
                          <a:latin typeface="Trebuchet MS"/>
                        </a:rPr>
                        <a:t>4.4</a:t>
                      </a:r>
                    </a:p>
                  </a:txBody>
                  <a:tcPr marL="18288" marR="18288" marT="18288" marB="18288" anchor="ctr"/>
                </a:tc>
                <a:tc>
                  <a:txBody>
                    <a:bodyPr/>
                    <a:lstStyle/>
                    <a:p>
                      <a:pPr algn="ctr" fontAlgn="b"/>
                      <a:r>
                        <a:rPr lang="en-GB" sz="1000" u="none" strike="noStrike" dirty="0">
                          <a:effectLst/>
                          <a:latin typeface="Trebuchet MS"/>
                        </a:rPr>
                        <a:t>4.5</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58</a:t>
                      </a:r>
                    </a:p>
                  </a:txBody>
                  <a:tcPr marL="18288" marR="18288" marT="18288" marB="18288" anchor="b"/>
                </a:tc>
                <a:tc>
                  <a:txBody>
                    <a:bodyPr/>
                    <a:lstStyle/>
                    <a:p>
                      <a:pPr algn="ctr" fontAlgn="b"/>
                      <a:r>
                        <a:rPr lang="en-GB" sz="1000" u="none" strike="noStrike" dirty="0">
                          <a:effectLst/>
                          <a:latin typeface="Trebuchet MS"/>
                        </a:rPr>
                        <a:t>67.2</a:t>
                      </a:r>
                    </a:p>
                  </a:txBody>
                  <a:tcPr marL="18288" marR="18288" marT="18288" marB="18288" anchor="b"/>
                </a:tc>
                <a:tc>
                  <a:txBody>
                    <a:bodyPr/>
                    <a:lstStyle/>
                    <a:p>
                      <a:pPr algn="ctr" fontAlgn="ctr"/>
                      <a:r>
                        <a:rPr lang="en-GB" sz="1000" u="none" strike="noStrike" dirty="0">
                          <a:effectLst/>
                          <a:latin typeface="Trebuchet MS"/>
                        </a:rPr>
                        <a:t>1.4</a:t>
                      </a:r>
                    </a:p>
                  </a:txBody>
                  <a:tcPr marL="18288" marR="18288" marT="18288" marB="18288" anchor="ctr"/>
                </a:tc>
                <a:tc>
                  <a:txBody>
                    <a:bodyPr/>
                    <a:lstStyle/>
                    <a:p>
                      <a:pPr algn="ctr" fontAlgn="b"/>
                      <a:r>
                        <a:rPr lang="en-GB" sz="1000" u="none" strike="noStrike" dirty="0">
                          <a:effectLst/>
                          <a:latin typeface="Trebuchet MS"/>
                        </a:rPr>
                        <a:t>22.6</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484</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93.8</a:t>
                      </a:r>
                    </a:p>
                  </a:txBody>
                  <a:tcPr marL="18288" marR="18288" marT="18288" marB="18288" anchor="b"/>
                </a:tc>
                <a:tc>
                  <a:txBody>
                    <a:bodyPr/>
                    <a:lstStyle/>
                    <a:p>
                      <a:pPr algn="ctr" fontAlgn="b"/>
                      <a:r>
                        <a:rPr lang="en-GB" sz="1000" u="none" strike="noStrike" dirty="0">
                          <a:effectLst/>
                          <a:latin typeface="Trebuchet MS"/>
                        </a:rPr>
                        <a:t>17.7</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4,111</a:t>
                      </a:r>
                    </a:p>
                  </a:txBody>
                  <a:tcPr marL="18288" marR="18288" marT="18288" marB="18288" anchor="b"/>
                </a:tc>
                <a:extLst>
                  <a:ext uri="{0D108BD9-81ED-4DB2-BD59-A6C34878D82A}">
                    <a16:rowId xmlns:a16="http://schemas.microsoft.com/office/drawing/2014/main" val="1328506373"/>
                  </a:ext>
                </a:extLst>
              </a:tr>
              <a:tr h="260419">
                <a:tc>
                  <a:txBody>
                    <a:bodyPr/>
                    <a:lstStyle/>
                    <a:p>
                      <a:pPr algn="l" fontAlgn="ctr"/>
                      <a:r>
                        <a:rPr lang="en-GB" sz="1000" u="none" strike="noStrike" dirty="0">
                          <a:effectLst/>
                          <a:latin typeface="Trebuchet MS"/>
                        </a:rPr>
                        <a:t>Textiles Exports</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t"/>
                      <a:r>
                        <a:rPr lang="en-GB" sz="1000" u="none" strike="noStrike" dirty="0">
                          <a:effectLst/>
                          <a:latin typeface="Trebuchet MS"/>
                        </a:rPr>
                        <a:t>US$ Billion </a:t>
                      </a:r>
                      <a:endParaRPr lang="en-GB" sz="1000" b="0" i="0" u="none" strike="noStrike" dirty="0">
                        <a:solidFill>
                          <a:srgbClr val="000000"/>
                        </a:solidFill>
                        <a:effectLst/>
                        <a:latin typeface="Trebuchet MS"/>
                      </a:endParaRPr>
                    </a:p>
                  </a:txBody>
                  <a:tcPr marL="18288" marR="18288" marT="18288" marB="18288"/>
                </a:tc>
                <a:tc>
                  <a:txBody>
                    <a:bodyPr/>
                    <a:lstStyle/>
                    <a:p>
                      <a:pPr algn="ctr" fontAlgn="t">
                        <a:lnSpc>
                          <a:spcPct val="100000"/>
                        </a:lnSpc>
                      </a:pPr>
                      <a:r>
                        <a:rPr lang="en-US" sz="1000" b="0" i="0" u="none" strike="noStrike" dirty="0">
                          <a:solidFill>
                            <a:srgbClr val="000000"/>
                          </a:solidFill>
                          <a:effectLst/>
                          <a:latin typeface="Trebuchet MS"/>
                        </a:rPr>
                        <a:t>0.75</a:t>
                      </a:r>
                    </a:p>
                  </a:txBody>
                  <a:tcPr marL="18288" marR="18288" marT="18288" marB="18288" anchor="ctr"/>
                </a:tc>
                <a:tc>
                  <a:txBody>
                    <a:bodyPr/>
                    <a:lstStyle/>
                    <a:p>
                      <a:pPr algn="ctr" fontAlgn="t">
                        <a:lnSpc>
                          <a:spcPct val="100000"/>
                        </a:lnSpc>
                      </a:pPr>
                      <a:r>
                        <a:rPr lang="en-GB" sz="1000" u="none" strike="noStrike" dirty="0">
                          <a:effectLst/>
                          <a:latin typeface="Trebuchet MS"/>
                        </a:rPr>
                        <a:t>0.32</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t">
                        <a:lnSpc>
                          <a:spcPct val="100000"/>
                        </a:lnSpc>
                      </a:pPr>
                      <a:r>
                        <a:rPr lang="en-GB" sz="1000" u="none" strike="noStrike" dirty="0">
                          <a:effectLst/>
                          <a:latin typeface="Trebuchet MS"/>
                        </a:rPr>
                        <a:t>0.03</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t">
                        <a:lnSpc>
                          <a:spcPct val="100000"/>
                        </a:lnSpc>
                      </a:pPr>
                      <a:r>
                        <a:rPr lang="en-GB" sz="1000" u="none" strike="noStrike" dirty="0">
                          <a:effectLst/>
                          <a:latin typeface="Trebuchet MS"/>
                        </a:rPr>
                        <a:t>0.61</a:t>
                      </a:r>
                    </a:p>
                  </a:txBody>
                  <a:tcPr marL="18288" marR="18288" marT="18288" marB="18288" anchor="ctr"/>
                </a:tc>
                <a:tc>
                  <a:txBody>
                    <a:bodyPr/>
                    <a:lstStyle/>
                    <a:p>
                      <a:pPr algn="ctr" fontAlgn="t">
                        <a:lnSpc>
                          <a:spcPct val="100000"/>
                        </a:lnSpc>
                      </a:pPr>
                      <a:r>
                        <a:rPr lang="en-GB" sz="1000" u="none" strike="noStrike" dirty="0">
                          <a:effectLst/>
                          <a:latin typeface="Trebuchet MS"/>
                        </a:rPr>
                        <a:t>0.04</a:t>
                      </a:r>
                    </a:p>
                  </a:txBody>
                  <a:tcPr marL="18288" marR="18288" marT="18288" marB="18288" anchor="ctr"/>
                </a:tc>
                <a:tc>
                  <a:txBody>
                    <a:bodyPr/>
                    <a:lstStyle/>
                    <a:p>
                      <a:pPr algn="ctr" fontAlgn="t">
                        <a:lnSpc>
                          <a:spcPct val="100000"/>
                        </a:lnSpc>
                      </a:pPr>
                      <a:r>
                        <a:rPr lang="en-GB" sz="1000" u="none" strike="noStrike" dirty="0">
                          <a:effectLst/>
                          <a:latin typeface="Trebuchet MS"/>
                        </a:rPr>
                        <a:t>5.7</a:t>
                      </a:r>
                    </a:p>
                  </a:txBody>
                  <a:tcPr marL="18288" marR="18288" marT="18288" marB="18288" anchor="ctr"/>
                </a:tc>
                <a:tc>
                  <a:txBody>
                    <a:bodyPr/>
                    <a:lstStyle/>
                    <a:p>
                      <a:pPr algn="ctr" fontAlgn="t">
                        <a:lnSpc>
                          <a:spcPct val="100000"/>
                        </a:lnSpc>
                      </a:pPr>
                      <a:r>
                        <a:rPr lang="en-GB" sz="1000" u="none" strike="noStrike" dirty="0">
                          <a:effectLst/>
                          <a:latin typeface="Trebuchet MS"/>
                        </a:rPr>
                        <a:t>10</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t">
                        <a:lnSpc>
                          <a:spcPct val="100000"/>
                        </a:lnSpc>
                      </a:pPr>
                      <a:r>
                        <a:rPr lang="en-GB" sz="1000" u="none" strike="noStrike" dirty="0">
                          <a:effectLst/>
                          <a:latin typeface="Trebuchet MS"/>
                        </a:rPr>
                        <a:t>0.23</a:t>
                      </a:r>
                    </a:p>
                  </a:txBody>
                  <a:tcPr marL="18288" marR="18288" marT="18288" marB="18288" anchor="ctr"/>
                </a:tc>
                <a:tc>
                  <a:txBody>
                    <a:bodyPr/>
                    <a:lstStyle/>
                    <a:p>
                      <a:pPr algn="ctr" fontAlgn="b">
                        <a:lnSpc>
                          <a:spcPct val="100000"/>
                        </a:lnSpc>
                      </a:pPr>
                      <a:r>
                        <a:rPr lang="en-GB" sz="1000" u="none" strike="noStrike" dirty="0">
                          <a:effectLst/>
                          <a:latin typeface="Trebuchet MS"/>
                        </a:rPr>
                        <a:t>0.05</a:t>
                      </a:r>
                    </a:p>
                  </a:txBody>
                  <a:tcPr marL="18288" marR="18288" marT="18288" marB="18288" anchor="ctr"/>
                </a:tc>
                <a:tc>
                  <a:txBody>
                    <a:bodyPr/>
                    <a:lstStyle/>
                    <a:p>
                      <a:pPr algn="ctr" fontAlgn="b">
                        <a:lnSpc>
                          <a:spcPct val="100000"/>
                        </a:lnSpc>
                      </a:pPr>
                      <a:r>
                        <a:rPr lang="en-GB" sz="1000" u="none" strike="noStrike" dirty="0">
                          <a:effectLst/>
                          <a:latin typeface="Trebuchet MS"/>
                        </a:rPr>
                        <a:t>47.7</a:t>
                      </a:r>
                    </a:p>
                  </a:txBody>
                  <a:tcPr marL="18288" marR="18288" marT="18288" marB="18288" anchor="ctr"/>
                </a:tc>
                <a:tc>
                  <a:txBody>
                    <a:bodyPr/>
                    <a:lstStyle/>
                    <a:p>
                      <a:pPr algn="ctr" fontAlgn="b">
                        <a:lnSpc>
                          <a:spcPct val="100000"/>
                        </a:lnSpc>
                      </a:pPr>
                      <a:r>
                        <a:rPr lang="en-GB" sz="1000" u="none" strike="noStrike" dirty="0">
                          <a:effectLst/>
                          <a:latin typeface="Trebuchet MS"/>
                        </a:rPr>
                        <a:t>85.5</a:t>
                      </a:r>
                    </a:p>
                  </a:txBody>
                  <a:tcPr marL="18288" marR="18288" marT="18288" marB="18288" anchor="ctr"/>
                </a:tc>
                <a:tc>
                  <a:txBody>
                    <a:bodyPr/>
                    <a:lstStyle/>
                    <a:p>
                      <a:pPr algn="ctr" fontAlgn="b">
                        <a:lnSpc>
                          <a:spcPct val="100000"/>
                        </a:lnSpc>
                      </a:pPr>
                      <a:r>
                        <a:rPr lang="en-GB" sz="1000" u="none" strike="noStrike" dirty="0">
                          <a:effectLst/>
                          <a:latin typeface="Trebuchet MS"/>
                        </a:rPr>
                        <a:t>8.9</a:t>
                      </a:r>
                    </a:p>
                  </a:txBody>
                  <a:tcPr marL="18288" marR="18288" marT="18288" marB="18288" anchor="ctr"/>
                </a:tc>
                <a:tc>
                  <a:txBody>
                    <a:bodyPr/>
                    <a:lstStyle/>
                    <a:p>
                      <a:pPr algn="ctr" fontAlgn="b">
                        <a:lnSpc>
                          <a:spcPct val="100000"/>
                        </a:lnSpc>
                      </a:pPr>
                      <a:r>
                        <a:rPr lang="en-GB" sz="1000" u="none" strike="noStrike" dirty="0">
                          <a:effectLst/>
                          <a:latin typeface="Trebuchet MS"/>
                        </a:rPr>
                        <a:t>270</a:t>
                      </a:r>
                    </a:p>
                  </a:txBody>
                  <a:tcPr marL="18288" marR="18288" marT="18288" marB="18288" anchor="ctr"/>
                </a:tc>
                <a:extLst>
                  <a:ext uri="{0D108BD9-81ED-4DB2-BD59-A6C34878D82A}">
                    <a16:rowId xmlns:a16="http://schemas.microsoft.com/office/drawing/2014/main" val="3858063127"/>
                  </a:ext>
                </a:extLst>
              </a:tr>
              <a:tr h="220355">
                <a:tc>
                  <a:txBody>
                    <a:bodyPr/>
                    <a:lstStyle/>
                    <a:p>
                      <a:pPr algn="l" fontAlgn="ctr"/>
                      <a:r>
                        <a:rPr lang="en-GB" sz="1000" u="none" strike="noStrike" dirty="0">
                          <a:effectLst/>
                          <a:latin typeface="Trebuchet MS"/>
                        </a:rPr>
                        <a:t>Total Imports</a:t>
                      </a:r>
                      <a:r>
                        <a:rPr lang="en-GB" sz="1000" u="none" strike="noStrike" baseline="30000" dirty="0">
                          <a:effectLst/>
                          <a:latin typeface="Trebuchet MS"/>
                        </a:rPr>
                        <a:t>5</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US$ Billion </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24.2</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21.3</a:t>
                      </a:r>
                    </a:p>
                  </a:txBody>
                  <a:tcPr marL="18288" marR="18288" marT="18288" marB="18288" anchor="ctr"/>
                </a:tc>
                <a:tc>
                  <a:txBody>
                    <a:bodyPr/>
                    <a:lstStyle/>
                    <a:p>
                      <a:pPr algn="ctr" fontAlgn="ctr"/>
                      <a:r>
                        <a:rPr lang="en-GB" sz="1000" u="none" strike="noStrike" dirty="0">
                          <a:effectLst/>
                          <a:latin typeface="Trebuchet MS"/>
                        </a:rPr>
                        <a:t>2.2</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9.3</a:t>
                      </a:r>
                    </a:p>
                  </a:txBody>
                  <a:tcPr marL="18288" marR="18288" marT="18288" marB="18288" anchor="ctr"/>
                </a:tc>
                <a:tc>
                  <a:txBody>
                    <a:bodyPr/>
                    <a:lstStyle/>
                    <a:p>
                      <a:pPr algn="ctr" fontAlgn="ctr"/>
                      <a:r>
                        <a:rPr lang="en-GB" sz="1000" u="none" strike="noStrike" dirty="0">
                          <a:effectLst/>
                          <a:latin typeface="Trebuchet MS"/>
                        </a:rPr>
                        <a:t>5.1</a:t>
                      </a:r>
                    </a:p>
                  </a:txBody>
                  <a:tcPr marL="18288" marR="18288" marT="18288" marB="18288" anchor="ctr"/>
                </a:tc>
                <a:tc>
                  <a:txBody>
                    <a:bodyPr/>
                    <a:lstStyle/>
                    <a:p>
                      <a:pPr algn="ctr" fontAlgn="ctr"/>
                      <a:r>
                        <a:rPr lang="en-GB" sz="1000" u="none" strike="noStrike" dirty="0">
                          <a:effectLst/>
                          <a:latin typeface="Trebuchet MS"/>
                        </a:rPr>
                        <a:t>96</a:t>
                      </a:r>
                    </a:p>
                  </a:txBody>
                  <a:tcPr marL="18288" marR="18288" marT="18288" marB="18288" anchor="ctr"/>
                </a:tc>
                <a:tc>
                  <a:txBody>
                    <a:bodyPr/>
                    <a:lstStyle/>
                    <a:p>
                      <a:pPr algn="ctr" fontAlgn="ctr"/>
                      <a:r>
                        <a:rPr lang="en-GB" sz="1000" u="none" strike="noStrike" dirty="0">
                          <a:effectLst/>
                          <a:latin typeface="Trebuchet MS"/>
                        </a:rPr>
                        <a:t>84.1</a:t>
                      </a:r>
                    </a:p>
                  </a:txBody>
                  <a:tcPr marL="18288" marR="18288" marT="18288" marB="18288" anchor="ctr"/>
                </a:tc>
                <a:tc>
                  <a:txBody>
                    <a:bodyPr/>
                    <a:lstStyle/>
                    <a:p>
                      <a:pPr algn="ctr" fontAlgn="ctr"/>
                      <a:r>
                        <a:rPr lang="en-GB" sz="1000" u="none" strike="noStrike" dirty="0">
                          <a:effectLst/>
                          <a:latin typeface="Trebuchet MS"/>
                        </a:rPr>
                        <a:t>6.1</a:t>
                      </a:r>
                    </a:p>
                  </a:txBody>
                  <a:tcPr marL="18288" marR="18288" marT="18288" marB="18288" anchor="ctr"/>
                </a:tc>
                <a:tc>
                  <a:txBody>
                    <a:bodyPr/>
                    <a:lstStyle/>
                    <a:p>
                      <a:pPr algn="ctr" fontAlgn="b"/>
                      <a:r>
                        <a:rPr lang="en-GB" sz="1000" u="none" strike="noStrike" dirty="0">
                          <a:effectLst/>
                          <a:latin typeface="Trebuchet MS"/>
                        </a:rPr>
                        <a:t>21.4</a:t>
                      </a:r>
                    </a:p>
                  </a:txBody>
                  <a:tcPr marL="18288" marR="18288" marT="18288" marB="18288" anchor="b"/>
                </a:tc>
                <a:tc>
                  <a:txBody>
                    <a:bodyPr/>
                    <a:lstStyle/>
                    <a:p>
                      <a:pPr algn="ctr" fontAlgn="b"/>
                      <a:r>
                        <a:rPr lang="en-GB" sz="1000" u="none" strike="noStrike" dirty="0">
                          <a:effectLst/>
                          <a:latin typeface="Trebuchet MS"/>
                        </a:rPr>
                        <a:t>535</a:t>
                      </a:r>
                    </a:p>
                  </a:txBody>
                  <a:tcPr marL="18288" marR="18288" marT="18288" marB="18288" anchor="b"/>
                </a:tc>
                <a:tc>
                  <a:txBody>
                    <a:bodyPr/>
                    <a:lstStyle/>
                    <a:p>
                      <a:pPr algn="ctr" fontAlgn="b"/>
                      <a:r>
                        <a:rPr lang="en-GB" sz="1000" u="none" strike="noStrike" dirty="0">
                          <a:effectLst/>
                          <a:latin typeface="Trebuchet MS"/>
                        </a:rPr>
                        <a:t>87.8</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18.2</a:t>
                      </a:r>
                    </a:p>
                  </a:txBody>
                  <a:tcPr marL="18288" marR="18288" marT="18288" marB="18288" anchor="b"/>
                </a:tc>
                <a:tc>
                  <a:txBody>
                    <a:bodyPr/>
                    <a:lstStyle/>
                    <a:p>
                      <a:pPr algn="ctr" fontAlgn="b"/>
                      <a:r>
                        <a:rPr lang="en-GB" sz="1000" u="none" strike="noStrike" dirty="0">
                          <a:effectLst/>
                          <a:latin typeface="Trebuchet MS"/>
                        </a:rPr>
                        <a:t>2,144</a:t>
                      </a:r>
                    </a:p>
                  </a:txBody>
                  <a:tcPr marL="18288" marR="18288" marT="18288" marB="18288" anchor="b"/>
                </a:tc>
                <a:extLst>
                  <a:ext uri="{0D108BD9-81ED-4DB2-BD59-A6C34878D82A}">
                    <a16:rowId xmlns:a16="http://schemas.microsoft.com/office/drawing/2014/main" val="2761800182"/>
                  </a:ext>
                </a:extLst>
              </a:tr>
              <a:tr h="220354">
                <a:tc>
                  <a:txBody>
                    <a:bodyPr/>
                    <a:lstStyle/>
                    <a:p>
                      <a:pPr lvl="0" algn="l">
                        <a:buNone/>
                      </a:pPr>
                      <a:r>
                        <a:rPr lang="en-GB" sz="1000" u="none" strike="noStrike">
                          <a:effectLst/>
                          <a:latin typeface="Trebuchet MS"/>
                        </a:rPr>
                        <a:t>Textile Imports</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a:effectLst/>
                          <a:latin typeface="Trebuchet MS"/>
                        </a:rPr>
                        <a:t>US$ Billion</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a:effectLst/>
                          <a:latin typeface="Trebuchet MS"/>
                        </a:rPr>
                        <a:t>2.1</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a:effectLst/>
                          <a:latin typeface="Trebuchet MS"/>
                        </a:rPr>
                        <a:t>1.7</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a:effectLst/>
                          <a:latin typeface="Trebuchet MS"/>
                        </a:rPr>
                        <a:t>0.1</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dirty="0">
                          <a:effectLst/>
                          <a:latin typeface="Trebuchet MS"/>
                        </a:rPr>
                        <a:t>0.69</a:t>
                      </a:r>
                    </a:p>
                  </a:txBody>
                  <a:tcPr marL="18288" marR="18288" marT="18288" marB="18288" anchor="ctr"/>
                </a:tc>
                <a:tc>
                  <a:txBody>
                    <a:bodyPr/>
                    <a:lstStyle/>
                    <a:p>
                      <a:pPr lvl="0" algn="ctr">
                        <a:buNone/>
                      </a:pPr>
                      <a:r>
                        <a:rPr lang="en-GB" sz="1000" u="none" strike="noStrike">
                          <a:effectLst/>
                          <a:latin typeface="Trebuchet MS"/>
                        </a:rPr>
                        <a:t>0.2</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dirty="0">
                          <a:effectLst/>
                          <a:latin typeface="Trebuchet MS"/>
                        </a:rPr>
                        <a:t>5.2</a:t>
                      </a:r>
                    </a:p>
                  </a:txBody>
                  <a:tcPr marL="18288" marR="18288" marT="18288" marB="18288" anchor="ctr"/>
                </a:tc>
                <a:tc>
                  <a:txBody>
                    <a:bodyPr/>
                    <a:lstStyle/>
                    <a:p>
                      <a:pPr lvl="0" algn="ctr">
                        <a:buNone/>
                      </a:pPr>
                      <a:r>
                        <a:rPr lang="en-GB" sz="1000" u="none" strike="noStrike">
                          <a:effectLst/>
                          <a:latin typeface="Trebuchet MS"/>
                        </a:rPr>
                        <a:t>6.3</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a:effectLst/>
                          <a:latin typeface="Trebuchet MS"/>
                        </a:rPr>
                        <a:t>0.68</a:t>
                      </a:r>
                      <a:endParaRPr lang="en-GB" sz="1000" u="none" strike="noStrike" dirty="0">
                        <a:effectLst/>
                        <a:latin typeface="Trebuchet MS"/>
                      </a:endParaRPr>
                    </a:p>
                  </a:txBody>
                  <a:tcPr marL="18288" marR="18288" marT="18288" marB="18288" anchor="ctr"/>
                </a:tc>
                <a:tc>
                  <a:txBody>
                    <a:bodyPr/>
                    <a:lstStyle/>
                    <a:p>
                      <a:pPr lvl="0" algn="ctr">
                        <a:buNone/>
                      </a:pPr>
                      <a:r>
                        <a:rPr lang="en-GB" sz="1000" u="none" strike="noStrike" dirty="0">
                          <a:effectLst/>
                          <a:latin typeface="Trebuchet MS"/>
                        </a:rPr>
                        <a:t>1.3</a:t>
                      </a:r>
                    </a:p>
                  </a:txBody>
                  <a:tcPr marL="18288" marR="18288" marT="18288" marB="18288" anchor="b"/>
                </a:tc>
                <a:tc>
                  <a:txBody>
                    <a:bodyPr/>
                    <a:lstStyle/>
                    <a:p>
                      <a:pPr lvl="0" algn="ctr">
                        <a:buNone/>
                      </a:pPr>
                      <a:r>
                        <a:rPr lang="en-GB" sz="1000" u="none" strike="noStrike">
                          <a:effectLst/>
                          <a:latin typeface="Trebuchet MS"/>
                        </a:rPr>
                        <a:t>11.2</a:t>
                      </a:r>
                      <a:endParaRPr lang="en-GB" sz="1000" u="none" strike="noStrike" dirty="0">
                        <a:effectLst/>
                        <a:latin typeface="Trebuchet MS"/>
                      </a:endParaRPr>
                    </a:p>
                  </a:txBody>
                  <a:tcPr marL="18288" marR="18288" marT="18288" marB="18288" anchor="b"/>
                </a:tc>
                <a:tc>
                  <a:txBody>
                    <a:bodyPr/>
                    <a:lstStyle/>
                    <a:p>
                      <a:pPr lvl="0" algn="ctr">
                        <a:buNone/>
                      </a:pPr>
                      <a:r>
                        <a:rPr lang="en-GB" sz="1000" u="none" strike="noStrike">
                          <a:effectLst/>
                          <a:latin typeface="Trebuchet MS"/>
                        </a:rPr>
                        <a:t>18</a:t>
                      </a:r>
                      <a:endParaRPr lang="en-GB" sz="1000" u="none" strike="noStrike" dirty="0">
                        <a:effectLst/>
                        <a:latin typeface="Trebuchet MS"/>
                      </a:endParaRPr>
                    </a:p>
                  </a:txBody>
                  <a:tcPr marL="18288" marR="18288" marT="18288" marB="18288" anchor="b"/>
                </a:tc>
                <a:tc>
                  <a:txBody>
                    <a:bodyPr/>
                    <a:lstStyle/>
                    <a:p>
                      <a:pPr lvl="0" algn="ctr">
                        <a:buNone/>
                      </a:pPr>
                      <a:r>
                        <a:rPr lang="en-GB" sz="1000" u="none" strike="noStrike">
                          <a:effectLst/>
                          <a:latin typeface="Trebuchet MS"/>
                        </a:rPr>
                        <a:t>3</a:t>
                      </a:r>
                      <a:endParaRPr lang="en-GB" sz="1000" u="none" strike="noStrike" dirty="0">
                        <a:effectLst/>
                        <a:latin typeface="Trebuchet MS"/>
                      </a:endParaRPr>
                    </a:p>
                  </a:txBody>
                  <a:tcPr marL="18288" marR="18288" marT="18288" marB="18288" anchor="b"/>
                </a:tc>
                <a:tc>
                  <a:txBody>
                    <a:bodyPr/>
                    <a:lstStyle/>
                    <a:p>
                      <a:pPr lvl="0" algn="ctr">
                        <a:buNone/>
                      </a:pPr>
                      <a:r>
                        <a:rPr lang="en-GB" sz="1000" u="none" strike="noStrike" dirty="0">
                          <a:effectLst/>
                          <a:latin typeface="Trebuchet MS"/>
                        </a:rPr>
                        <a:t>26.9</a:t>
                      </a:r>
                    </a:p>
                  </a:txBody>
                  <a:tcPr marL="18288" marR="18288" marT="18288" marB="18288" anchor="b"/>
                </a:tc>
                <a:extLst>
                  <a:ext uri="{0D108BD9-81ED-4DB2-BD59-A6C34878D82A}">
                    <a16:rowId xmlns:a16="http://schemas.microsoft.com/office/drawing/2014/main" val="1182046320"/>
                  </a:ext>
                </a:extLst>
              </a:tr>
              <a:tr h="247065">
                <a:tc>
                  <a:txBody>
                    <a:bodyPr/>
                    <a:lstStyle/>
                    <a:p>
                      <a:pPr algn="l" fontAlgn="ctr"/>
                      <a:r>
                        <a:rPr lang="en-GB" sz="1000" u="none" strike="noStrike" dirty="0">
                          <a:effectLst/>
                          <a:latin typeface="Trebuchet MS"/>
                        </a:rPr>
                        <a:t>Trade Deficit</a:t>
                      </a:r>
                      <a:r>
                        <a:rPr lang="en-GB" sz="1000" u="none" strike="noStrike" baseline="30000" dirty="0">
                          <a:effectLst/>
                          <a:latin typeface="Trebuchet MS"/>
                        </a:rPr>
                        <a:t>5</a:t>
                      </a:r>
                      <a:r>
                        <a:rPr lang="en-GB" sz="1000" u="none" strike="noStrike" dirty="0">
                          <a:effectLst/>
                          <a:latin typeface="Trebuchet MS"/>
                        </a:rPr>
                        <a:t> </a:t>
                      </a:r>
                      <a:endParaRPr lang="en-GB" sz="1000" b="1" i="0" u="none" strike="noStrike" dirty="0">
                        <a:solidFill>
                          <a:srgbClr val="000000"/>
                        </a:solidFill>
                        <a:effectLst/>
                        <a:latin typeface="Trebuchet MS"/>
                      </a:endParaRPr>
                    </a:p>
                  </a:txBody>
                  <a:tcPr marL="18288" marR="18288" marT="18288" marB="18288" anchor="ctr"/>
                </a:tc>
                <a:tc>
                  <a:txBody>
                    <a:bodyPr/>
                    <a:lstStyle/>
                    <a:p>
                      <a:pPr algn="ctr" fontAlgn="t"/>
                      <a:r>
                        <a:rPr lang="en-GB" sz="1000" u="none" strike="noStrike" dirty="0">
                          <a:effectLst/>
                          <a:latin typeface="Trebuchet MS"/>
                        </a:rPr>
                        <a:t>US$ Billion </a:t>
                      </a:r>
                      <a:endParaRPr lang="en-GB" sz="1000" b="0" i="0" u="none" strike="noStrike" dirty="0">
                        <a:solidFill>
                          <a:srgbClr val="000000"/>
                        </a:solidFill>
                        <a:effectLst/>
                        <a:latin typeface="Trebuchet MS"/>
                      </a:endParaRPr>
                    </a:p>
                  </a:txBody>
                  <a:tcPr marL="18288" marR="18288" marT="18288" marB="18288"/>
                </a:tc>
                <a:tc>
                  <a:txBody>
                    <a:bodyPr/>
                    <a:lstStyle/>
                    <a:p>
                      <a:pPr algn="ctr" fontAlgn="ctr"/>
                      <a:r>
                        <a:rPr lang="en-GB" sz="1000" u="none" strike="noStrike" dirty="0">
                          <a:effectLst/>
                          <a:latin typeface="Trebuchet MS"/>
                        </a:rPr>
                        <a:t>-16.2</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-11.5</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-1.1</a:t>
                      </a:r>
                      <a:endParaRPr lang="en-GB" sz="1000" b="0" i="0" u="none" strike="noStrike" dirty="0">
                        <a:solidFill>
                          <a:srgbClr val="000000"/>
                        </a:solidFill>
                        <a:effectLst/>
                        <a:latin typeface="Trebuchet MS"/>
                      </a:endParaRPr>
                    </a:p>
                  </a:txBody>
                  <a:tcPr marL="18288" marR="18288" marT="18288" marB="18288" anchor="ctr"/>
                </a:tc>
                <a:tc>
                  <a:txBody>
                    <a:bodyPr/>
                    <a:lstStyle/>
                    <a:p>
                      <a:pPr algn="ctr" fontAlgn="ctr"/>
                      <a:r>
                        <a:rPr lang="en-GB" sz="1000" u="none" strike="noStrike" dirty="0">
                          <a:effectLst/>
                          <a:latin typeface="Trebuchet MS"/>
                        </a:rPr>
                        <a:t>-4.9</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-0.6</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-38</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-16.9</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ctr"/>
                      <a:r>
                        <a:rPr lang="en-GB" sz="1000" u="none" strike="noStrike" dirty="0">
                          <a:effectLst/>
                          <a:latin typeface="Trebuchet MS"/>
                        </a:rPr>
                        <a:t>-4.7</a:t>
                      </a:r>
                      <a:endParaRPr lang="en-GB" sz="1000" b="0" i="0" u="none" strike="noStrike" dirty="0">
                        <a:solidFill>
                          <a:srgbClr val="000000"/>
                        </a:solidFill>
                        <a:effectLst/>
                        <a:latin typeface="Trebuchet MS" panose="020B0703020202090204" pitchFamily="34" charset="0"/>
                      </a:endParaRPr>
                    </a:p>
                  </a:txBody>
                  <a:tcPr marL="18288" marR="18288" marT="18288" marB="18288" anchor="ctr"/>
                </a:tc>
                <a:tc>
                  <a:txBody>
                    <a:bodyPr/>
                    <a:lstStyle/>
                    <a:p>
                      <a:pPr algn="ctr" fontAlgn="b"/>
                      <a:r>
                        <a:rPr lang="en-GB" sz="1000" u="none" strike="noStrike" dirty="0">
                          <a:effectLst/>
                          <a:latin typeface="Trebuchet MS"/>
                        </a:rPr>
                        <a:t>1.2</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-51</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6</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-0.5</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tc>
                  <a:txBody>
                    <a:bodyPr/>
                    <a:lstStyle/>
                    <a:p>
                      <a:pPr algn="ctr" fontAlgn="b"/>
                      <a:r>
                        <a:rPr lang="en-GB" sz="1000" u="none" strike="noStrike" dirty="0">
                          <a:effectLst/>
                          <a:latin typeface="Trebuchet MS"/>
                        </a:rPr>
                        <a:t>1,967</a:t>
                      </a:r>
                      <a:endParaRPr lang="en-GB" sz="1000" b="0" i="0" u="none" strike="noStrike" dirty="0">
                        <a:solidFill>
                          <a:srgbClr val="000000"/>
                        </a:solidFill>
                        <a:effectLst/>
                        <a:latin typeface="Trebuchet MS" panose="020B0703020202090204" pitchFamily="34" charset="0"/>
                      </a:endParaRPr>
                    </a:p>
                  </a:txBody>
                  <a:tcPr marL="18288" marR="18288" marT="18288" marB="18288" anchor="b"/>
                </a:tc>
                <a:extLst>
                  <a:ext uri="{0D108BD9-81ED-4DB2-BD59-A6C34878D82A}">
                    <a16:rowId xmlns:a16="http://schemas.microsoft.com/office/drawing/2014/main" val="1818859238"/>
                  </a:ext>
                </a:extLst>
              </a:tr>
            </a:tbl>
          </a:graphicData>
        </a:graphic>
      </p:graphicFrame>
    </p:spTree>
    <p:extLst>
      <p:ext uri="{BB962C8B-B14F-4D97-AF65-F5344CB8AC3E}">
        <p14:creationId xmlns:p14="http://schemas.microsoft.com/office/powerpoint/2010/main" val="3303293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2"/>
    </p:ext>
  </p:extLs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D8C980"/>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1733C0D-DE44-C92E-A26C-CB107560CD5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9" name="Group 8">
            <a:extLst>
              <a:ext uri="{FF2B5EF4-FFF2-40B4-BE49-F238E27FC236}">
                <a16:creationId xmlns:a16="http://schemas.microsoft.com/office/drawing/2014/main" id="{6FEC0191-552E-91B4-8961-B7EF998F8D9D}"/>
              </a:ext>
            </a:extLst>
          </p:cNvPr>
          <p:cNvGrpSpPr/>
          <p:nvPr/>
        </p:nvGrpSpPr>
        <p:grpSpPr>
          <a:xfrm>
            <a:off x="0" y="0"/>
            <a:ext cx="6489290" cy="6857999"/>
            <a:chOff x="0" y="0"/>
            <a:chExt cx="6096000" cy="6857999"/>
          </a:xfrm>
        </p:grpSpPr>
        <p:sp>
          <p:nvSpPr>
            <p:cNvPr id="8" name="Rectangle 7">
              <a:extLst>
                <a:ext uri="{FF2B5EF4-FFF2-40B4-BE49-F238E27FC236}">
                  <a16:creationId xmlns:a16="http://schemas.microsoft.com/office/drawing/2014/main" id="{F563F2E8-2FB4-0729-7AF6-98A27DA110B5}"/>
                </a:ext>
              </a:extLst>
            </p:cNvPr>
            <p:cNvSpPr/>
            <p:nvPr/>
          </p:nvSpPr>
          <p:spPr>
            <a:xfrm>
              <a:off x="0" y="0"/>
              <a:ext cx="6096000" cy="6857999"/>
            </a:xfrm>
            <a:prstGeom prst="rect">
              <a:avLst/>
            </a:prstGeom>
            <a:solidFill>
              <a:srgbClr val="4C95A0">
                <a:alpha val="84801"/>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4" name="TextBox 3">
              <a:extLst>
                <a:ext uri="{FF2B5EF4-FFF2-40B4-BE49-F238E27FC236}">
                  <a16:creationId xmlns:a16="http://schemas.microsoft.com/office/drawing/2014/main" id="{E49F794B-620C-7D90-C21D-2C94328875F6}"/>
                </a:ext>
              </a:extLst>
            </p:cNvPr>
            <p:cNvSpPr txBox="1"/>
            <p:nvPr/>
          </p:nvSpPr>
          <p:spPr>
            <a:xfrm>
              <a:off x="499168" y="1208630"/>
              <a:ext cx="5439516" cy="4879221"/>
            </a:xfrm>
            <a:prstGeom prst="rect">
              <a:avLst/>
            </a:prstGeom>
            <a:noFill/>
          </p:spPr>
          <p:txBody>
            <a:bodyPr wrap="square" lIns="0" tIns="0" rIns="0" bIns="0">
              <a:spAutoFit/>
            </a:bodyPr>
            <a:lstStyle/>
            <a:p>
              <a:pPr lvl="0"/>
              <a:r>
                <a:rPr lang="en-GB" sz="1600" b="1">
                  <a:solidFill>
                    <a:schemeClr val="bg1"/>
                  </a:solidFill>
                  <a:latin typeface="Trebuchet MS" panose="020B0703020202090204" pitchFamily="34" charset="0"/>
                  <a:cs typeface="Times New Roman" pitchFamily="18"/>
                </a:rPr>
                <a:t>The EAST African Community is a regional Trading Block. Under the EAC, Kenya, Uganda, Tanzania, Rwanda offer harmonized investment incentives:</a:t>
              </a:r>
            </a:p>
            <a:p>
              <a:pPr lvl="0"/>
              <a:endParaRPr lang="en-GB" sz="1600" b="1">
                <a:solidFill>
                  <a:schemeClr val="bg1"/>
                </a:solidFill>
                <a:latin typeface="Trebuchet MS" panose="020B0703020202090204" pitchFamily="34" charset="0"/>
                <a:cs typeface="Times New Roman" pitchFamily="18"/>
              </a:endParaRPr>
            </a:p>
            <a:p>
              <a:pPr lvl="0"/>
              <a:endParaRPr lang="en-GB" sz="1600" b="1">
                <a:solidFill>
                  <a:schemeClr val="bg1"/>
                </a:solidFill>
                <a:latin typeface="Trebuchet MS" panose="020B0703020202090204" pitchFamily="34" charset="0"/>
                <a:cs typeface="Times New Roman" pitchFamily="18"/>
              </a:endParaRP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10 Year Tax Free Holidays</a:t>
              </a: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No VAT on imports of raw materials and machinery </a:t>
              </a: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Free Trade of goods within the region</a:t>
              </a: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Harmonized Supply chain framework- import raw materials from Tanzania into Kenya for production duty free. </a:t>
              </a: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An investor can sell up to 20% into the EAC market provided all applicable duties are paid </a:t>
              </a:r>
            </a:p>
            <a:p>
              <a:pPr marL="342900" lvl="0" indent="-342900">
                <a:lnSpc>
                  <a:spcPct val="150000"/>
                </a:lnSpc>
                <a:buFont typeface="+mj-lt"/>
                <a:buAutoNum type="arabicPeriod"/>
              </a:pPr>
              <a:r>
                <a:rPr lang="en-GB" sz="1600" b="1">
                  <a:solidFill>
                    <a:schemeClr val="bg1"/>
                  </a:solidFill>
                  <a:latin typeface="Trebuchet MS" panose="020B0703020202090204" pitchFamily="34" charset="0"/>
                  <a:cs typeface="Times New Roman" pitchFamily="18"/>
                </a:rPr>
                <a:t>Duty free trade between SEZ and EPZ companies if final product is for export outside EAC </a:t>
              </a:r>
            </a:p>
          </p:txBody>
        </p:sp>
      </p:grpSp>
      <p:sp>
        <p:nvSpPr>
          <p:cNvPr id="2" name="Title 1">
            <a:extLst>
              <a:ext uri="{FF2B5EF4-FFF2-40B4-BE49-F238E27FC236}">
                <a16:creationId xmlns:a16="http://schemas.microsoft.com/office/drawing/2014/main" id="{C0DC54DA-6437-9B88-08F6-7E1A632D4E01}"/>
              </a:ext>
            </a:extLst>
          </p:cNvPr>
          <p:cNvSpPr>
            <a:spLocks noGrp="1"/>
          </p:cNvSpPr>
          <p:nvPr>
            <p:ph type="title"/>
          </p:nvPr>
        </p:nvSpPr>
        <p:spPr>
          <a:xfrm>
            <a:off x="731840" y="427034"/>
            <a:ext cx="9685333" cy="781596"/>
          </a:xfrm>
        </p:spPr>
        <p:txBody>
          <a:bodyPr/>
          <a:lstStyle/>
          <a:p>
            <a:r>
              <a:rPr lang="en-GB" sz="3600">
                <a:solidFill>
                  <a:schemeClr val="bg2">
                    <a:lumMod val="10000"/>
                    <a:alpha val="85000"/>
                  </a:schemeClr>
                </a:solidFill>
              </a:rPr>
              <a:t>Promoting and Facilitating Investment</a:t>
            </a:r>
            <a:endParaRPr lang="en-US" sz="3600">
              <a:solidFill>
                <a:schemeClr val="bg2">
                  <a:lumMod val="10000"/>
                  <a:alpha val="85000"/>
                </a:schemeClr>
              </a:solidFill>
            </a:endParaRPr>
          </a:p>
        </p:txBody>
      </p:sp>
      <p:sp>
        <p:nvSpPr>
          <p:cNvPr id="3" name="TextBox 2">
            <a:extLst>
              <a:ext uri="{FF2B5EF4-FFF2-40B4-BE49-F238E27FC236}">
                <a16:creationId xmlns:a16="http://schemas.microsoft.com/office/drawing/2014/main" id="{3D6DB6F1-57EF-2966-055A-0570412DF3AC}"/>
              </a:ext>
            </a:extLst>
          </p:cNvPr>
          <p:cNvSpPr txBox="1"/>
          <p:nvPr/>
        </p:nvSpPr>
        <p:spPr>
          <a:xfrm>
            <a:off x="731840" y="180293"/>
            <a:ext cx="3226843" cy="169277"/>
          </a:xfrm>
          <a:prstGeom prst="rect">
            <a:avLst/>
          </a:prstGeom>
          <a:noFill/>
        </p:spPr>
        <p:txBody>
          <a:bodyPr wrap="square" lIns="0" tIns="0" rIns="0" bIns="0">
            <a:spAutoFit/>
          </a:bodyPr>
          <a:lstStyle/>
          <a:p>
            <a:r>
              <a:rPr lang="en-GB" sz="1100">
                <a:solidFill>
                  <a:schemeClr val="bg1">
                    <a:alpha val="71000"/>
                  </a:schemeClr>
                </a:solidFill>
                <a:latin typeface="Trebuchet MS" panose="020B0703020202090204" pitchFamily="34" charset="0"/>
              </a:rPr>
              <a:t>East Africa overview</a:t>
            </a:r>
            <a:endParaRPr lang="en-US" sz="1100">
              <a:solidFill>
                <a:schemeClr val="bg1">
                  <a:alpha val="71000"/>
                </a:schemeClr>
              </a:solidFill>
              <a:latin typeface="Trebuchet MS" panose="020B0703020202090204" pitchFamily="34" charset="0"/>
            </a:endParaRPr>
          </a:p>
        </p:txBody>
      </p:sp>
    </p:spTree>
    <p:extLst>
      <p:ext uri="{BB962C8B-B14F-4D97-AF65-F5344CB8AC3E}">
        <p14:creationId xmlns:p14="http://schemas.microsoft.com/office/powerpoint/2010/main" val="3151576695"/>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EE5323-8B89-8B05-E2CC-08D1A50B98CE}"/>
              </a:ext>
            </a:extLst>
          </p:cNvPr>
          <p:cNvSpPr>
            <a:spLocks noGrp="1"/>
          </p:cNvSpPr>
          <p:nvPr>
            <p:ph type="title"/>
          </p:nvPr>
        </p:nvSpPr>
        <p:spPr/>
        <p:txBody>
          <a:bodyPr/>
          <a:lstStyle/>
          <a:p>
            <a:r>
              <a:rPr lang="en-IE"/>
              <a:t>East Africa a great place to live</a:t>
            </a:r>
          </a:p>
        </p:txBody>
      </p:sp>
      <p:pic>
        <p:nvPicPr>
          <p:cNvPr id="4" name="Picture 44">
            <a:extLst>
              <a:ext uri="{FF2B5EF4-FFF2-40B4-BE49-F238E27FC236}">
                <a16:creationId xmlns:a16="http://schemas.microsoft.com/office/drawing/2014/main" id="{B941BD93-68D6-6464-F5EE-4AFFD39B3708}"/>
              </a:ext>
            </a:extLst>
          </p:cNvPr>
          <p:cNvPicPr>
            <a:picLocks noChangeAspect="1"/>
          </p:cNvPicPr>
          <p:nvPr/>
        </p:nvPicPr>
        <p:blipFill>
          <a:blip r:embed="rId2"/>
          <a:stretch>
            <a:fillRect/>
          </a:stretch>
        </p:blipFill>
        <p:spPr>
          <a:xfrm>
            <a:off x="8558860" y="4698091"/>
            <a:ext cx="3633140" cy="2159909"/>
          </a:xfrm>
          <a:prstGeom prst="rect">
            <a:avLst/>
          </a:prstGeom>
          <a:noFill/>
          <a:ln cap="flat">
            <a:noFill/>
          </a:ln>
        </p:spPr>
      </p:pic>
      <p:pic>
        <p:nvPicPr>
          <p:cNvPr id="5" name="Picture 44">
            <a:extLst>
              <a:ext uri="{FF2B5EF4-FFF2-40B4-BE49-F238E27FC236}">
                <a16:creationId xmlns:a16="http://schemas.microsoft.com/office/drawing/2014/main" id="{7DCD1F1D-7847-BF95-1029-5155A676BD8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018717" y="2388044"/>
            <a:ext cx="4297611" cy="2315691"/>
          </a:xfrm>
          <a:prstGeom prst="rect">
            <a:avLst/>
          </a:prstGeom>
          <a:noFill/>
          <a:ln cap="flat">
            <a:noFill/>
          </a:ln>
        </p:spPr>
      </p:pic>
      <p:pic>
        <p:nvPicPr>
          <p:cNvPr id="6" name="Picture 44">
            <a:extLst>
              <a:ext uri="{FF2B5EF4-FFF2-40B4-BE49-F238E27FC236}">
                <a16:creationId xmlns:a16="http://schemas.microsoft.com/office/drawing/2014/main" id="{14CC5864-10B6-3EE2-F1A7-E4D7379DCBF7}"/>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415216" y="2388046"/>
            <a:ext cx="2603501" cy="2315690"/>
          </a:xfrm>
          <a:prstGeom prst="rect">
            <a:avLst/>
          </a:prstGeom>
          <a:noFill/>
          <a:ln cap="flat">
            <a:noFill/>
          </a:ln>
        </p:spPr>
      </p:pic>
      <p:pic>
        <p:nvPicPr>
          <p:cNvPr id="8" name="Picture 44">
            <a:extLst>
              <a:ext uri="{FF2B5EF4-FFF2-40B4-BE49-F238E27FC236}">
                <a16:creationId xmlns:a16="http://schemas.microsoft.com/office/drawing/2014/main" id="{5F212E23-CB40-9204-719E-28D8662AFB3F}"/>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23927" y="4704744"/>
            <a:ext cx="3236838" cy="2157892"/>
          </a:xfrm>
          <a:prstGeom prst="rect">
            <a:avLst/>
          </a:prstGeom>
          <a:noFill/>
          <a:ln cap="flat">
            <a:noFill/>
          </a:ln>
        </p:spPr>
      </p:pic>
      <p:pic>
        <p:nvPicPr>
          <p:cNvPr id="10" name="Picture 44">
            <a:extLst>
              <a:ext uri="{FF2B5EF4-FFF2-40B4-BE49-F238E27FC236}">
                <a16:creationId xmlns:a16="http://schemas.microsoft.com/office/drawing/2014/main" id="{0DA7A505-FD9D-B526-257B-36ECDB04E7E1}"/>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5159909" y="4698091"/>
            <a:ext cx="3556650" cy="2159909"/>
          </a:xfrm>
          <a:prstGeom prst="rect">
            <a:avLst/>
          </a:prstGeom>
          <a:noFill/>
          <a:ln cap="flat">
            <a:noFill/>
          </a:ln>
        </p:spPr>
      </p:pic>
      <p:pic>
        <p:nvPicPr>
          <p:cNvPr id="11" name="Picture 44">
            <a:extLst>
              <a:ext uri="{FF2B5EF4-FFF2-40B4-BE49-F238E27FC236}">
                <a16:creationId xmlns:a16="http://schemas.microsoft.com/office/drawing/2014/main" id="{E4A01425-EA08-4389-20C0-948BAFCF7DC5}"/>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23927" y="2393946"/>
            <a:ext cx="3473534" cy="2317854"/>
          </a:xfrm>
          <a:prstGeom prst="rect">
            <a:avLst/>
          </a:prstGeom>
          <a:noFill/>
          <a:ln cap="flat">
            <a:noFill/>
          </a:ln>
        </p:spPr>
      </p:pic>
      <p:pic>
        <p:nvPicPr>
          <p:cNvPr id="16" name="Picture 44">
            <a:extLst>
              <a:ext uri="{FF2B5EF4-FFF2-40B4-BE49-F238E27FC236}">
                <a16:creationId xmlns:a16="http://schemas.microsoft.com/office/drawing/2014/main" id="{A8C4A019-10C3-FAEA-DD2F-3150A243011F}"/>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a:off x="2447952" y="4699099"/>
            <a:ext cx="3236838" cy="2157892"/>
          </a:xfrm>
          <a:prstGeom prst="rect">
            <a:avLst/>
          </a:prstGeom>
          <a:noFill/>
          <a:ln cap="flat">
            <a:noFill/>
          </a:ln>
        </p:spPr>
      </p:pic>
      <p:pic>
        <p:nvPicPr>
          <p:cNvPr id="18" name="Picture 44">
            <a:extLst>
              <a:ext uri="{FF2B5EF4-FFF2-40B4-BE49-F238E27FC236}">
                <a16:creationId xmlns:a16="http://schemas.microsoft.com/office/drawing/2014/main" id="{7FCC7AE8-19CB-19B6-B989-D60220A34FCA}"/>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a:off x="10315286" y="2388046"/>
            <a:ext cx="1887753" cy="2315690"/>
          </a:xfrm>
          <a:prstGeom prst="rect">
            <a:avLst/>
          </a:prstGeom>
          <a:noFill/>
          <a:ln cap="flat">
            <a:noFill/>
          </a:ln>
        </p:spPr>
      </p:pic>
    </p:spTree>
    <p:extLst>
      <p:ext uri="{BB962C8B-B14F-4D97-AF65-F5344CB8AC3E}">
        <p14:creationId xmlns:p14="http://schemas.microsoft.com/office/powerpoint/2010/main" val="2284516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name="Slide18">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93BAB95-D96B-FDD5-4303-A7764B75CB74}"/>
              </a:ext>
            </a:extLst>
          </p:cNvPr>
          <p:cNvSpPr txBox="1"/>
          <p:nvPr/>
        </p:nvSpPr>
        <p:spPr>
          <a:xfrm>
            <a:off x="745067" y="4564474"/>
            <a:ext cx="4069644" cy="206210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GB" sz="1600" b="1">
                <a:cs typeface="Segoe UI"/>
              </a:rPr>
              <a:t>Textile and Apparel​</a:t>
            </a:r>
          </a:p>
          <a:p>
            <a:r>
              <a:rPr lang="en-GB" sz="1600" b="1">
                <a:cs typeface="Segoe UI"/>
              </a:rPr>
              <a:t>​</a:t>
            </a:r>
          </a:p>
          <a:p>
            <a:r>
              <a:rPr lang="en-GB" sz="1600" b="1" u="sng">
                <a:solidFill>
                  <a:srgbClr val="0563C1"/>
                </a:solidFill>
                <a:cs typeface="Segoe UI"/>
                <a:hlinkClick r:id="rId2"/>
              </a:rPr>
              <a:t>Textilesandapparel@gatsbyafrica.org.uk</a:t>
            </a:r>
            <a:r>
              <a:rPr lang="en-GB" sz="1600" b="1">
                <a:cs typeface="Segoe UI"/>
              </a:rPr>
              <a:t> </a:t>
            </a:r>
            <a:r>
              <a:rPr lang="en-US" sz="1600" b="1">
                <a:cs typeface="Segoe UI"/>
              </a:rPr>
              <a:t>​</a:t>
            </a:r>
          </a:p>
          <a:p>
            <a:r>
              <a:rPr lang="en-GB" sz="1600" b="1">
                <a:cs typeface="Segoe UI"/>
              </a:rPr>
              <a:t>​</a:t>
            </a:r>
          </a:p>
          <a:p>
            <a:r>
              <a:rPr lang="en-GB" sz="1600" b="1">
                <a:cs typeface="Segoe UI"/>
              </a:rPr>
              <a:t>Gatsby Africa, Merchant Square, Riverside Drive, Block B, Ground Floor, Nairobi, Kenya​</a:t>
            </a:r>
          </a:p>
          <a:p>
            <a:r>
              <a:rPr lang="en-GB" sz="1600" b="1">
                <a:cs typeface="Segoe UI"/>
              </a:rPr>
              <a:t>​</a:t>
            </a:r>
          </a:p>
          <a:p>
            <a:r>
              <a:rPr lang="en-GB" sz="1600" b="1" u="sng">
                <a:solidFill>
                  <a:srgbClr val="0563C1"/>
                </a:solidFill>
                <a:cs typeface="Segoe UI"/>
                <a:hlinkClick r:id="rId3"/>
              </a:rPr>
              <a:t>www.gatsbyafrica.org.uk/textiles-apparel/</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name="Slide3">
    <p:spTree>
      <p:nvGrpSpPr>
        <p:cNvPr id="1" name=""/>
        <p:cNvGrpSpPr/>
        <p:nvPr/>
      </p:nvGrpSpPr>
      <p:grpSpPr>
        <a:xfrm>
          <a:off x="0" y="0"/>
          <a:ext cx="0" cy="0"/>
          <a:chOff x="0" y="0"/>
          <a:chExt cx="0" cy="0"/>
        </a:xfrm>
      </p:grpSpPr>
      <p:pic>
        <p:nvPicPr>
          <p:cNvPr id="23" name="Picture 22" descr="A city with many tall buildings and a body of water&#10;&#10;Description automatically generated">
            <a:extLst>
              <a:ext uri="{FF2B5EF4-FFF2-40B4-BE49-F238E27FC236}">
                <a16:creationId xmlns:a16="http://schemas.microsoft.com/office/drawing/2014/main" id="{8A9E33DA-9BD2-418C-30C4-DFB1F7930EDE}"/>
              </a:ext>
            </a:extLst>
          </p:cNvPr>
          <p:cNvPicPr>
            <a:picLocks noChangeAspect="1"/>
          </p:cNvPicPr>
          <p:nvPr/>
        </p:nvPicPr>
        <p:blipFill>
          <a:blip r:embed="rId3"/>
          <a:stretch>
            <a:fillRect/>
          </a:stretch>
        </p:blipFill>
        <p:spPr>
          <a:xfrm>
            <a:off x="3718" y="-73970"/>
            <a:ext cx="12184564" cy="6931598"/>
          </a:xfrm>
          <a:prstGeom prst="rect">
            <a:avLst/>
          </a:prstGeom>
        </p:spPr>
      </p:pic>
      <p:sp>
        <p:nvSpPr>
          <p:cNvPr id="2" name="Down Arrow 36">
            <a:extLst>
              <a:ext uri="{FF2B5EF4-FFF2-40B4-BE49-F238E27FC236}">
                <a16:creationId xmlns:a16="http://schemas.microsoft.com/office/drawing/2014/main" id="{F3820B44-0B5A-A3D3-FD02-7A21C79CA946}"/>
              </a:ext>
            </a:extLst>
          </p:cNvPr>
          <p:cNvSpPr/>
          <p:nvPr/>
        </p:nvSpPr>
        <p:spPr>
          <a:xfrm>
            <a:off x="2888635" y="4587736"/>
            <a:ext cx="269309" cy="351221"/>
          </a:xfrm>
          <a:custGeom>
            <a:avLst>
              <a:gd name="f0" fmla="val 13319"/>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 f8 0 f7"/>
              <a:gd name="f15" fmla="pin 0 f1 10800"/>
              <a:gd name="f16" fmla="pin 0 f0 21600"/>
              <a:gd name="f17" fmla="*/ f10 f2 1"/>
              <a:gd name="f18" fmla="*/ f11 f2 1"/>
              <a:gd name="f19" fmla="val f15"/>
              <a:gd name="f20" fmla="val f16"/>
              <a:gd name="f21" fmla="*/ f14 1 21600"/>
              <a:gd name="f22" fmla="*/ f15 f12 1"/>
              <a:gd name="f23" fmla="*/ f16 f13 1"/>
              <a:gd name="f24" fmla="*/ f17 1 f4"/>
              <a:gd name="f25" fmla="*/ f18 1 f4"/>
              <a:gd name="f26" fmla="+- 21600 0 f19"/>
              <a:gd name="f27" fmla="+- 21600 0 f20"/>
              <a:gd name="f28" fmla="*/ 0 f21 1"/>
              <a:gd name="f29" fmla="*/ 21600 f21 1"/>
              <a:gd name="f30" fmla="*/ f19 f12 1"/>
              <a:gd name="f31" fmla="*/ f20 f13 1"/>
              <a:gd name="f32" fmla="+- f24 0 f3"/>
              <a:gd name="f33" fmla="+- f25 0 f3"/>
              <a:gd name="f34" fmla="*/ f27 f19 1"/>
              <a:gd name="f35" fmla="*/ f28 1 f21"/>
              <a:gd name="f36" fmla="*/ f29 1 f21"/>
              <a:gd name="f37" fmla="*/ f26 f12 1"/>
              <a:gd name="f38" fmla="*/ f34 1 10800"/>
              <a:gd name="f39" fmla="*/ f35 f13 1"/>
              <a:gd name="f40" fmla="*/ f35 f12 1"/>
              <a:gd name="f41" fmla="*/ f36 f12 1"/>
              <a:gd name="f42" fmla="+- f20 f38 0"/>
              <a:gd name="f43" fmla="*/ f42 f13 1"/>
            </a:gdLst>
            <a:ahLst>
              <a:ahXY gdRefX="f1" minX="f7" maxX="f9" gdRefY="f0" minY="f7" maxY="f8">
                <a:pos x="f22" y="f23"/>
              </a:ahXY>
            </a:ahLst>
            <a:cxnLst>
              <a:cxn ang="3cd4">
                <a:pos x="hc" y="t"/>
              </a:cxn>
              <a:cxn ang="0">
                <a:pos x="r" y="vc"/>
              </a:cxn>
              <a:cxn ang="cd4">
                <a:pos x="hc" y="b"/>
              </a:cxn>
              <a:cxn ang="cd2">
                <a:pos x="l" y="vc"/>
              </a:cxn>
              <a:cxn ang="f32">
                <a:pos x="f40" y="f31"/>
              </a:cxn>
              <a:cxn ang="f33">
                <a:pos x="f41" y="f31"/>
              </a:cxn>
            </a:cxnLst>
            <a:rect l="f30" t="f39" r="f37" b="f43"/>
            <a:pathLst>
              <a:path w="21600" h="21600">
                <a:moveTo>
                  <a:pt x="f19" y="f7"/>
                </a:moveTo>
                <a:lnTo>
                  <a:pt x="f19" y="f20"/>
                </a:lnTo>
                <a:lnTo>
                  <a:pt x="f7" y="f20"/>
                </a:lnTo>
                <a:lnTo>
                  <a:pt x="f9" y="f8"/>
                </a:lnTo>
                <a:lnTo>
                  <a:pt x="f8" y="f20"/>
                </a:lnTo>
                <a:lnTo>
                  <a:pt x="f26" y="f20"/>
                </a:lnTo>
                <a:lnTo>
                  <a:pt x="f26" y="f7"/>
                </a:lnTo>
                <a:close/>
              </a:path>
            </a:pathLst>
          </a:custGeom>
          <a:solidFill>
            <a:srgbClr val="14113E"/>
          </a:solidFill>
          <a:ln cap="flat">
            <a:noFill/>
            <a:prstDash val="solid"/>
          </a:ln>
          <a:effectLst>
            <a:outerShdw dist="38096" dir="2700000" algn="tl">
              <a:srgbClr val="000000">
                <a:alpha val="31438"/>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3" name="Down Arrow 37">
            <a:extLst>
              <a:ext uri="{FF2B5EF4-FFF2-40B4-BE49-F238E27FC236}">
                <a16:creationId xmlns:a16="http://schemas.microsoft.com/office/drawing/2014/main" id="{83AAAF00-657E-70CB-3869-1422A4D52966}"/>
              </a:ext>
            </a:extLst>
          </p:cNvPr>
          <p:cNvSpPr/>
          <p:nvPr/>
        </p:nvSpPr>
        <p:spPr>
          <a:xfrm>
            <a:off x="4597749" y="4572036"/>
            <a:ext cx="269309" cy="351221"/>
          </a:xfrm>
          <a:custGeom>
            <a:avLst>
              <a:gd name="f0" fmla="val 13319"/>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 f8 0 f7"/>
              <a:gd name="f15" fmla="pin 0 f1 10800"/>
              <a:gd name="f16" fmla="pin 0 f0 21600"/>
              <a:gd name="f17" fmla="*/ f10 f2 1"/>
              <a:gd name="f18" fmla="*/ f11 f2 1"/>
              <a:gd name="f19" fmla="val f15"/>
              <a:gd name="f20" fmla="val f16"/>
              <a:gd name="f21" fmla="*/ f14 1 21600"/>
              <a:gd name="f22" fmla="*/ f15 f12 1"/>
              <a:gd name="f23" fmla="*/ f16 f13 1"/>
              <a:gd name="f24" fmla="*/ f17 1 f4"/>
              <a:gd name="f25" fmla="*/ f18 1 f4"/>
              <a:gd name="f26" fmla="+- 21600 0 f19"/>
              <a:gd name="f27" fmla="+- 21600 0 f20"/>
              <a:gd name="f28" fmla="*/ 0 f21 1"/>
              <a:gd name="f29" fmla="*/ 21600 f21 1"/>
              <a:gd name="f30" fmla="*/ f19 f12 1"/>
              <a:gd name="f31" fmla="*/ f20 f13 1"/>
              <a:gd name="f32" fmla="+- f24 0 f3"/>
              <a:gd name="f33" fmla="+- f25 0 f3"/>
              <a:gd name="f34" fmla="*/ f27 f19 1"/>
              <a:gd name="f35" fmla="*/ f28 1 f21"/>
              <a:gd name="f36" fmla="*/ f29 1 f21"/>
              <a:gd name="f37" fmla="*/ f26 f12 1"/>
              <a:gd name="f38" fmla="*/ f34 1 10800"/>
              <a:gd name="f39" fmla="*/ f35 f13 1"/>
              <a:gd name="f40" fmla="*/ f35 f12 1"/>
              <a:gd name="f41" fmla="*/ f36 f12 1"/>
              <a:gd name="f42" fmla="+- f20 f38 0"/>
              <a:gd name="f43" fmla="*/ f42 f13 1"/>
            </a:gdLst>
            <a:ahLst>
              <a:ahXY gdRefX="f1" minX="f7" maxX="f9" gdRefY="f0" minY="f7" maxY="f8">
                <a:pos x="f22" y="f23"/>
              </a:ahXY>
            </a:ahLst>
            <a:cxnLst>
              <a:cxn ang="3cd4">
                <a:pos x="hc" y="t"/>
              </a:cxn>
              <a:cxn ang="0">
                <a:pos x="r" y="vc"/>
              </a:cxn>
              <a:cxn ang="cd4">
                <a:pos x="hc" y="b"/>
              </a:cxn>
              <a:cxn ang="cd2">
                <a:pos x="l" y="vc"/>
              </a:cxn>
              <a:cxn ang="f32">
                <a:pos x="f40" y="f31"/>
              </a:cxn>
              <a:cxn ang="f33">
                <a:pos x="f41" y="f31"/>
              </a:cxn>
            </a:cxnLst>
            <a:rect l="f30" t="f39" r="f37" b="f43"/>
            <a:pathLst>
              <a:path w="21600" h="21600">
                <a:moveTo>
                  <a:pt x="f19" y="f7"/>
                </a:moveTo>
                <a:lnTo>
                  <a:pt x="f19" y="f20"/>
                </a:lnTo>
                <a:lnTo>
                  <a:pt x="f7" y="f20"/>
                </a:lnTo>
                <a:lnTo>
                  <a:pt x="f9" y="f8"/>
                </a:lnTo>
                <a:lnTo>
                  <a:pt x="f8" y="f20"/>
                </a:lnTo>
                <a:lnTo>
                  <a:pt x="f26" y="f20"/>
                </a:lnTo>
                <a:lnTo>
                  <a:pt x="f26" y="f7"/>
                </a:lnTo>
                <a:close/>
              </a:path>
            </a:pathLst>
          </a:custGeom>
          <a:solidFill>
            <a:srgbClr val="14113E"/>
          </a:solidFill>
          <a:ln cap="flat">
            <a:noFill/>
            <a:prstDash val="solid"/>
          </a:ln>
          <a:effectLst>
            <a:outerShdw dist="38096" dir="2700000" algn="tl">
              <a:srgbClr val="000000">
                <a:alpha val="31438"/>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4" name="Down Arrow 34">
            <a:extLst>
              <a:ext uri="{FF2B5EF4-FFF2-40B4-BE49-F238E27FC236}">
                <a16:creationId xmlns:a16="http://schemas.microsoft.com/office/drawing/2014/main" id="{9DFB6C5F-FA36-6E8F-2AFC-C8F025100F41}"/>
              </a:ext>
            </a:extLst>
          </p:cNvPr>
          <p:cNvSpPr/>
          <p:nvPr/>
        </p:nvSpPr>
        <p:spPr>
          <a:xfrm>
            <a:off x="6696635" y="4577212"/>
            <a:ext cx="269309" cy="351221"/>
          </a:xfrm>
          <a:custGeom>
            <a:avLst>
              <a:gd name="f0" fmla="val 13319"/>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 f8 0 f7"/>
              <a:gd name="f15" fmla="pin 0 f1 10800"/>
              <a:gd name="f16" fmla="pin 0 f0 21600"/>
              <a:gd name="f17" fmla="*/ f10 f2 1"/>
              <a:gd name="f18" fmla="*/ f11 f2 1"/>
              <a:gd name="f19" fmla="val f15"/>
              <a:gd name="f20" fmla="val f16"/>
              <a:gd name="f21" fmla="*/ f14 1 21600"/>
              <a:gd name="f22" fmla="*/ f15 f12 1"/>
              <a:gd name="f23" fmla="*/ f16 f13 1"/>
              <a:gd name="f24" fmla="*/ f17 1 f4"/>
              <a:gd name="f25" fmla="*/ f18 1 f4"/>
              <a:gd name="f26" fmla="+- 21600 0 f19"/>
              <a:gd name="f27" fmla="+- 21600 0 f20"/>
              <a:gd name="f28" fmla="*/ 0 f21 1"/>
              <a:gd name="f29" fmla="*/ 21600 f21 1"/>
              <a:gd name="f30" fmla="*/ f19 f12 1"/>
              <a:gd name="f31" fmla="*/ f20 f13 1"/>
              <a:gd name="f32" fmla="+- f24 0 f3"/>
              <a:gd name="f33" fmla="+- f25 0 f3"/>
              <a:gd name="f34" fmla="*/ f27 f19 1"/>
              <a:gd name="f35" fmla="*/ f28 1 f21"/>
              <a:gd name="f36" fmla="*/ f29 1 f21"/>
              <a:gd name="f37" fmla="*/ f26 f12 1"/>
              <a:gd name="f38" fmla="*/ f34 1 10800"/>
              <a:gd name="f39" fmla="*/ f35 f13 1"/>
              <a:gd name="f40" fmla="*/ f35 f12 1"/>
              <a:gd name="f41" fmla="*/ f36 f12 1"/>
              <a:gd name="f42" fmla="+- f20 f38 0"/>
              <a:gd name="f43" fmla="*/ f42 f13 1"/>
            </a:gdLst>
            <a:ahLst>
              <a:ahXY gdRefX="f1" minX="f7" maxX="f9" gdRefY="f0" minY="f7" maxY="f8">
                <a:pos x="f22" y="f23"/>
              </a:ahXY>
            </a:ahLst>
            <a:cxnLst>
              <a:cxn ang="3cd4">
                <a:pos x="hc" y="t"/>
              </a:cxn>
              <a:cxn ang="0">
                <a:pos x="r" y="vc"/>
              </a:cxn>
              <a:cxn ang="cd4">
                <a:pos x="hc" y="b"/>
              </a:cxn>
              <a:cxn ang="cd2">
                <a:pos x="l" y="vc"/>
              </a:cxn>
              <a:cxn ang="f32">
                <a:pos x="f40" y="f31"/>
              </a:cxn>
              <a:cxn ang="f33">
                <a:pos x="f41" y="f31"/>
              </a:cxn>
            </a:cxnLst>
            <a:rect l="f30" t="f39" r="f37" b="f43"/>
            <a:pathLst>
              <a:path w="21600" h="21600">
                <a:moveTo>
                  <a:pt x="f19" y="f7"/>
                </a:moveTo>
                <a:lnTo>
                  <a:pt x="f19" y="f20"/>
                </a:lnTo>
                <a:lnTo>
                  <a:pt x="f7" y="f20"/>
                </a:lnTo>
                <a:lnTo>
                  <a:pt x="f9" y="f8"/>
                </a:lnTo>
                <a:lnTo>
                  <a:pt x="f8" y="f20"/>
                </a:lnTo>
                <a:lnTo>
                  <a:pt x="f26" y="f20"/>
                </a:lnTo>
                <a:lnTo>
                  <a:pt x="f26" y="f7"/>
                </a:lnTo>
                <a:close/>
              </a:path>
            </a:pathLst>
          </a:custGeom>
          <a:solidFill>
            <a:srgbClr val="14113E"/>
          </a:solidFill>
          <a:ln cap="flat">
            <a:noFill/>
            <a:prstDash val="solid"/>
          </a:ln>
          <a:effectLst>
            <a:outerShdw dist="38096" dir="2700000" algn="tl">
              <a:srgbClr val="000000">
                <a:alpha val="31438"/>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5" name="Rectangle: Rounded Corners 47">
            <a:extLst>
              <a:ext uri="{FF2B5EF4-FFF2-40B4-BE49-F238E27FC236}">
                <a16:creationId xmlns:a16="http://schemas.microsoft.com/office/drawing/2014/main" id="{F4B89594-13B2-741B-A8EE-2249B38C7848}"/>
              </a:ext>
            </a:extLst>
          </p:cNvPr>
          <p:cNvSpPr/>
          <p:nvPr/>
        </p:nvSpPr>
        <p:spPr>
          <a:xfrm>
            <a:off x="8079519" y="2414272"/>
            <a:ext cx="1769876" cy="2159995"/>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323999"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Positioning East Africa for Green Innovative &amp; Responsible Manufacturing</a:t>
            </a:r>
            <a:endParaRPr lang="en-GB" sz="1400" b="1" i="0" u="none" strike="noStrike" kern="1200" cap="none" spc="0" baseline="0">
              <a:solidFill>
                <a:srgbClr val="14113E"/>
              </a:solidFill>
              <a:uFillTx/>
              <a:latin typeface="Trebuchet MS"/>
            </a:endParaRPr>
          </a:p>
        </p:txBody>
      </p:sp>
      <p:sp>
        <p:nvSpPr>
          <p:cNvPr id="6" name="Slide Number Placeholder 4">
            <a:extLst>
              <a:ext uri="{FF2B5EF4-FFF2-40B4-BE49-F238E27FC236}">
                <a16:creationId xmlns:a16="http://schemas.microsoft.com/office/drawing/2014/main" id="{ABF99F1D-D28D-A29C-FEAD-29C9047F4DDF}"/>
              </a:ext>
            </a:extLst>
          </p:cNvPr>
          <p:cNvSpPr txBox="1"/>
          <p:nvPr/>
        </p:nvSpPr>
        <p:spPr>
          <a:xfrm>
            <a:off x="11679384" y="6407027"/>
            <a:ext cx="512612" cy="222994"/>
          </a:xfrm>
          <a:prstGeom prst="rect">
            <a:avLst/>
          </a:prstGeom>
          <a:noFill/>
          <a:ln cap="flat">
            <a:noFill/>
          </a:ln>
        </p:spPr>
        <p:txBody>
          <a:bodyPr vert="horz" wrap="square" lIns="0" tIns="0" rIns="0" bIns="0" anchor="t" anchorCtr="0" compatLnSpc="1">
            <a:noAutofit/>
          </a:bodyPr>
          <a:lstStyle/>
          <a:p>
            <a:pPr marL="0" marR="0" lvl="0" indent="0" algn="r" defTabSz="914400" rtl="0" fontAlgn="auto" hangingPunct="0">
              <a:lnSpc>
                <a:spcPct val="100000"/>
              </a:lnSpc>
              <a:spcBef>
                <a:spcPts val="0"/>
              </a:spcBef>
              <a:spcAft>
                <a:spcPts val="0"/>
              </a:spcAft>
              <a:buNone/>
              <a:tabLst/>
              <a:defRPr sz="1800" b="0" i="0" u="none" strike="noStrike" kern="0" cap="none" spc="0" baseline="0">
                <a:solidFill>
                  <a:srgbClr val="000000"/>
                </a:solidFill>
                <a:uFillTx/>
              </a:defRPr>
            </a:pPr>
            <a:fld id="{519D238D-90C2-4BCB-9776-20AC8D78428B}" type="slidenum">
              <a:rPr lang="en-GB" sz="1200" b="0" i="0" u="none" strike="noStrike" kern="1200" cap="none" spc="0" baseline="0">
                <a:solidFill>
                  <a:srgbClr val="1F1C60"/>
                </a:solidFill>
                <a:uFillTx/>
                <a:latin typeface="Gotham-Book"/>
                <a:ea typeface="Arial"/>
                <a:cs typeface="Arial"/>
              </a:rPr>
              <a:t>3</a:t>
            </a:fld>
            <a:endParaRPr lang="en-GB" sz="1200" b="0" i="0" u="none" strike="noStrike" kern="1200" cap="none" spc="0" baseline="0">
              <a:solidFill>
                <a:srgbClr val="1F1C60"/>
              </a:solidFill>
              <a:uFillTx/>
              <a:latin typeface="Gotham-Book"/>
              <a:ea typeface="Arial"/>
              <a:cs typeface="Arial"/>
            </a:endParaRPr>
          </a:p>
        </p:txBody>
      </p:sp>
      <p:sp>
        <p:nvSpPr>
          <p:cNvPr id="7" name="Rectangle: Rounded Corners 4">
            <a:extLst>
              <a:ext uri="{FF2B5EF4-FFF2-40B4-BE49-F238E27FC236}">
                <a16:creationId xmlns:a16="http://schemas.microsoft.com/office/drawing/2014/main" id="{273434A5-7BCC-C4EB-F9A6-D5252FBF890E}"/>
              </a:ext>
            </a:extLst>
          </p:cNvPr>
          <p:cNvSpPr/>
          <p:nvPr/>
        </p:nvSpPr>
        <p:spPr>
          <a:xfrm>
            <a:off x="935851" y="5830973"/>
            <a:ext cx="9755285" cy="561158"/>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0" rIns="9144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A best in class- Socially and environmentally responsible textile and garment hub in East Africa</a:t>
            </a:r>
          </a:p>
        </p:txBody>
      </p:sp>
      <p:sp>
        <p:nvSpPr>
          <p:cNvPr id="8" name="Title 1">
            <a:extLst>
              <a:ext uri="{FF2B5EF4-FFF2-40B4-BE49-F238E27FC236}">
                <a16:creationId xmlns:a16="http://schemas.microsoft.com/office/drawing/2014/main" id="{435850AA-4172-E715-C543-E7B238A26B8F}"/>
              </a:ext>
            </a:extLst>
          </p:cNvPr>
          <p:cNvSpPr txBox="1"/>
          <p:nvPr/>
        </p:nvSpPr>
        <p:spPr>
          <a:xfrm>
            <a:off x="731840" y="427033"/>
            <a:ext cx="9685333" cy="1428045"/>
          </a:xfrm>
          <a:prstGeom prst="rect">
            <a:avLst/>
          </a:prstGeom>
          <a:noFill/>
          <a:ln cap="flat">
            <a:noFill/>
          </a:ln>
        </p:spPr>
        <p:txBody>
          <a:bodyPr vert="horz" wrap="square" lIns="91440" tIns="45720" rIns="91440" bIns="45720" anchor="t"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3800" b="1" i="0" u="none" strike="noStrike" kern="1200" cap="none" spc="0" baseline="0" dirty="0">
                <a:solidFill>
                  <a:srgbClr val="14123F"/>
                </a:solidFill>
                <a:uFillTx/>
                <a:latin typeface="Trebuchet MS" pitchFamily="34"/>
              </a:rPr>
              <a:t>The Textiles and Apparel </a:t>
            </a:r>
            <a:r>
              <a:rPr lang="en-GB" sz="3800" b="1" i="0" u="none" strike="noStrike" kern="1200" cap="none" spc="0" baseline="0" dirty="0">
                <a:solidFill>
                  <a:srgbClr val="14123F"/>
                </a:solidFill>
                <a:uFillTx/>
                <a:latin typeface="Trebuchet MS" pitchFamily="34"/>
              </a:rPr>
              <a:t>Programme focuses on 4 Key Intervention Areas</a:t>
            </a:r>
            <a:endParaRPr lang="en-US" sz="3800" b="1" i="0" u="none" strike="noStrike" kern="1200" cap="none" spc="0" baseline="0" dirty="0">
              <a:solidFill>
                <a:srgbClr val="14123F"/>
              </a:solidFill>
              <a:uFillTx/>
              <a:latin typeface="Trebuchet MS" pitchFamily="34"/>
            </a:endParaRPr>
          </a:p>
        </p:txBody>
      </p:sp>
      <p:sp>
        <p:nvSpPr>
          <p:cNvPr id="9" name="Oval 8">
            <a:extLst>
              <a:ext uri="{FF2B5EF4-FFF2-40B4-BE49-F238E27FC236}">
                <a16:creationId xmlns:a16="http://schemas.microsoft.com/office/drawing/2014/main" id="{3BED42EC-07AB-0603-E9F0-0B612E58268C}"/>
              </a:ext>
            </a:extLst>
          </p:cNvPr>
          <p:cNvSpPr/>
          <p:nvPr/>
        </p:nvSpPr>
        <p:spPr>
          <a:xfrm>
            <a:off x="9111447" y="1988545"/>
            <a:ext cx="1059268" cy="105926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14113E"/>
          </a:solidFill>
          <a:ln w="12701" cap="flat">
            <a:solidFill>
              <a:srgbClr val="14113E"/>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0" name="Graphic 13" descr="GMO with solid fill">
            <a:extLst>
              <a:ext uri="{FF2B5EF4-FFF2-40B4-BE49-F238E27FC236}">
                <a16:creationId xmlns:a16="http://schemas.microsoft.com/office/drawing/2014/main" id="{BE9C9BEB-9B51-D73E-2472-C0A6F430CF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40396" y="2103211"/>
            <a:ext cx="776115" cy="776115"/>
          </a:xfrm>
          <a:prstGeom prst="rect">
            <a:avLst/>
          </a:prstGeom>
          <a:noFill/>
          <a:ln cap="flat">
            <a:noFill/>
          </a:ln>
        </p:spPr>
      </p:pic>
      <p:sp>
        <p:nvSpPr>
          <p:cNvPr id="11" name="Rectangle: Rounded Corners 47">
            <a:extLst>
              <a:ext uri="{FF2B5EF4-FFF2-40B4-BE49-F238E27FC236}">
                <a16:creationId xmlns:a16="http://schemas.microsoft.com/office/drawing/2014/main" id="{BC0B2A9F-8445-5853-C629-7EC9D9B6FFA9}"/>
              </a:ext>
            </a:extLst>
          </p:cNvPr>
          <p:cNvSpPr/>
          <p:nvPr/>
        </p:nvSpPr>
        <p:spPr>
          <a:xfrm>
            <a:off x="5913132" y="2445114"/>
            <a:ext cx="1769876" cy="2159995"/>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323999"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Technical assistance to Factories</a:t>
            </a:r>
            <a:endParaRPr lang="en-GB" sz="1400" b="1" i="0" u="none" strike="noStrike" kern="1200" cap="none" spc="0" baseline="0">
              <a:solidFill>
                <a:srgbClr val="14113E"/>
              </a:solidFill>
              <a:uFillTx/>
              <a:latin typeface="Trebuchet MS"/>
            </a:endParaRPr>
          </a:p>
        </p:txBody>
      </p:sp>
      <p:sp>
        <p:nvSpPr>
          <p:cNvPr id="12" name="Oval 16">
            <a:extLst>
              <a:ext uri="{FF2B5EF4-FFF2-40B4-BE49-F238E27FC236}">
                <a16:creationId xmlns:a16="http://schemas.microsoft.com/office/drawing/2014/main" id="{84FBCFE3-F099-3B1B-3EFA-A204DB0E8881}"/>
              </a:ext>
            </a:extLst>
          </p:cNvPr>
          <p:cNvSpPr/>
          <p:nvPr/>
        </p:nvSpPr>
        <p:spPr>
          <a:xfrm>
            <a:off x="6888440" y="1974454"/>
            <a:ext cx="1084514" cy="1084514"/>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14113E"/>
          </a:solidFill>
          <a:ln w="12701" cap="flat">
            <a:solidFill>
              <a:srgbClr val="14113E"/>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3" name="Rectangle: Rounded Corners 47">
            <a:extLst>
              <a:ext uri="{FF2B5EF4-FFF2-40B4-BE49-F238E27FC236}">
                <a16:creationId xmlns:a16="http://schemas.microsoft.com/office/drawing/2014/main" id="{8F4EF5A1-DDCB-FE43-5C34-B96DC1A621EB}"/>
              </a:ext>
            </a:extLst>
          </p:cNvPr>
          <p:cNvSpPr/>
          <p:nvPr/>
        </p:nvSpPr>
        <p:spPr>
          <a:xfrm>
            <a:off x="2745001" y="5013819"/>
            <a:ext cx="6136995" cy="671654"/>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323999" rIns="91440" bIns="45720" anchor="ctr" anchorCtr="0"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Increased Regional Verticality</a:t>
            </a:r>
            <a:endParaRPr lang="en-GB"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GB" sz="1400" b="1" i="0" u="none" strike="noStrike" kern="1200" cap="none" spc="0" baseline="0">
              <a:solidFill>
                <a:srgbClr val="14113E"/>
              </a:solidFill>
              <a:uFillTx/>
              <a:latin typeface="Trebuchet MS"/>
            </a:endParaRPr>
          </a:p>
        </p:txBody>
      </p:sp>
      <p:sp>
        <p:nvSpPr>
          <p:cNvPr id="14" name="Rectangle: Rounded Corners 47">
            <a:extLst>
              <a:ext uri="{FF2B5EF4-FFF2-40B4-BE49-F238E27FC236}">
                <a16:creationId xmlns:a16="http://schemas.microsoft.com/office/drawing/2014/main" id="{4FB454E0-0BD9-7A8E-B997-8DADA8F02F1C}"/>
              </a:ext>
            </a:extLst>
          </p:cNvPr>
          <p:cNvSpPr/>
          <p:nvPr/>
        </p:nvSpPr>
        <p:spPr>
          <a:xfrm>
            <a:off x="3818753" y="2439518"/>
            <a:ext cx="1769876" cy="2159995"/>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323999"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Business Linkages for value chain enhancement </a:t>
            </a:r>
            <a:endParaRPr lang="en-GB" sz="1400" b="1" i="0" u="none" strike="noStrike" kern="1200" cap="none" spc="0" baseline="0">
              <a:solidFill>
                <a:srgbClr val="14113E"/>
              </a:solidFill>
              <a:uFillTx/>
              <a:latin typeface="Trebuchet MS"/>
            </a:endParaRPr>
          </a:p>
        </p:txBody>
      </p:sp>
      <p:sp>
        <p:nvSpPr>
          <p:cNvPr id="15" name="Oval 26">
            <a:extLst>
              <a:ext uri="{FF2B5EF4-FFF2-40B4-BE49-F238E27FC236}">
                <a16:creationId xmlns:a16="http://schemas.microsoft.com/office/drawing/2014/main" id="{F044B1B1-E8D5-2EA9-8658-40FCE20C2044}"/>
              </a:ext>
            </a:extLst>
          </p:cNvPr>
          <p:cNvSpPr/>
          <p:nvPr/>
        </p:nvSpPr>
        <p:spPr>
          <a:xfrm>
            <a:off x="3410657" y="1988545"/>
            <a:ext cx="1084514" cy="1084514"/>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14113E"/>
          </a:solidFill>
          <a:ln w="12701" cap="flat">
            <a:solidFill>
              <a:srgbClr val="14113E"/>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
        <p:nvSpPr>
          <p:cNvPr id="16" name="Rectangle: Rounded Corners 47">
            <a:extLst>
              <a:ext uri="{FF2B5EF4-FFF2-40B4-BE49-F238E27FC236}">
                <a16:creationId xmlns:a16="http://schemas.microsoft.com/office/drawing/2014/main" id="{EE345A8B-DB0F-80D8-0DE8-BED639BBF9A8}"/>
              </a:ext>
            </a:extLst>
          </p:cNvPr>
          <p:cNvSpPr/>
          <p:nvPr/>
        </p:nvSpPr>
        <p:spPr>
          <a:xfrm>
            <a:off x="1524579" y="2450601"/>
            <a:ext cx="1769876" cy="2159995"/>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BDD3E0"/>
          </a:solidFill>
          <a:ln w="28575" cap="flat">
            <a:solidFill>
              <a:srgbClr val="14113E"/>
            </a:solidFill>
            <a:prstDash val="solid"/>
            <a:miter/>
          </a:ln>
          <a:effectLst>
            <a:outerShdw dist="38096" dir="2700000" algn="tl">
              <a:srgbClr val="000000">
                <a:alpha val="31438"/>
              </a:srgbClr>
            </a:outerShdw>
          </a:effectLst>
        </p:spPr>
        <p:txBody>
          <a:bodyPr vert="horz" wrap="square" lIns="91440" tIns="323999"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1" i="0" u="none" strike="noStrike" kern="1200" cap="none" spc="0" baseline="0">
                <a:solidFill>
                  <a:srgbClr val="14113E"/>
                </a:solidFill>
                <a:uFillTx/>
                <a:latin typeface="Trebuchet MS"/>
              </a:rPr>
              <a:t>Fit for Purpose Factory Space</a:t>
            </a:r>
            <a:endParaRPr lang="en-GB" sz="1400" b="1" i="0" u="none" strike="noStrike" kern="1200" cap="none" spc="0" baseline="0">
              <a:solidFill>
                <a:srgbClr val="14113E"/>
              </a:solidFill>
              <a:uFillTx/>
              <a:latin typeface="Trebuchet MS"/>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GB" sz="1400" b="1" i="0" u="none" strike="noStrike" kern="1200" cap="none" spc="0" baseline="0">
              <a:solidFill>
                <a:srgbClr val="14113E"/>
              </a:solidFill>
              <a:uFillTx/>
              <a:latin typeface="Trebuchet MS"/>
            </a:endParaRPr>
          </a:p>
        </p:txBody>
      </p:sp>
      <p:sp>
        <p:nvSpPr>
          <p:cNvPr id="17" name="Oval 29">
            <a:extLst>
              <a:ext uri="{FF2B5EF4-FFF2-40B4-BE49-F238E27FC236}">
                <a16:creationId xmlns:a16="http://schemas.microsoft.com/office/drawing/2014/main" id="{DED38D1F-3B4C-555C-E8EB-F16A38BDF49F}"/>
              </a:ext>
            </a:extLst>
          </p:cNvPr>
          <p:cNvSpPr/>
          <p:nvPr/>
        </p:nvSpPr>
        <p:spPr>
          <a:xfrm>
            <a:off x="1143393" y="1973439"/>
            <a:ext cx="1084514" cy="1084514"/>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14113E"/>
          </a:solidFill>
          <a:ln w="12701" cap="flat">
            <a:solidFill>
              <a:srgbClr val="14113E"/>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pic>
        <p:nvPicPr>
          <p:cNvPr id="18" name="Graphic 2" descr="Architecture with solid fill">
            <a:extLst>
              <a:ext uri="{FF2B5EF4-FFF2-40B4-BE49-F238E27FC236}">
                <a16:creationId xmlns:a16="http://schemas.microsoft.com/office/drawing/2014/main" id="{158EC5C6-25A6-223E-EA79-B9727D68622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02570" y="2144688"/>
            <a:ext cx="709108" cy="709108"/>
          </a:xfrm>
          <a:prstGeom prst="rect">
            <a:avLst/>
          </a:prstGeom>
          <a:noFill/>
          <a:ln cap="flat">
            <a:noFill/>
          </a:ln>
        </p:spPr>
      </p:pic>
      <p:pic>
        <p:nvPicPr>
          <p:cNvPr id="19" name="Graphic 5" descr="Boardroom with solid fill">
            <a:extLst>
              <a:ext uri="{FF2B5EF4-FFF2-40B4-BE49-F238E27FC236}">
                <a16:creationId xmlns:a16="http://schemas.microsoft.com/office/drawing/2014/main" id="{82B1755F-84E5-85B7-0D4D-39023D14078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505114" y="2030205"/>
            <a:ext cx="924293" cy="924293"/>
          </a:xfrm>
          <a:prstGeom prst="rect">
            <a:avLst/>
          </a:prstGeom>
          <a:noFill/>
          <a:ln cap="flat">
            <a:noFill/>
          </a:ln>
        </p:spPr>
      </p:pic>
      <p:pic>
        <p:nvPicPr>
          <p:cNvPr id="20" name="Graphic 11" descr="Decision chart with solid fill">
            <a:extLst>
              <a:ext uri="{FF2B5EF4-FFF2-40B4-BE49-F238E27FC236}">
                <a16:creationId xmlns:a16="http://schemas.microsoft.com/office/drawing/2014/main" id="{B42F6B4B-66B4-06B9-394F-415A74D3A10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790901" y="5076821"/>
            <a:ext cx="497634" cy="497634"/>
          </a:xfrm>
          <a:prstGeom prst="rect">
            <a:avLst/>
          </a:prstGeom>
          <a:noFill/>
          <a:ln cap="flat">
            <a:noFill/>
          </a:ln>
        </p:spPr>
      </p:pic>
      <p:pic>
        <p:nvPicPr>
          <p:cNvPr id="21" name="Graphic 32" descr="Checklist with solid fill">
            <a:extLst>
              <a:ext uri="{FF2B5EF4-FFF2-40B4-BE49-F238E27FC236}">
                <a16:creationId xmlns:a16="http://schemas.microsoft.com/office/drawing/2014/main" id="{D33A9CBE-BA8C-25BD-B465-41C42B7C70F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080290" y="2163909"/>
            <a:ext cx="698629" cy="698629"/>
          </a:xfrm>
          <a:prstGeom prst="rect">
            <a:avLst/>
          </a:prstGeom>
          <a:noFill/>
          <a:ln cap="flat">
            <a:noFill/>
          </a:ln>
        </p:spPr>
      </p:pic>
      <p:sp>
        <p:nvSpPr>
          <p:cNvPr id="22" name="Down Arrow 35">
            <a:extLst>
              <a:ext uri="{FF2B5EF4-FFF2-40B4-BE49-F238E27FC236}">
                <a16:creationId xmlns:a16="http://schemas.microsoft.com/office/drawing/2014/main" id="{5D56701A-C8F0-91E1-DB69-B99A0746F479}"/>
              </a:ext>
            </a:extLst>
          </p:cNvPr>
          <p:cNvSpPr/>
          <p:nvPr/>
        </p:nvSpPr>
        <p:spPr>
          <a:xfrm>
            <a:off x="8260643" y="4565233"/>
            <a:ext cx="269309" cy="351221"/>
          </a:xfrm>
          <a:custGeom>
            <a:avLst>
              <a:gd name="f0" fmla="val 13319"/>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 f8 0 f7"/>
              <a:gd name="f15" fmla="pin 0 f1 10800"/>
              <a:gd name="f16" fmla="pin 0 f0 21600"/>
              <a:gd name="f17" fmla="*/ f10 f2 1"/>
              <a:gd name="f18" fmla="*/ f11 f2 1"/>
              <a:gd name="f19" fmla="val f15"/>
              <a:gd name="f20" fmla="val f16"/>
              <a:gd name="f21" fmla="*/ f14 1 21600"/>
              <a:gd name="f22" fmla="*/ f15 f12 1"/>
              <a:gd name="f23" fmla="*/ f16 f13 1"/>
              <a:gd name="f24" fmla="*/ f17 1 f4"/>
              <a:gd name="f25" fmla="*/ f18 1 f4"/>
              <a:gd name="f26" fmla="+- 21600 0 f19"/>
              <a:gd name="f27" fmla="+- 21600 0 f20"/>
              <a:gd name="f28" fmla="*/ 0 f21 1"/>
              <a:gd name="f29" fmla="*/ 21600 f21 1"/>
              <a:gd name="f30" fmla="*/ f19 f12 1"/>
              <a:gd name="f31" fmla="*/ f20 f13 1"/>
              <a:gd name="f32" fmla="+- f24 0 f3"/>
              <a:gd name="f33" fmla="+- f25 0 f3"/>
              <a:gd name="f34" fmla="*/ f27 f19 1"/>
              <a:gd name="f35" fmla="*/ f28 1 f21"/>
              <a:gd name="f36" fmla="*/ f29 1 f21"/>
              <a:gd name="f37" fmla="*/ f26 f12 1"/>
              <a:gd name="f38" fmla="*/ f34 1 10800"/>
              <a:gd name="f39" fmla="*/ f35 f13 1"/>
              <a:gd name="f40" fmla="*/ f35 f12 1"/>
              <a:gd name="f41" fmla="*/ f36 f12 1"/>
              <a:gd name="f42" fmla="+- f20 f38 0"/>
              <a:gd name="f43" fmla="*/ f42 f13 1"/>
            </a:gdLst>
            <a:ahLst>
              <a:ahXY gdRefX="f1" minX="f7" maxX="f9" gdRefY="f0" minY="f7" maxY="f8">
                <a:pos x="f22" y="f23"/>
              </a:ahXY>
            </a:ahLst>
            <a:cxnLst>
              <a:cxn ang="3cd4">
                <a:pos x="hc" y="t"/>
              </a:cxn>
              <a:cxn ang="0">
                <a:pos x="r" y="vc"/>
              </a:cxn>
              <a:cxn ang="cd4">
                <a:pos x="hc" y="b"/>
              </a:cxn>
              <a:cxn ang="cd2">
                <a:pos x="l" y="vc"/>
              </a:cxn>
              <a:cxn ang="f32">
                <a:pos x="f40" y="f31"/>
              </a:cxn>
              <a:cxn ang="f33">
                <a:pos x="f41" y="f31"/>
              </a:cxn>
            </a:cxnLst>
            <a:rect l="f30" t="f39" r="f37" b="f43"/>
            <a:pathLst>
              <a:path w="21600" h="21600">
                <a:moveTo>
                  <a:pt x="f19" y="f7"/>
                </a:moveTo>
                <a:lnTo>
                  <a:pt x="f19" y="f20"/>
                </a:lnTo>
                <a:lnTo>
                  <a:pt x="f7" y="f20"/>
                </a:lnTo>
                <a:lnTo>
                  <a:pt x="f9" y="f8"/>
                </a:lnTo>
                <a:lnTo>
                  <a:pt x="f8" y="f20"/>
                </a:lnTo>
                <a:lnTo>
                  <a:pt x="f26" y="f20"/>
                </a:lnTo>
                <a:lnTo>
                  <a:pt x="f26" y="f7"/>
                </a:lnTo>
                <a:close/>
              </a:path>
            </a:pathLst>
          </a:custGeom>
          <a:solidFill>
            <a:srgbClr val="14113E"/>
          </a:solidFill>
          <a:ln cap="flat">
            <a:noFill/>
            <a:prstDash val="solid"/>
          </a:ln>
          <a:effectLst>
            <a:outerShdw dist="38096" dir="2700000" algn="tl">
              <a:srgbClr val="000000">
                <a:alpha val="31438"/>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Trebuchet MS"/>
            </a:endParaRPr>
          </a:p>
        </p:txBody>
      </p:sp>
    </p:spTree>
    <p:extLst>
      <p:ext uri="{BB962C8B-B14F-4D97-AF65-F5344CB8AC3E}">
        <p14:creationId xmlns:p14="http://schemas.microsoft.com/office/powerpoint/2010/main" val="4689724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D8C980"/>
        </a:solidFill>
        <a:effectLst/>
      </p:bgPr>
    </p:bg>
    <p:spTree>
      <p:nvGrpSpPr>
        <p:cNvPr id="1" name=""/>
        <p:cNvGrpSpPr/>
        <p:nvPr/>
      </p:nvGrpSpPr>
      <p:grpSpPr>
        <a:xfrm>
          <a:off x="0" y="0"/>
          <a:ext cx="0" cy="0"/>
          <a:chOff x="0" y="0"/>
          <a:chExt cx="0" cy="0"/>
        </a:xfrm>
      </p:grpSpPr>
      <p:grpSp>
        <p:nvGrpSpPr>
          <p:cNvPr id="37" name="Group 539">
            <a:extLst>
              <a:ext uri="{FF2B5EF4-FFF2-40B4-BE49-F238E27FC236}">
                <a16:creationId xmlns:a16="http://schemas.microsoft.com/office/drawing/2014/main" id="{E4CAA287-BE8E-9F92-A54E-F2E31D971B72}"/>
              </a:ext>
            </a:extLst>
          </p:cNvPr>
          <p:cNvGrpSpPr/>
          <p:nvPr/>
        </p:nvGrpSpPr>
        <p:grpSpPr>
          <a:xfrm>
            <a:off x="464816" y="0"/>
            <a:ext cx="10141026" cy="6857999"/>
            <a:chOff x="464816" y="0"/>
            <a:chExt cx="10141026" cy="6857999"/>
          </a:xfrm>
        </p:grpSpPr>
        <p:sp>
          <p:nvSpPr>
            <p:cNvPr id="39" name="Freeform: Shape 326">
              <a:extLst>
                <a:ext uri="{FF2B5EF4-FFF2-40B4-BE49-F238E27FC236}">
                  <a16:creationId xmlns:a16="http://schemas.microsoft.com/office/drawing/2014/main" id="{BA4B8D0E-18E4-670F-0AAE-7D0E25365CF2}"/>
                </a:ext>
              </a:extLst>
            </p:cNvPr>
            <p:cNvSpPr/>
            <p:nvPr/>
          </p:nvSpPr>
          <p:spPr>
            <a:xfrm>
              <a:off x="4844555" y="2967822"/>
              <a:ext cx="66924" cy="601053"/>
            </a:xfrm>
            <a:custGeom>
              <a:avLst/>
              <a:gdLst>
                <a:gd name="f0" fmla="val 10800000"/>
                <a:gd name="f1" fmla="val 5400000"/>
                <a:gd name="f2" fmla="val 180"/>
                <a:gd name="f3" fmla="val w"/>
                <a:gd name="f4" fmla="val h"/>
                <a:gd name="f5" fmla="val 0"/>
                <a:gd name="f6" fmla="val 43596"/>
                <a:gd name="f7" fmla="val 391542"/>
                <a:gd name="f8" fmla="val 29864"/>
                <a:gd name="f9" fmla="val 391543"/>
                <a:gd name="f10" fmla="val 32843"/>
                <a:gd name="f11" fmla="val 388482"/>
                <a:gd name="f12" fmla="val 35821"/>
                <a:gd name="f13" fmla="val 385421"/>
                <a:gd name="f14" fmla="val 38881"/>
                <a:gd name="f15" fmla="val 382360"/>
                <a:gd name="f16" fmla="val 41942"/>
                <a:gd name="f17" fmla="val 348360"/>
                <a:gd name="f18" fmla="val 43597"/>
                <a:gd name="f19" fmla="val 314111"/>
                <a:gd name="f20" fmla="val 279614"/>
                <a:gd name="f21" fmla="val 185969"/>
                <a:gd name="f22" fmla="val 32181"/>
                <a:gd name="f23" fmla="val 93977"/>
                <a:gd name="f24" fmla="val 9679"/>
                <a:gd name="f25" fmla="val 4798"/>
                <a:gd name="f26" fmla="val 6453"/>
                <a:gd name="f27" fmla="val 3144"/>
                <a:gd name="f28" fmla="val 3226"/>
                <a:gd name="f29" fmla="val 1655"/>
                <a:gd name="f30" fmla="val 23494"/>
                <a:gd name="f31" fmla="val 90751"/>
                <a:gd name="f32" fmla="val 35407"/>
                <a:gd name="f33" fmla="val 184231"/>
                <a:gd name="f34" fmla="val 317255"/>
                <a:gd name="f35" fmla="val 33587"/>
                <a:gd name="f36" fmla="val 354564"/>
                <a:gd name="f37" fmla="+- 0 0 -90"/>
                <a:gd name="f38" fmla="*/ f3 1 43596"/>
                <a:gd name="f39" fmla="*/ f4 1 391542"/>
                <a:gd name="f40" fmla="+- f7 0 f5"/>
                <a:gd name="f41" fmla="+- f6 0 f5"/>
                <a:gd name="f42" fmla="*/ f37 f0 1"/>
                <a:gd name="f43" fmla="*/ f41 1 43596"/>
                <a:gd name="f44" fmla="*/ f40 1 391542"/>
                <a:gd name="f45" fmla="*/ 29864 f41 1"/>
                <a:gd name="f46" fmla="*/ 391543 f40 1"/>
                <a:gd name="f47" fmla="*/ 38881 f41 1"/>
                <a:gd name="f48" fmla="*/ 382360 f40 1"/>
                <a:gd name="f49" fmla="*/ 43597 f41 1"/>
                <a:gd name="f50" fmla="*/ 279614 f40 1"/>
                <a:gd name="f51" fmla="*/ 9679 f41 1"/>
                <a:gd name="f52" fmla="*/ 4798 f40 1"/>
                <a:gd name="f53" fmla="*/ 0 f41 1"/>
                <a:gd name="f54" fmla="*/ 0 f40 1"/>
                <a:gd name="f55" fmla="*/ 35407 f41 1"/>
                <a:gd name="f56" fmla="*/ f42 1 f2"/>
                <a:gd name="f57" fmla="*/ f45 1 43596"/>
                <a:gd name="f58" fmla="*/ f46 1 391542"/>
                <a:gd name="f59" fmla="*/ f47 1 43596"/>
                <a:gd name="f60" fmla="*/ f48 1 391542"/>
                <a:gd name="f61" fmla="*/ f49 1 43596"/>
                <a:gd name="f62" fmla="*/ f50 1 391542"/>
                <a:gd name="f63" fmla="*/ f51 1 43596"/>
                <a:gd name="f64" fmla="*/ f52 1 391542"/>
                <a:gd name="f65" fmla="*/ f53 1 43596"/>
                <a:gd name="f66" fmla="*/ f54 1 391542"/>
                <a:gd name="f67" fmla="*/ f55 1 43596"/>
                <a:gd name="f68" fmla="*/ f5 1 f43"/>
                <a:gd name="f69" fmla="*/ f6 1 f43"/>
                <a:gd name="f70" fmla="*/ f5 1 f44"/>
                <a:gd name="f71" fmla="*/ f7 1 f44"/>
                <a:gd name="f72" fmla="+- f56 0 f1"/>
                <a:gd name="f73" fmla="*/ f57 1 f43"/>
                <a:gd name="f74" fmla="*/ f58 1 f44"/>
                <a:gd name="f75" fmla="*/ f59 1 f43"/>
                <a:gd name="f76" fmla="*/ f60 1 f44"/>
                <a:gd name="f77" fmla="*/ f61 1 f43"/>
                <a:gd name="f78" fmla="*/ f62 1 f44"/>
                <a:gd name="f79" fmla="*/ f63 1 f43"/>
                <a:gd name="f80" fmla="*/ f64 1 f44"/>
                <a:gd name="f81" fmla="*/ f65 1 f43"/>
                <a:gd name="f82" fmla="*/ f66 1 f44"/>
                <a:gd name="f83" fmla="*/ f67 1 f43"/>
                <a:gd name="f84" fmla="*/ f68 f38 1"/>
                <a:gd name="f85" fmla="*/ f69 f38 1"/>
                <a:gd name="f86" fmla="*/ f71 f39 1"/>
                <a:gd name="f87" fmla="*/ f70 f39 1"/>
                <a:gd name="f88" fmla="*/ f73 f38 1"/>
                <a:gd name="f89" fmla="*/ f74 f39 1"/>
                <a:gd name="f90" fmla="*/ f75 f38 1"/>
                <a:gd name="f91" fmla="*/ f76 f39 1"/>
                <a:gd name="f92" fmla="*/ f77 f38 1"/>
                <a:gd name="f93" fmla="*/ f78 f39 1"/>
                <a:gd name="f94" fmla="*/ f79 f38 1"/>
                <a:gd name="f95" fmla="*/ f80 f39 1"/>
                <a:gd name="f96" fmla="*/ f81 f38 1"/>
                <a:gd name="f97" fmla="*/ f82 f39 1"/>
                <a:gd name="f98" fmla="*/ f83 f38 1"/>
              </a:gdLst>
              <a:ahLst/>
              <a:cxnLst>
                <a:cxn ang="3cd4">
                  <a:pos x="hc" y="t"/>
                </a:cxn>
                <a:cxn ang="0">
                  <a:pos x="r" y="vc"/>
                </a:cxn>
                <a:cxn ang="cd4">
                  <a:pos x="hc" y="b"/>
                </a:cxn>
                <a:cxn ang="cd2">
                  <a:pos x="l" y="vc"/>
                </a:cxn>
                <a:cxn ang="f72">
                  <a:pos x="f88" y="f89"/>
                </a:cxn>
                <a:cxn ang="f72">
                  <a:pos x="f90" y="f91"/>
                </a:cxn>
                <a:cxn ang="f72">
                  <a:pos x="f92" y="f93"/>
                </a:cxn>
                <a:cxn ang="f72">
                  <a:pos x="f94" y="f95"/>
                </a:cxn>
                <a:cxn ang="f72">
                  <a:pos x="f96" y="f97"/>
                </a:cxn>
                <a:cxn ang="f72">
                  <a:pos x="f98" y="f93"/>
                </a:cxn>
                <a:cxn ang="f72">
                  <a:pos x="f88" y="f89"/>
                </a:cxn>
              </a:cxnLst>
              <a:rect l="f84" t="f87" r="f85" b="f86"/>
              <a:pathLst>
                <a:path w="43596" h="391542">
                  <a:moveTo>
                    <a:pt x="f8" y="f9"/>
                  </a:moveTo>
                  <a:cubicBezTo>
                    <a:pt x="f10" y="f11"/>
                    <a:pt x="f12" y="f13"/>
                    <a:pt x="f14" y="f15"/>
                  </a:cubicBezTo>
                  <a:cubicBezTo>
                    <a:pt x="f16" y="f17"/>
                    <a:pt x="f18" y="f19"/>
                    <a:pt x="f18" y="f20"/>
                  </a:cubicBezTo>
                  <a:cubicBezTo>
                    <a:pt x="f18" y="f21"/>
                    <a:pt x="f22" y="f23"/>
                    <a:pt x="f24" y="f25"/>
                  </a:cubicBezTo>
                  <a:cubicBezTo>
                    <a:pt x="f26" y="f27"/>
                    <a:pt x="f28" y="f29"/>
                    <a:pt x="f5" y="f5"/>
                  </a:cubicBezTo>
                  <a:cubicBezTo>
                    <a:pt x="f30" y="f31"/>
                    <a:pt x="f32" y="f33"/>
                    <a:pt x="f32" y="f20"/>
                  </a:cubicBezTo>
                  <a:cubicBezTo>
                    <a:pt x="f32"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9" name="Freeform: Shape 327">
              <a:extLst>
                <a:ext uri="{FF2B5EF4-FFF2-40B4-BE49-F238E27FC236}">
                  <a16:creationId xmlns:a16="http://schemas.microsoft.com/office/drawing/2014/main" id="{1A72DA51-A702-9619-2044-56B7DD4D0810}"/>
                </a:ext>
              </a:extLst>
            </p:cNvPr>
            <p:cNvSpPr/>
            <p:nvPr/>
          </p:nvSpPr>
          <p:spPr>
            <a:xfrm>
              <a:off x="4412400" y="2197358"/>
              <a:ext cx="137406" cy="143880"/>
            </a:xfrm>
            <a:custGeom>
              <a:avLst/>
              <a:gdLst>
                <a:gd name="f0" fmla="val 10800000"/>
                <a:gd name="f1" fmla="val 5400000"/>
                <a:gd name="f2" fmla="val 180"/>
                <a:gd name="f3" fmla="val w"/>
                <a:gd name="f4" fmla="val h"/>
                <a:gd name="f5" fmla="val 0"/>
                <a:gd name="f6" fmla="val 89509"/>
                <a:gd name="f7" fmla="val 93728"/>
                <a:gd name="f8" fmla="val 93729"/>
                <a:gd name="f9" fmla="val 64195"/>
                <a:gd name="f10" fmla="val 61135"/>
                <a:gd name="f11" fmla="val 36896"/>
                <a:gd name="f12" fmla="val 29864"/>
                <a:gd name="f13" fmla="val 7859"/>
                <a:gd name="f14" fmla="val 5211"/>
                <a:gd name="f15" fmla="val 1158"/>
                <a:gd name="f16" fmla="val 2647"/>
                <a:gd name="f17" fmla="val 2482"/>
                <a:gd name="f18" fmla="val 3640"/>
                <a:gd name="f19" fmla="val 28044"/>
                <a:gd name="f20" fmla="val 32346"/>
                <a:gd name="f21" fmla="val 54433"/>
                <a:gd name="f22" fmla="val 62376"/>
                <a:gd name="f23" fmla="val 79086"/>
                <a:gd name="f24" fmla="val 93563"/>
                <a:gd name="f25" fmla="val 82561"/>
                <a:gd name="f26" fmla="val 86035"/>
                <a:gd name="f27" fmla="val 93646"/>
                <a:gd name="f28" fmla="+- 0 0 -90"/>
                <a:gd name="f29" fmla="*/ f3 1 89509"/>
                <a:gd name="f30" fmla="*/ f4 1 93728"/>
                <a:gd name="f31" fmla="+- f7 0 f5"/>
                <a:gd name="f32" fmla="+- f6 0 f5"/>
                <a:gd name="f33" fmla="*/ f28 f0 1"/>
                <a:gd name="f34" fmla="*/ f32 1 89509"/>
                <a:gd name="f35" fmla="*/ f31 1 93728"/>
                <a:gd name="f36" fmla="*/ 89509 f32 1"/>
                <a:gd name="f37" fmla="*/ 93729 f31 1"/>
                <a:gd name="f38" fmla="*/ 7859 f32 1"/>
                <a:gd name="f39" fmla="*/ 0 f31 1"/>
                <a:gd name="f40" fmla="*/ 0 f32 1"/>
                <a:gd name="f41" fmla="*/ 3640 f31 1"/>
                <a:gd name="f42" fmla="*/ 79086 f32 1"/>
                <a:gd name="f43" fmla="*/ 93563 f31 1"/>
                <a:gd name="f44" fmla="*/ f33 1 f2"/>
                <a:gd name="f45" fmla="*/ f36 1 89509"/>
                <a:gd name="f46" fmla="*/ f37 1 93728"/>
                <a:gd name="f47" fmla="*/ f38 1 89509"/>
                <a:gd name="f48" fmla="*/ f39 1 93728"/>
                <a:gd name="f49" fmla="*/ f40 1 89509"/>
                <a:gd name="f50" fmla="*/ f41 1 93728"/>
                <a:gd name="f51" fmla="*/ f42 1 89509"/>
                <a:gd name="f52" fmla="*/ f43 1 93728"/>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89509" h="93728">
                  <a:moveTo>
                    <a:pt x="f6" y="f8"/>
                  </a:moveTo>
                  <a:cubicBezTo>
                    <a:pt x="f9" y="f10"/>
                    <a:pt x="f11" y="f12"/>
                    <a:pt x="f13" y="f5"/>
                  </a:cubicBezTo>
                  <a:cubicBezTo>
                    <a:pt x="f14" y="f15"/>
                    <a:pt x="f16" y="f17"/>
                    <a:pt x="f5" y="f18"/>
                  </a:cubicBezTo>
                  <a:cubicBezTo>
                    <a:pt x="f19" y="f20"/>
                    <a:pt x="f21" y="f22"/>
                    <a:pt x="f23" y="f24"/>
                  </a:cubicBezTo>
                  <a:cubicBezTo>
                    <a:pt x="f25" y="f24"/>
                    <a:pt x="f26" y="f27"/>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0" name="Freeform: Shape 328">
              <a:extLst>
                <a:ext uri="{FF2B5EF4-FFF2-40B4-BE49-F238E27FC236}">
                  <a16:creationId xmlns:a16="http://schemas.microsoft.com/office/drawing/2014/main" id="{9888F88A-191C-C101-91BF-CF25ADD72917}"/>
                </a:ext>
              </a:extLst>
            </p:cNvPr>
            <p:cNvSpPr/>
            <p:nvPr/>
          </p:nvSpPr>
          <p:spPr>
            <a:xfrm>
              <a:off x="2004355" y="4640580"/>
              <a:ext cx="325992" cy="236207"/>
            </a:xfrm>
            <a:custGeom>
              <a:avLst/>
              <a:gdLst>
                <a:gd name="f0" fmla="val 10800000"/>
                <a:gd name="f1" fmla="val 5400000"/>
                <a:gd name="f2" fmla="val 180"/>
                <a:gd name="f3" fmla="val w"/>
                <a:gd name="f4" fmla="val h"/>
                <a:gd name="f5" fmla="val 0"/>
                <a:gd name="f6" fmla="val 212357"/>
                <a:gd name="f7" fmla="val 153870"/>
                <a:gd name="f8" fmla="val 3475"/>
                <a:gd name="f9" fmla="val 60721"/>
                <a:gd name="f10" fmla="val 61135"/>
                <a:gd name="f11" fmla="val 126985"/>
                <a:gd name="f12" fmla="val 111432"/>
                <a:gd name="f13" fmla="val 198212"/>
                <a:gd name="f14" fmla="val 153871"/>
                <a:gd name="f15" fmla="val 202927"/>
                <a:gd name="f16" fmla="val 153540"/>
                <a:gd name="f17" fmla="val 207643"/>
                <a:gd name="f18" fmla="val 153126"/>
                <a:gd name="f19" fmla="val 212358"/>
                <a:gd name="f20" fmla="val 152796"/>
                <a:gd name="f21" fmla="val 138897"/>
                <a:gd name="f22" fmla="val 110026"/>
                <a:gd name="f23" fmla="val 70565"/>
                <a:gd name="f24" fmla="val 58984"/>
                <a:gd name="f25" fmla="val 8107"/>
                <a:gd name="f26" fmla="val 5377"/>
                <a:gd name="f27" fmla="val 1158"/>
                <a:gd name="f28" fmla="val 2647"/>
                <a:gd name="f29" fmla="val 2317"/>
                <a:gd name="f30" fmla="val 3558"/>
                <a:gd name="f31" fmla="+- 0 0 -90"/>
                <a:gd name="f32" fmla="*/ f3 1 212357"/>
                <a:gd name="f33" fmla="*/ f4 1 153870"/>
                <a:gd name="f34" fmla="+- f7 0 f5"/>
                <a:gd name="f35" fmla="+- f6 0 f5"/>
                <a:gd name="f36" fmla="*/ f31 f0 1"/>
                <a:gd name="f37" fmla="*/ f35 1 212357"/>
                <a:gd name="f38" fmla="*/ f34 1 153870"/>
                <a:gd name="f39" fmla="*/ 0 f35 1"/>
                <a:gd name="f40" fmla="*/ 3475 f34 1"/>
                <a:gd name="f41" fmla="*/ 198212 f35 1"/>
                <a:gd name="f42" fmla="*/ 153871 f34 1"/>
                <a:gd name="f43" fmla="*/ 212358 f35 1"/>
                <a:gd name="f44" fmla="*/ 152796 f34 1"/>
                <a:gd name="f45" fmla="*/ 8107 f35 1"/>
                <a:gd name="f46" fmla="*/ 0 f34 1"/>
                <a:gd name="f47" fmla="*/ 3558 f34 1"/>
                <a:gd name="f48" fmla="*/ f36 1 f2"/>
                <a:gd name="f49" fmla="*/ f39 1 212357"/>
                <a:gd name="f50" fmla="*/ f40 1 153870"/>
                <a:gd name="f51" fmla="*/ f41 1 212357"/>
                <a:gd name="f52" fmla="*/ f42 1 153870"/>
                <a:gd name="f53" fmla="*/ f43 1 212357"/>
                <a:gd name="f54" fmla="*/ f44 1 153870"/>
                <a:gd name="f55" fmla="*/ f45 1 212357"/>
                <a:gd name="f56" fmla="*/ f46 1 153870"/>
                <a:gd name="f57" fmla="*/ f47 1 153870"/>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12357" h="153870">
                  <a:moveTo>
                    <a:pt x="f5" y="f8"/>
                  </a:moveTo>
                  <a:cubicBezTo>
                    <a:pt x="f9" y="f10"/>
                    <a:pt x="f11" y="f12"/>
                    <a:pt x="f13" y="f14"/>
                  </a:cubicBezTo>
                  <a:cubicBezTo>
                    <a:pt x="f15" y="f16"/>
                    <a:pt x="f17" y="f18"/>
                    <a:pt x="f19"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1" name="Freeform: Shape 329">
              <a:extLst>
                <a:ext uri="{FF2B5EF4-FFF2-40B4-BE49-F238E27FC236}">
                  <a16:creationId xmlns:a16="http://schemas.microsoft.com/office/drawing/2014/main" id="{6CC451B0-8FAD-E3EF-3317-55D9F97DE045}"/>
                </a:ext>
              </a:extLst>
            </p:cNvPr>
            <p:cNvSpPr/>
            <p:nvPr/>
          </p:nvSpPr>
          <p:spPr>
            <a:xfrm>
              <a:off x="4858143" y="3574471"/>
              <a:ext cx="44320" cy="211317"/>
            </a:xfrm>
            <a:custGeom>
              <a:avLst/>
              <a:gdLst>
                <a:gd name="f0" fmla="val 10800000"/>
                <a:gd name="f1" fmla="val 5400000"/>
                <a:gd name="f2" fmla="val 180"/>
                <a:gd name="f3" fmla="val w"/>
                <a:gd name="f4" fmla="val h"/>
                <a:gd name="f5" fmla="val 0"/>
                <a:gd name="f6" fmla="val 28871"/>
                <a:gd name="f7" fmla="val 137656"/>
                <a:gd name="f8" fmla="val 19523"/>
                <a:gd name="f9" fmla="val 9762"/>
                <a:gd name="f10" fmla="val 15139"/>
                <a:gd name="f11" fmla="val 49388"/>
                <a:gd name="f12" fmla="val 8603"/>
                <a:gd name="f13" fmla="val 88682"/>
                <a:gd name="f14" fmla="val 127398"/>
                <a:gd name="f15" fmla="val 1985"/>
                <a:gd name="f16" fmla="val 130790"/>
                <a:gd name="f17" fmla="val 4054"/>
                <a:gd name="f18" fmla="val 134182"/>
                <a:gd name="f19" fmla="val 6039"/>
                <a:gd name="f20" fmla="val 16462"/>
                <a:gd name="f21" fmla="val 92405"/>
                <a:gd name="f22" fmla="val 24073"/>
                <a:gd name="f23" fmla="val 46492"/>
                <a:gd name="f24" fmla="val 25728"/>
                <a:gd name="f25" fmla="val 3226"/>
                <a:gd name="f26" fmla="val 22667"/>
                <a:gd name="f27" fmla="val 6453"/>
                <a:gd name="f28" fmla="val 19606"/>
                <a:gd name="f29" fmla="val 9679"/>
                <a:gd name="f30" fmla="+- 0 0 -90"/>
                <a:gd name="f31" fmla="*/ f3 1 28871"/>
                <a:gd name="f32" fmla="*/ f4 1 137656"/>
                <a:gd name="f33" fmla="+- f7 0 f5"/>
                <a:gd name="f34" fmla="+- f6 0 f5"/>
                <a:gd name="f35" fmla="*/ f30 f0 1"/>
                <a:gd name="f36" fmla="*/ f34 1 28871"/>
                <a:gd name="f37" fmla="*/ f33 1 137656"/>
                <a:gd name="f38" fmla="*/ 19523 f34 1"/>
                <a:gd name="f39" fmla="*/ 9762 f33 1"/>
                <a:gd name="f40" fmla="*/ 0 f34 1"/>
                <a:gd name="f41" fmla="*/ 127398 f33 1"/>
                <a:gd name="f42" fmla="*/ 6039 f34 1"/>
                <a:gd name="f43" fmla="*/ 137656 f33 1"/>
                <a:gd name="f44" fmla="*/ 28871 f34 1"/>
                <a:gd name="f45" fmla="*/ 0 f33 1"/>
                <a:gd name="f46" fmla="*/ 19606 f34 1"/>
                <a:gd name="f47" fmla="*/ 9679 f33 1"/>
                <a:gd name="f48" fmla="*/ f35 1 f2"/>
                <a:gd name="f49" fmla="*/ f38 1 28871"/>
                <a:gd name="f50" fmla="*/ f39 1 137656"/>
                <a:gd name="f51" fmla="*/ f40 1 28871"/>
                <a:gd name="f52" fmla="*/ f41 1 137656"/>
                <a:gd name="f53" fmla="*/ f42 1 28871"/>
                <a:gd name="f54" fmla="*/ f43 1 137656"/>
                <a:gd name="f55" fmla="*/ f44 1 28871"/>
                <a:gd name="f56" fmla="*/ f45 1 137656"/>
                <a:gd name="f57" fmla="*/ f46 1 28871"/>
                <a:gd name="f58" fmla="*/ f47 1 13765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8871" h="137656">
                  <a:moveTo>
                    <a:pt x="f8" y="f9"/>
                  </a:moveTo>
                  <a:cubicBezTo>
                    <a:pt x="f10" y="f11"/>
                    <a:pt x="f12" y="f13"/>
                    <a:pt x="f5" y="f14"/>
                  </a:cubicBezTo>
                  <a:cubicBezTo>
                    <a:pt x="f15" y="f16"/>
                    <a:pt x="f17" y="f18"/>
                    <a:pt x="f19" y="f7"/>
                  </a:cubicBezTo>
                  <a:cubicBezTo>
                    <a:pt x="f20" y="f21"/>
                    <a:pt x="f22" y="f23"/>
                    <a:pt x="f6" y="f5"/>
                  </a:cubicBezTo>
                  <a:cubicBezTo>
                    <a:pt x="f24" y="f25"/>
                    <a:pt x="f26" y="f27"/>
                    <a:pt x="f2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2" name="Freeform: Shape 330">
              <a:extLst>
                <a:ext uri="{FF2B5EF4-FFF2-40B4-BE49-F238E27FC236}">
                  <a16:creationId xmlns:a16="http://schemas.microsoft.com/office/drawing/2014/main" id="{22F541A3-6BA8-F3B5-E073-30866D379F4A}"/>
                </a:ext>
              </a:extLst>
            </p:cNvPr>
            <p:cNvSpPr/>
            <p:nvPr/>
          </p:nvSpPr>
          <p:spPr>
            <a:xfrm>
              <a:off x="4276136" y="4584060"/>
              <a:ext cx="143121" cy="133721"/>
            </a:xfrm>
            <a:custGeom>
              <a:avLst/>
              <a:gdLst>
                <a:gd name="f0" fmla="val 10800000"/>
                <a:gd name="f1" fmla="val 5400000"/>
                <a:gd name="f2" fmla="val 180"/>
                <a:gd name="f3" fmla="val w"/>
                <a:gd name="f4" fmla="val h"/>
                <a:gd name="f5" fmla="val 0"/>
                <a:gd name="f6" fmla="val 93232"/>
                <a:gd name="f7" fmla="val 87110"/>
                <a:gd name="f8" fmla="val 92074"/>
                <a:gd name="f9" fmla="val 12905"/>
                <a:gd name="f10" fmla="val 92488"/>
                <a:gd name="f11" fmla="val 8603"/>
                <a:gd name="f12" fmla="val 92819"/>
                <a:gd name="f13" fmla="val 4301"/>
                <a:gd name="f14" fmla="val 93233"/>
                <a:gd name="f15" fmla="val 88683"/>
                <a:gd name="f16" fmla="val 4715"/>
                <a:gd name="f17" fmla="val 84132"/>
                <a:gd name="f18" fmla="val 9430"/>
                <a:gd name="f19" fmla="val 79500"/>
                <a:gd name="f20" fmla="val 14063"/>
                <a:gd name="f21" fmla="val 54020"/>
                <a:gd name="f22" fmla="val 39543"/>
                <a:gd name="f23" fmla="val 27548"/>
                <a:gd name="f24" fmla="val 63616"/>
                <a:gd name="f25" fmla="val 86366"/>
                <a:gd name="f26" fmla="val 3888"/>
                <a:gd name="f27" fmla="val 86614"/>
                <a:gd name="f28" fmla="val 7859"/>
                <a:gd name="f29" fmla="val 86862"/>
                <a:gd name="f30" fmla="val 11747"/>
                <a:gd name="f31" fmla="val 37062"/>
                <a:gd name="f32" fmla="val 65850"/>
                <a:gd name="f33" fmla="val 61631"/>
                <a:gd name="f34" fmla="val 43514"/>
                <a:gd name="f35" fmla="val 85208"/>
                <a:gd name="f36" fmla="val 19854"/>
                <a:gd name="f37" fmla="val 87524"/>
                <a:gd name="f38" fmla="val 17538"/>
                <a:gd name="f39" fmla="val 89758"/>
                <a:gd name="f40" fmla="val 15221"/>
                <a:gd name="f41" fmla="val 91991"/>
                <a:gd name="f42" fmla="+- 0 0 -90"/>
                <a:gd name="f43" fmla="*/ f3 1 93232"/>
                <a:gd name="f44" fmla="*/ f4 1 87110"/>
                <a:gd name="f45" fmla="+- f7 0 f5"/>
                <a:gd name="f46" fmla="+- f6 0 f5"/>
                <a:gd name="f47" fmla="*/ f42 f0 1"/>
                <a:gd name="f48" fmla="*/ f46 1 93232"/>
                <a:gd name="f49" fmla="*/ f45 1 87110"/>
                <a:gd name="f50" fmla="*/ 92074 f46 1"/>
                <a:gd name="f51" fmla="*/ 12905 f45 1"/>
                <a:gd name="f52" fmla="*/ 93233 f46 1"/>
                <a:gd name="f53" fmla="*/ 0 f45 1"/>
                <a:gd name="f54" fmla="*/ 79500 f46 1"/>
                <a:gd name="f55" fmla="*/ 14063 f45 1"/>
                <a:gd name="f56" fmla="*/ 0 f46 1"/>
                <a:gd name="f57" fmla="*/ 86366 f45 1"/>
                <a:gd name="f58" fmla="*/ 11747 f46 1"/>
                <a:gd name="f59" fmla="*/ 87110 f45 1"/>
                <a:gd name="f60" fmla="*/ 85208 f46 1"/>
                <a:gd name="f61" fmla="*/ 19854 f45 1"/>
                <a:gd name="f62" fmla="*/ 91991 f46 1"/>
                <a:gd name="f63" fmla="*/ f47 1 f2"/>
                <a:gd name="f64" fmla="*/ f50 1 93232"/>
                <a:gd name="f65" fmla="*/ f51 1 87110"/>
                <a:gd name="f66" fmla="*/ f52 1 93232"/>
                <a:gd name="f67" fmla="*/ f53 1 87110"/>
                <a:gd name="f68" fmla="*/ f54 1 93232"/>
                <a:gd name="f69" fmla="*/ f55 1 87110"/>
                <a:gd name="f70" fmla="*/ f56 1 93232"/>
                <a:gd name="f71" fmla="*/ f57 1 87110"/>
                <a:gd name="f72" fmla="*/ f58 1 93232"/>
                <a:gd name="f73" fmla="*/ f59 1 87110"/>
                <a:gd name="f74" fmla="*/ f60 1 93232"/>
                <a:gd name="f75" fmla="*/ f61 1 87110"/>
                <a:gd name="f76" fmla="*/ f62 1 93232"/>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93232" h="87110">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32"/>
                    <a:pt x="f33" y="f34"/>
                    <a:pt x="f35" y="f36"/>
                  </a:cubicBezTo>
                  <a:cubicBezTo>
                    <a:pt x="f37" y="f38"/>
                    <a:pt x="f39" y="f40"/>
                    <a:pt x="f4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3" name="Freeform: Shape 331">
              <a:extLst>
                <a:ext uri="{FF2B5EF4-FFF2-40B4-BE49-F238E27FC236}">
                  <a16:creationId xmlns:a16="http://schemas.microsoft.com/office/drawing/2014/main" id="{5AF87DE0-3907-CDC6-9892-F69494614ADA}"/>
                </a:ext>
              </a:extLst>
            </p:cNvPr>
            <p:cNvSpPr/>
            <p:nvPr/>
          </p:nvSpPr>
          <p:spPr>
            <a:xfrm>
              <a:off x="4431319" y="4293126"/>
              <a:ext cx="228965" cy="296658"/>
            </a:xfrm>
            <a:custGeom>
              <a:avLst/>
              <a:gdLst>
                <a:gd name="f0" fmla="val 10800000"/>
                <a:gd name="f1" fmla="val 5400000"/>
                <a:gd name="f2" fmla="val 180"/>
                <a:gd name="f3" fmla="val w"/>
                <a:gd name="f4" fmla="val h"/>
                <a:gd name="f5" fmla="val 0"/>
                <a:gd name="f6" fmla="val 149155"/>
                <a:gd name="f7" fmla="val 193248"/>
                <a:gd name="f8" fmla="val 56998"/>
                <a:gd name="f9" fmla="val 134017"/>
                <a:gd name="f10" fmla="val 106799"/>
                <a:gd name="f11" fmla="val 69407"/>
                <a:gd name="f12" fmla="val 145598"/>
                <a:gd name="f13" fmla="val 579"/>
                <a:gd name="f14" fmla="val 142041"/>
                <a:gd name="f15" fmla="val 1158"/>
                <a:gd name="f16" fmla="val 138484"/>
                <a:gd name="f17" fmla="val 1737"/>
                <a:gd name="f18" fmla="val 99106"/>
                <a:gd name="f19" fmla="val 65354"/>
                <a:gd name="f20" fmla="val 53358"/>
                <a:gd name="f21" fmla="val 124834"/>
                <a:gd name="f22" fmla="val 1572"/>
                <a:gd name="f23" fmla="val 179847"/>
                <a:gd name="f24" fmla="val 1075"/>
                <a:gd name="f25" fmla="val 184314"/>
                <a:gd name="f26" fmla="val 496"/>
                <a:gd name="f27" fmla="val 188781"/>
                <a:gd name="f28" fmla="val 83"/>
                <a:gd name="f29" fmla="+- 0 0 -90"/>
                <a:gd name="f30" fmla="*/ f3 1 149155"/>
                <a:gd name="f31" fmla="*/ f4 1 193248"/>
                <a:gd name="f32" fmla="+- f7 0 f5"/>
                <a:gd name="f33" fmla="+- f6 0 f5"/>
                <a:gd name="f34" fmla="*/ f29 f0 1"/>
                <a:gd name="f35" fmla="*/ f33 1 149155"/>
                <a:gd name="f36" fmla="*/ f32 1 193248"/>
                <a:gd name="f37" fmla="*/ 0 f33 1"/>
                <a:gd name="f38" fmla="*/ 193248 f32 1"/>
                <a:gd name="f39" fmla="*/ 149155 f33 1"/>
                <a:gd name="f40" fmla="*/ 0 f32 1"/>
                <a:gd name="f41" fmla="*/ 138484 f33 1"/>
                <a:gd name="f42" fmla="*/ 1737 f32 1"/>
                <a:gd name="f43" fmla="*/ 1572 f33 1"/>
                <a:gd name="f44" fmla="*/ 179847 f32 1"/>
                <a:gd name="f45" fmla="*/ 83 f33 1"/>
                <a:gd name="f46" fmla="*/ f34 1 f2"/>
                <a:gd name="f47" fmla="*/ f37 1 149155"/>
                <a:gd name="f48" fmla="*/ f38 1 193248"/>
                <a:gd name="f49" fmla="*/ f39 1 149155"/>
                <a:gd name="f50" fmla="*/ f40 1 193248"/>
                <a:gd name="f51" fmla="*/ f41 1 149155"/>
                <a:gd name="f52" fmla="*/ f42 1 193248"/>
                <a:gd name="f53" fmla="*/ f43 1 149155"/>
                <a:gd name="f54" fmla="*/ f44 1 193248"/>
                <a:gd name="f55" fmla="*/ f45 1 1491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149155" h="193248">
                  <a:moveTo>
                    <a:pt x="f5" y="f7"/>
                  </a:moveTo>
                  <a:cubicBezTo>
                    <a:pt x="f8" y="f9"/>
                    <a:pt x="f10" y="f11"/>
                    <a:pt x="f6" y="f5"/>
                  </a:cubicBezTo>
                  <a:cubicBezTo>
                    <a:pt x="f12" y="f13"/>
                    <a:pt x="f14" y="f15"/>
                    <a:pt x="f16" y="f17"/>
                  </a:cubicBezTo>
                  <a:cubicBezTo>
                    <a:pt x="f18" y="f19"/>
                    <a:pt x="f20" y="f21"/>
                    <a:pt x="f22" y="f23"/>
                  </a:cubicBezTo>
                  <a:cubicBezTo>
                    <a:pt x="f24" y="f25"/>
                    <a:pt x="f26" y="f27"/>
                    <a:pt x="f2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4" name="Freeform: Shape 332">
              <a:extLst>
                <a:ext uri="{FF2B5EF4-FFF2-40B4-BE49-F238E27FC236}">
                  <a16:creationId xmlns:a16="http://schemas.microsoft.com/office/drawing/2014/main" id="{7C64FE93-60D1-AC13-5318-071993EB1599}"/>
                </a:ext>
              </a:extLst>
            </p:cNvPr>
            <p:cNvSpPr/>
            <p:nvPr/>
          </p:nvSpPr>
          <p:spPr>
            <a:xfrm>
              <a:off x="3211299" y="1675674"/>
              <a:ext cx="79241" cy="14346"/>
            </a:xfrm>
            <a:custGeom>
              <a:avLst/>
              <a:gdLst>
                <a:gd name="f0" fmla="val 10800000"/>
                <a:gd name="f1" fmla="val 5400000"/>
                <a:gd name="f2" fmla="val 180"/>
                <a:gd name="f3" fmla="val w"/>
                <a:gd name="f4" fmla="val h"/>
                <a:gd name="f5" fmla="val 0"/>
                <a:gd name="f6" fmla="val 51621"/>
                <a:gd name="f7" fmla="val 9348"/>
                <a:gd name="f8" fmla="val 51538"/>
                <a:gd name="f9" fmla="val 1737"/>
                <a:gd name="f10" fmla="val 34414"/>
                <a:gd name="f11" fmla="val 745"/>
                <a:gd name="f12" fmla="val 17207"/>
                <a:gd name="f13" fmla="val 165"/>
                <a:gd name="f14" fmla="val 2151"/>
                <a:gd name="f15" fmla="val 2730"/>
                <a:gd name="f16" fmla="val 4219"/>
                <a:gd name="f17" fmla="val 5543"/>
                <a:gd name="f18" fmla="val 6370"/>
                <a:gd name="f19" fmla="val 8190"/>
                <a:gd name="f20" fmla="val 18448"/>
                <a:gd name="f21" fmla="val 8438"/>
                <a:gd name="f22" fmla="val 30526"/>
                <a:gd name="f23" fmla="val 8769"/>
                <a:gd name="f24" fmla="val 42521"/>
                <a:gd name="f25" fmla="val 45582"/>
                <a:gd name="f26" fmla="val 6784"/>
                <a:gd name="f27" fmla="val 48560"/>
                <a:gd name="f28" fmla="+- 0 0 -90"/>
                <a:gd name="f29" fmla="*/ f3 1 51621"/>
                <a:gd name="f30" fmla="*/ f4 1 9348"/>
                <a:gd name="f31" fmla="+- f7 0 f5"/>
                <a:gd name="f32" fmla="+- f6 0 f5"/>
                <a:gd name="f33" fmla="*/ f28 f0 1"/>
                <a:gd name="f34" fmla="*/ f32 1 51621"/>
                <a:gd name="f35" fmla="*/ f31 1 9348"/>
                <a:gd name="f36" fmla="*/ 51538 f32 1"/>
                <a:gd name="f37" fmla="*/ 1737 f31 1"/>
                <a:gd name="f38" fmla="*/ 0 f32 1"/>
                <a:gd name="f39" fmla="*/ 0 f31 1"/>
                <a:gd name="f40" fmla="*/ 6370 f32 1"/>
                <a:gd name="f41" fmla="*/ 8190 f31 1"/>
                <a:gd name="f42" fmla="*/ 42521 f32 1"/>
                <a:gd name="f43" fmla="*/ 9348 f31 1"/>
                <a:gd name="f44" fmla="*/ 51621 f32 1"/>
                <a:gd name="f45" fmla="*/ f33 1 f2"/>
                <a:gd name="f46" fmla="*/ f36 1 51621"/>
                <a:gd name="f47" fmla="*/ f37 1 9348"/>
                <a:gd name="f48" fmla="*/ f38 1 51621"/>
                <a:gd name="f49" fmla="*/ f39 1 9348"/>
                <a:gd name="f50" fmla="*/ f40 1 51621"/>
                <a:gd name="f51" fmla="*/ f41 1 9348"/>
                <a:gd name="f52" fmla="*/ f42 1 51621"/>
                <a:gd name="f53" fmla="*/ f43 1 9348"/>
                <a:gd name="f54" fmla="*/ f44 1 51621"/>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51621" h="9348">
                  <a:moveTo>
                    <a:pt x="f8" y="f9"/>
                  </a:moveTo>
                  <a:cubicBezTo>
                    <a:pt x="f10" y="f11"/>
                    <a:pt x="f12" y="f13"/>
                    <a:pt x="f5" y="f5"/>
                  </a:cubicBezTo>
                  <a:cubicBezTo>
                    <a:pt x="f14" y="f15"/>
                    <a:pt x="f16" y="f17"/>
                    <a:pt x="f18" y="f19"/>
                  </a:cubicBezTo>
                  <a:cubicBezTo>
                    <a:pt x="f20" y="f21"/>
                    <a:pt x="f22" y="f23"/>
                    <a:pt x="f24" y="f7"/>
                  </a:cubicBezTo>
                  <a:cubicBezTo>
                    <a:pt x="f25" y="f26"/>
                    <a:pt x="f27" y="f16"/>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5" name="Freeform: Shape 333">
              <a:extLst>
                <a:ext uri="{FF2B5EF4-FFF2-40B4-BE49-F238E27FC236}">
                  <a16:creationId xmlns:a16="http://schemas.microsoft.com/office/drawing/2014/main" id="{063CF8CE-B035-70C0-7796-81003E7071A9}"/>
                </a:ext>
              </a:extLst>
            </p:cNvPr>
            <p:cNvSpPr/>
            <p:nvPr/>
          </p:nvSpPr>
          <p:spPr>
            <a:xfrm>
              <a:off x="1467813" y="2882234"/>
              <a:ext cx="233409" cy="1373812"/>
            </a:xfrm>
            <a:custGeom>
              <a:avLst/>
              <a:gdLst>
                <a:gd name="f0" fmla="val 10800000"/>
                <a:gd name="f1" fmla="val 5400000"/>
                <a:gd name="f2" fmla="val 180"/>
                <a:gd name="f3" fmla="val w"/>
                <a:gd name="f4" fmla="val h"/>
                <a:gd name="f5" fmla="val 0"/>
                <a:gd name="f6" fmla="val 152050"/>
                <a:gd name="f7" fmla="val 894931"/>
                <a:gd name="f8" fmla="val 8190"/>
                <a:gd name="f9" fmla="val 335372"/>
                <a:gd name="f10" fmla="val 225015"/>
                <a:gd name="f11" fmla="val 24156"/>
                <a:gd name="f12" fmla="val 117140"/>
                <a:gd name="f13" fmla="val 55509"/>
                <a:gd name="f14" fmla="val 13236"/>
                <a:gd name="f15" fmla="val 54020"/>
                <a:gd name="f16" fmla="val 8852"/>
                <a:gd name="f17" fmla="val 52531"/>
                <a:gd name="f18" fmla="val 4384"/>
                <a:gd name="f19" fmla="val 51042"/>
                <a:gd name="f20" fmla="val 17207"/>
                <a:gd name="f21" fmla="val 107958"/>
                <a:gd name="f22" fmla="val 220382"/>
                <a:gd name="f23" fmla="val 486761"/>
                <a:gd name="f24" fmla="val 29616"/>
                <a:gd name="f25" fmla="val 633682"/>
                <a:gd name="f26" fmla="val 88103"/>
                <a:gd name="f27" fmla="val 771918"/>
                <a:gd name="f28" fmla="val 106055"/>
                <a:gd name="f29" fmla="val 814357"/>
                <a:gd name="f30" fmla="val 126488"/>
                <a:gd name="f31" fmla="val 855389"/>
                <a:gd name="f32" fmla="val 149238"/>
                <a:gd name="f33" fmla="val 894932"/>
                <a:gd name="f34" fmla="val 150148"/>
                <a:gd name="f35" fmla="val 891044"/>
                <a:gd name="f36" fmla="val 151141"/>
                <a:gd name="f37" fmla="val 887238"/>
                <a:gd name="f38" fmla="val 152051"/>
                <a:gd name="f39" fmla="val 883350"/>
                <a:gd name="f40" fmla="val 131121"/>
                <a:gd name="f41" fmla="val 846372"/>
                <a:gd name="f42" fmla="val 112259"/>
                <a:gd name="f43" fmla="val 808152"/>
                <a:gd name="f44" fmla="val 95631"/>
                <a:gd name="f45" fmla="val 768774"/>
                <a:gd name="f46" fmla="val 37558"/>
                <a:gd name="f47" fmla="val 631532"/>
                <a:gd name="f48" fmla="val 8107"/>
                <a:gd name="f49" fmla="val 485685"/>
                <a:gd name="f50" fmla="+- 0 0 -90"/>
                <a:gd name="f51" fmla="*/ f3 1 152050"/>
                <a:gd name="f52" fmla="*/ f4 1 894931"/>
                <a:gd name="f53" fmla="+- f7 0 f5"/>
                <a:gd name="f54" fmla="+- f6 0 f5"/>
                <a:gd name="f55" fmla="*/ f50 f0 1"/>
                <a:gd name="f56" fmla="*/ f54 1 152050"/>
                <a:gd name="f57" fmla="*/ f53 1 894931"/>
                <a:gd name="f58" fmla="*/ 8190 f54 1"/>
                <a:gd name="f59" fmla="*/ 335372 f53 1"/>
                <a:gd name="f60" fmla="*/ 55509 f54 1"/>
                <a:gd name="f61" fmla="*/ 13236 f53 1"/>
                <a:gd name="f62" fmla="*/ 51042 f54 1"/>
                <a:gd name="f63" fmla="*/ 0 f53 1"/>
                <a:gd name="f64" fmla="*/ 0 f54 1"/>
                <a:gd name="f65" fmla="*/ 88103 f54 1"/>
                <a:gd name="f66" fmla="*/ 771918 f53 1"/>
                <a:gd name="f67" fmla="*/ 149238 f54 1"/>
                <a:gd name="f68" fmla="*/ 894932 f53 1"/>
                <a:gd name="f69" fmla="*/ 152051 f54 1"/>
                <a:gd name="f70" fmla="*/ 883350 f53 1"/>
                <a:gd name="f71" fmla="*/ 95631 f54 1"/>
                <a:gd name="f72" fmla="*/ 768774 f53 1"/>
                <a:gd name="f73" fmla="*/ 8107 f54 1"/>
                <a:gd name="f74" fmla="*/ f55 1 f2"/>
                <a:gd name="f75" fmla="*/ f58 1 152050"/>
                <a:gd name="f76" fmla="*/ f59 1 894931"/>
                <a:gd name="f77" fmla="*/ f60 1 152050"/>
                <a:gd name="f78" fmla="*/ f61 1 894931"/>
                <a:gd name="f79" fmla="*/ f62 1 152050"/>
                <a:gd name="f80" fmla="*/ f63 1 894931"/>
                <a:gd name="f81" fmla="*/ f64 1 152050"/>
                <a:gd name="f82" fmla="*/ f65 1 152050"/>
                <a:gd name="f83" fmla="*/ f66 1 894931"/>
                <a:gd name="f84" fmla="*/ f67 1 152050"/>
                <a:gd name="f85" fmla="*/ f68 1 894931"/>
                <a:gd name="f86" fmla="*/ f69 1 152050"/>
                <a:gd name="f87" fmla="*/ f70 1 894931"/>
                <a:gd name="f88" fmla="*/ f71 1 152050"/>
                <a:gd name="f89" fmla="*/ f72 1 894931"/>
                <a:gd name="f90" fmla="*/ f73 1 15205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6"/>
                <a:gd name="f104" fmla="*/ f83 1 f57"/>
                <a:gd name="f105" fmla="*/ f84 1 f56"/>
                <a:gd name="f106" fmla="*/ f85 1 f57"/>
                <a:gd name="f107" fmla="*/ f86 1 f56"/>
                <a:gd name="f108" fmla="*/ f87 1 f57"/>
                <a:gd name="f109" fmla="*/ f88 1 f56"/>
                <a:gd name="f110" fmla="*/ f89 1 f57"/>
                <a:gd name="f111" fmla="*/ f90 1 f56"/>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1 1"/>
                <a:gd name="f124" fmla="*/ f104 f52 1"/>
                <a:gd name="f125" fmla="*/ f105 f51 1"/>
                <a:gd name="f126" fmla="*/ f106 f52 1"/>
                <a:gd name="f127" fmla="*/ f107 f51 1"/>
                <a:gd name="f128" fmla="*/ f108 f52 1"/>
                <a:gd name="f129" fmla="*/ f109 f51 1"/>
                <a:gd name="f130" fmla="*/ f110 f52 1"/>
                <a:gd name="f131" fmla="*/ f111 f51 1"/>
              </a:gdLst>
              <a:ahLst/>
              <a:cxnLst>
                <a:cxn ang="3cd4">
                  <a:pos x="hc" y="t"/>
                </a:cxn>
                <a:cxn ang="0">
                  <a:pos x="r" y="vc"/>
                </a:cxn>
                <a:cxn ang="cd4">
                  <a:pos x="hc" y="b"/>
                </a:cxn>
                <a:cxn ang="cd2">
                  <a:pos x="l" y="vc"/>
                </a:cxn>
                <a:cxn ang="f95">
                  <a:pos x="f116" y="f117"/>
                </a:cxn>
                <a:cxn ang="f95">
                  <a:pos x="f118" y="f119"/>
                </a:cxn>
                <a:cxn ang="f95">
                  <a:pos x="f120" y="f121"/>
                </a:cxn>
                <a:cxn ang="f95">
                  <a:pos x="f122" y="f117"/>
                </a:cxn>
                <a:cxn ang="f95">
                  <a:pos x="f123" y="f124"/>
                </a:cxn>
                <a:cxn ang="f95">
                  <a:pos x="f125" y="f126"/>
                </a:cxn>
                <a:cxn ang="f95">
                  <a:pos x="f127" y="f128"/>
                </a:cxn>
                <a:cxn ang="f95">
                  <a:pos x="f129" y="f130"/>
                </a:cxn>
                <a:cxn ang="f95">
                  <a:pos x="f131" y="f117"/>
                </a:cxn>
              </a:cxnLst>
              <a:rect l="f112" t="f115" r="f113" b="f114"/>
              <a:pathLst>
                <a:path w="152050" h="894931">
                  <a:moveTo>
                    <a:pt x="f8" y="f9"/>
                  </a:moveTo>
                  <a:cubicBezTo>
                    <a:pt x="f8" y="f10"/>
                    <a:pt x="f11" y="f12"/>
                    <a:pt x="f13" y="f14"/>
                  </a:cubicBezTo>
                  <a:cubicBezTo>
                    <a:pt x="f15" y="f16"/>
                    <a:pt x="f17" y="f18"/>
                    <a:pt x="f19" y="f5"/>
                  </a:cubicBezTo>
                  <a:cubicBezTo>
                    <a:pt x="f20" y="f21"/>
                    <a:pt x="f5" y="f22"/>
                    <a:pt x="f5" y="f9"/>
                  </a:cubicBezTo>
                  <a:cubicBezTo>
                    <a:pt x="f5"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6" name="Freeform: Shape 334">
              <a:extLst>
                <a:ext uri="{FF2B5EF4-FFF2-40B4-BE49-F238E27FC236}">
                  <a16:creationId xmlns:a16="http://schemas.microsoft.com/office/drawing/2014/main" id="{049C1B1F-F9E6-73C3-1033-AE3DEF2EA9FE}"/>
                </a:ext>
              </a:extLst>
            </p:cNvPr>
            <p:cNvSpPr/>
            <p:nvPr/>
          </p:nvSpPr>
          <p:spPr>
            <a:xfrm>
              <a:off x="2427119" y="4927198"/>
              <a:ext cx="1038036" cy="191630"/>
            </a:xfrm>
            <a:custGeom>
              <a:avLst/>
              <a:gdLst>
                <a:gd name="f0" fmla="val 10800000"/>
                <a:gd name="f1" fmla="val 5400000"/>
                <a:gd name="f2" fmla="val 180"/>
                <a:gd name="f3" fmla="val w"/>
                <a:gd name="f4" fmla="val h"/>
                <a:gd name="f5" fmla="val 0"/>
                <a:gd name="f6" fmla="val 676203"/>
                <a:gd name="f7" fmla="val 124834"/>
                <a:gd name="f8" fmla="val 63285"/>
                <a:gd name="f9" fmla="val 29203"/>
                <a:gd name="f10" fmla="val 41777"/>
                <a:gd name="f11" fmla="val 20102"/>
                <a:gd name="f12" fmla="val 20764"/>
                <a:gd name="f13" fmla="val 10341"/>
                <a:gd name="f14" fmla="val 910"/>
                <a:gd name="f15" fmla="val 3475"/>
                <a:gd name="f16" fmla="val 1903"/>
                <a:gd name="f17" fmla="val 7032"/>
                <a:gd name="f18" fmla="val 2813"/>
                <a:gd name="f19" fmla="val 10506"/>
                <a:gd name="f20" fmla="val 21674"/>
                <a:gd name="f21" fmla="val 19772"/>
                <a:gd name="f22" fmla="val 40701"/>
                <a:gd name="f23" fmla="val 28541"/>
                <a:gd name="f24" fmla="val 60142"/>
                <a:gd name="f25" fmla="val 36730"/>
                <a:gd name="f26" fmla="val 198460"/>
                <a:gd name="f27" fmla="val 95218"/>
                <a:gd name="f28" fmla="val 345299"/>
                <a:gd name="f29" fmla="val 496688"/>
                <a:gd name="f30" fmla="val 555506"/>
                <a:gd name="f31" fmla="val 613580"/>
                <a:gd name="f32" fmla="val 120284"/>
                <a:gd name="f33" fmla="val 670744"/>
                <a:gd name="f34" fmla="val 111432"/>
                <a:gd name="f35" fmla="val 672564"/>
                <a:gd name="f36" fmla="val 108372"/>
                <a:gd name="f37" fmla="val 674383"/>
                <a:gd name="f38" fmla="val 105311"/>
                <a:gd name="f39" fmla="val 676204"/>
                <a:gd name="f40" fmla="val 102250"/>
                <a:gd name="f41" fmla="val 617220"/>
                <a:gd name="f42" fmla="val 111763"/>
                <a:gd name="f43" fmla="val 557326"/>
                <a:gd name="f44" fmla="val 116644"/>
                <a:gd name="f45" fmla="val 346374"/>
                <a:gd name="f46" fmla="val 200528"/>
                <a:gd name="f47" fmla="val 87194"/>
                <a:gd name="f48" fmla="val 29120"/>
                <a:gd name="f49" fmla="+- 0 0 -90"/>
                <a:gd name="f50" fmla="*/ f3 1 676203"/>
                <a:gd name="f51" fmla="*/ f4 1 124834"/>
                <a:gd name="f52" fmla="+- f7 0 f5"/>
                <a:gd name="f53" fmla="+- f6 0 f5"/>
                <a:gd name="f54" fmla="*/ f49 f0 1"/>
                <a:gd name="f55" fmla="*/ f53 1 676203"/>
                <a:gd name="f56" fmla="*/ f52 1 124834"/>
                <a:gd name="f57" fmla="*/ 63285 f53 1"/>
                <a:gd name="f58" fmla="*/ 29203 f52 1"/>
                <a:gd name="f59" fmla="*/ 0 f53 1"/>
                <a:gd name="f60" fmla="*/ 0 f52 1"/>
                <a:gd name="f61" fmla="*/ 2813 f53 1"/>
                <a:gd name="f62" fmla="*/ 10506 f52 1"/>
                <a:gd name="f63" fmla="*/ 60142 f53 1"/>
                <a:gd name="f64" fmla="*/ 36730 f52 1"/>
                <a:gd name="f65" fmla="*/ 496688 f53 1"/>
                <a:gd name="f66" fmla="*/ 124834 f52 1"/>
                <a:gd name="f67" fmla="*/ 670744 f53 1"/>
                <a:gd name="f68" fmla="*/ 111432 f52 1"/>
                <a:gd name="f69" fmla="*/ 676204 f53 1"/>
                <a:gd name="f70" fmla="*/ 102250 f52 1"/>
                <a:gd name="f71" fmla="*/ 116644 f52 1"/>
                <a:gd name="f72" fmla="*/ 29120 f52 1"/>
                <a:gd name="f73" fmla="*/ f54 1 f2"/>
                <a:gd name="f74" fmla="*/ f57 1 676203"/>
                <a:gd name="f75" fmla="*/ f58 1 124834"/>
                <a:gd name="f76" fmla="*/ f59 1 676203"/>
                <a:gd name="f77" fmla="*/ f60 1 124834"/>
                <a:gd name="f78" fmla="*/ f61 1 676203"/>
                <a:gd name="f79" fmla="*/ f62 1 124834"/>
                <a:gd name="f80" fmla="*/ f63 1 676203"/>
                <a:gd name="f81" fmla="*/ f64 1 124834"/>
                <a:gd name="f82" fmla="*/ f65 1 676203"/>
                <a:gd name="f83" fmla="*/ f66 1 124834"/>
                <a:gd name="f84" fmla="*/ f67 1 676203"/>
                <a:gd name="f85" fmla="*/ f68 1 124834"/>
                <a:gd name="f86" fmla="*/ f69 1 676203"/>
                <a:gd name="f87" fmla="*/ f70 1 124834"/>
                <a:gd name="f88" fmla="*/ f71 1 124834"/>
                <a:gd name="f89" fmla="*/ f72 1 124834"/>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6"/>
                <a:gd name="f110" fmla="*/ f89 1 f56"/>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1 1"/>
                <a:gd name="f130" fmla="*/ f110 f51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3" y="f129"/>
                </a:cxn>
                <a:cxn ang="f94">
                  <a:pos x="f115" y="f130"/>
                </a:cxn>
              </a:cxnLst>
              <a:rect l="f111" t="f114" r="f112" b="f113"/>
              <a:pathLst>
                <a:path w="676203" h="124834">
                  <a:moveTo>
                    <a:pt x="f8" y="f9"/>
                  </a:moveTo>
                  <a:cubicBezTo>
                    <a:pt x="f10" y="f11"/>
                    <a:pt x="f12" y="f13"/>
                    <a:pt x="f5" y="f5"/>
                  </a:cubicBezTo>
                  <a:cubicBezTo>
                    <a:pt x="f14" y="f15"/>
                    <a:pt x="f16" y="f17"/>
                    <a:pt x="f18" y="f19"/>
                  </a:cubicBezTo>
                  <a:cubicBezTo>
                    <a:pt x="f20" y="f21"/>
                    <a:pt x="f22" y="f23"/>
                    <a:pt x="f24" y="f25"/>
                  </a:cubicBezTo>
                  <a:cubicBezTo>
                    <a:pt x="f26" y="f27"/>
                    <a:pt x="f28" y="f7"/>
                    <a:pt x="f29" y="f7"/>
                  </a:cubicBezTo>
                  <a:cubicBezTo>
                    <a:pt x="f30" y="f7"/>
                    <a:pt x="f31" y="f32"/>
                    <a:pt x="f33" y="f34"/>
                  </a:cubicBezTo>
                  <a:cubicBezTo>
                    <a:pt x="f35" y="f36"/>
                    <a:pt x="f37" y="f38"/>
                    <a:pt x="f39" y="f40"/>
                  </a:cubicBezTo>
                  <a:cubicBezTo>
                    <a:pt x="f41" y="f42"/>
                    <a:pt x="f43" y="f44"/>
                    <a:pt x="f29" y="f44"/>
                  </a:cubicBezTo>
                  <a:cubicBezTo>
                    <a:pt x="f45" y="f44"/>
                    <a:pt x="f46" y="f47"/>
                    <a:pt x="f8" y="f4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7" name="Freeform: Shape 335">
              <a:extLst>
                <a:ext uri="{FF2B5EF4-FFF2-40B4-BE49-F238E27FC236}">
                  <a16:creationId xmlns:a16="http://schemas.microsoft.com/office/drawing/2014/main" id="{A6ACBE05-2A81-D1EE-071C-3185E98AFFB6}"/>
                </a:ext>
              </a:extLst>
            </p:cNvPr>
            <p:cNvSpPr/>
            <p:nvPr/>
          </p:nvSpPr>
          <p:spPr>
            <a:xfrm>
              <a:off x="3886648" y="4955014"/>
              <a:ext cx="16376" cy="12573"/>
            </a:xfrm>
            <a:custGeom>
              <a:avLst/>
              <a:gdLst>
                <a:gd name="f0" fmla="val 10800000"/>
                <a:gd name="f1" fmla="val 5400000"/>
                <a:gd name="f2" fmla="val 180"/>
                <a:gd name="f3" fmla="val w"/>
                <a:gd name="f4" fmla="val h"/>
                <a:gd name="f5" fmla="val 0"/>
                <a:gd name="f6" fmla="val 10671"/>
                <a:gd name="f7" fmla="val 8189"/>
                <a:gd name="f8" fmla="val 6370"/>
                <a:gd name="f9" fmla="val 8190"/>
                <a:gd name="f10" fmla="val 7776"/>
                <a:gd name="f11" fmla="val 7528"/>
                <a:gd name="f12" fmla="val 9265"/>
                <a:gd name="f13" fmla="val 6866"/>
                <a:gd name="f14" fmla="val 6204"/>
                <a:gd name="f15" fmla="val 8686"/>
                <a:gd name="f16" fmla="val 4136"/>
                <a:gd name="f17" fmla="val 6618"/>
                <a:gd name="f18" fmla="val 2068"/>
                <a:gd name="f19" fmla="val 4633"/>
                <a:gd name="f20" fmla="val 3144"/>
                <a:gd name="f21" fmla="val 662"/>
                <a:gd name="f22" fmla="val 1572"/>
                <a:gd name="f23" fmla="val 1324"/>
                <a:gd name="f24" fmla="val 2151"/>
                <a:gd name="f25" fmla="val 4054"/>
                <a:gd name="f26" fmla="val 4219"/>
                <a:gd name="f27" fmla="val 6122"/>
                <a:gd name="f28" fmla="+- 0 0 -90"/>
                <a:gd name="f29" fmla="*/ f3 1 10671"/>
                <a:gd name="f30" fmla="*/ f4 1 8189"/>
                <a:gd name="f31" fmla="+- f7 0 f5"/>
                <a:gd name="f32" fmla="+- f6 0 f5"/>
                <a:gd name="f33" fmla="*/ f28 f0 1"/>
                <a:gd name="f34" fmla="*/ f32 1 10671"/>
                <a:gd name="f35" fmla="*/ f31 1 8189"/>
                <a:gd name="f36" fmla="*/ 6370 f32 1"/>
                <a:gd name="f37" fmla="*/ 8190 f31 1"/>
                <a:gd name="f38" fmla="*/ 10671 f32 1"/>
                <a:gd name="f39" fmla="*/ 6204 f31 1"/>
                <a:gd name="f40" fmla="*/ 4633 f32 1"/>
                <a:gd name="f41" fmla="*/ 0 f31 1"/>
                <a:gd name="f42" fmla="*/ 0 f32 1"/>
                <a:gd name="f43" fmla="*/ 2068 f31 1"/>
                <a:gd name="f44" fmla="*/ f33 1 f2"/>
                <a:gd name="f45" fmla="*/ f36 1 10671"/>
                <a:gd name="f46" fmla="*/ f37 1 8189"/>
                <a:gd name="f47" fmla="*/ f38 1 10671"/>
                <a:gd name="f48" fmla="*/ f39 1 8189"/>
                <a:gd name="f49" fmla="*/ f40 1 10671"/>
                <a:gd name="f50" fmla="*/ f41 1 8189"/>
                <a:gd name="f51" fmla="*/ f42 1 10671"/>
                <a:gd name="f52" fmla="*/ f43 1 8189"/>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10671" h="8189">
                  <a:moveTo>
                    <a:pt x="f8" y="f9"/>
                  </a:moveTo>
                  <a:cubicBezTo>
                    <a:pt x="f10" y="f11"/>
                    <a:pt x="f12" y="f13"/>
                    <a:pt x="f6" y="f14"/>
                  </a:cubicBezTo>
                  <a:cubicBezTo>
                    <a:pt x="f15" y="f16"/>
                    <a:pt x="f17" y="f18"/>
                    <a:pt x="f19" y="f5"/>
                  </a:cubicBezTo>
                  <a:cubicBezTo>
                    <a:pt x="f20" y="f21"/>
                    <a:pt x="f22" y="f23"/>
                    <a:pt x="f5" y="f18"/>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8" name="Freeform: Shape 336">
              <a:extLst>
                <a:ext uri="{FF2B5EF4-FFF2-40B4-BE49-F238E27FC236}">
                  <a16:creationId xmlns:a16="http://schemas.microsoft.com/office/drawing/2014/main" id="{09958F7F-9C9C-ADDE-3AB1-4878A08F1146}"/>
                </a:ext>
              </a:extLst>
            </p:cNvPr>
            <p:cNvSpPr/>
            <p:nvPr/>
          </p:nvSpPr>
          <p:spPr>
            <a:xfrm>
              <a:off x="4543708" y="2353683"/>
              <a:ext cx="274557" cy="503651"/>
            </a:xfrm>
            <a:custGeom>
              <a:avLst/>
              <a:gdLst>
                <a:gd name="f0" fmla="val 10800000"/>
                <a:gd name="f1" fmla="val 5400000"/>
                <a:gd name="f2" fmla="val 180"/>
                <a:gd name="f3" fmla="val w"/>
                <a:gd name="f4" fmla="val h"/>
                <a:gd name="f5" fmla="val 0"/>
                <a:gd name="f6" fmla="val 178853"/>
                <a:gd name="f7" fmla="val 328092"/>
                <a:gd name="f8" fmla="val 151389"/>
                <a:gd name="f9" fmla="val 243132"/>
                <a:gd name="f10" fmla="val 114576"/>
                <a:gd name="f11" fmla="val 156022"/>
                <a:gd name="f12" fmla="val 67256"/>
                <a:gd name="f13" fmla="val 74785"/>
                <a:gd name="f14" fmla="val 10341"/>
                <a:gd name="f15" fmla="val 166"/>
                <a:gd name="f16" fmla="val 6866"/>
                <a:gd name="f17" fmla="val 3474"/>
                <a:gd name="f18" fmla="val 83"/>
                <a:gd name="f19" fmla="val 58322"/>
                <a:gd name="f20" fmla="val 75446"/>
                <a:gd name="f21" fmla="val 106551"/>
                <a:gd name="f22" fmla="val 157842"/>
                <a:gd name="f23" fmla="val 143944"/>
                <a:gd name="f24" fmla="val 246276"/>
                <a:gd name="f25" fmla="val 155360"/>
                <a:gd name="f26" fmla="val 273245"/>
                <a:gd name="f27" fmla="val 165618"/>
                <a:gd name="f28" fmla="val 300462"/>
                <a:gd name="f29" fmla="val 174800"/>
                <a:gd name="f30" fmla="val 176207"/>
                <a:gd name="f31" fmla="val 323708"/>
                <a:gd name="f32" fmla="val 177531"/>
                <a:gd name="f33" fmla="val 319241"/>
                <a:gd name="f34" fmla="val 178854"/>
                <a:gd name="f35" fmla="val 314856"/>
                <a:gd name="f36" fmla="val 170499"/>
                <a:gd name="f37" fmla="val 290700"/>
                <a:gd name="f38" fmla="val 161482"/>
                <a:gd name="f39" fmla="val 266792"/>
                <a:gd name="f40" fmla="val 151472"/>
                <a:gd name="f41" fmla="+- 0 0 -90"/>
                <a:gd name="f42" fmla="*/ f3 1 178853"/>
                <a:gd name="f43" fmla="*/ f4 1 328092"/>
                <a:gd name="f44" fmla="+- f7 0 f5"/>
                <a:gd name="f45" fmla="+- f6 0 f5"/>
                <a:gd name="f46" fmla="*/ f41 f0 1"/>
                <a:gd name="f47" fmla="*/ f45 1 178853"/>
                <a:gd name="f48" fmla="*/ f44 1 328092"/>
                <a:gd name="f49" fmla="*/ 151389 f45 1"/>
                <a:gd name="f50" fmla="*/ 243132 f44 1"/>
                <a:gd name="f51" fmla="*/ 10341 f45 1"/>
                <a:gd name="f52" fmla="*/ 166 f44 1"/>
                <a:gd name="f53" fmla="*/ 0 f45 1"/>
                <a:gd name="f54" fmla="*/ 0 f44 1"/>
                <a:gd name="f55" fmla="*/ 143944 f45 1"/>
                <a:gd name="f56" fmla="*/ 246276 f44 1"/>
                <a:gd name="f57" fmla="*/ 174800 f45 1"/>
                <a:gd name="f58" fmla="*/ 328092 f44 1"/>
                <a:gd name="f59" fmla="*/ 178854 f45 1"/>
                <a:gd name="f60" fmla="*/ 314856 f44 1"/>
                <a:gd name="f61" fmla="*/ 151472 f45 1"/>
                <a:gd name="f62" fmla="*/ f46 1 f2"/>
                <a:gd name="f63" fmla="*/ f49 1 178853"/>
                <a:gd name="f64" fmla="*/ f50 1 328092"/>
                <a:gd name="f65" fmla="*/ f51 1 178853"/>
                <a:gd name="f66" fmla="*/ f52 1 328092"/>
                <a:gd name="f67" fmla="*/ f53 1 178853"/>
                <a:gd name="f68" fmla="*/ f54 1 328092"/>
                <a:gd name="f69" fmla="*/ f55 1 178853"/>
                <a:gd name="f70" fmla="*/ f56 1 328092"/>
                <a:gd name="f71" fmla="*/ f57 1 178853"/>
                <a:gd name="f72" fmla="*/ f58 1 328092"/>
                <a:gd name="f73" fmla="*/ f59 1 178853"/>
                <a:gd name="f74" fmla="*/ f60 1 328092"/>
                <a:gd name="f75" fmla="*/ f61 1 178853"/>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178853" h="328092">
                  <a:moveTo>
                    <a:pt x="f8" y="f9"/>
                  </a:moveTo>
                  <a:cubicBezTo>
                    <a:pt x="f10" y="f11"/>
                    <a:pt x="f12" y="f13"/>
                    <a:pt x="f14" y="f15"/>
                  </a:cubicBezTo>
                  <a:cubicBezTo>
                    <a:pt x="f16" y="f15"/>
                    <a:pt x="f17" y="f18"/>
                    <a:pt x="f5" y="f5"/>
                  </a:cubicBezTo>
                  <a:cubicBezTo>
                    <a:pt x="f19" y="f20"/>
                    <a:pt x="f21" y="f22"/>
                    <a:pt x="f23" y="f24"/>
                  </a:cubicBezTo>
                  <a:cubicBezTo>
                    <a:pt x="f25" y="f26"/>
                    <a:pt x="f27" y="f28"/>
                    <a:pt x="f29" y="f7"/>
                  </a:cubicBezTo>
                  <a:cubicBezTo>
                    <a:pt x="f30" y="f31"/>
                    <a:pt x="f32" y="f33"/>
                    <a:pt x="f34"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59" name="Freeform: Shape 337">
              <a:extLst>
                <a:ext uri="{FF2B5EF4-FFF2-40B4-BE49-F238E27FC236}">
                  <a16:creationId xmlns:a16="http://schemas.microsoft.com/office/drawing/2014/main" id="{F578D223-40A9-8DA3-BCA5-41F44263AFC7}"/>
                </a:ext>
              </a:extLst>
            </p:cNvPr>
            <p:cNvSpPr/>
            <p:nvPr/>
          </p:nvSpPr>
          <p:spPr>
            <a:xfrm>
              <a:off x="3294354" y="1679606"/>
              <a:ext cx="472671" cy="103628"/>
            </a:xfrm>
            <a:custGeom>
              <a:avLst/>
              <a:gdLst>
                <a:gd name="f0" fmla="val 10800000"/>
                <a:gd name="f1" fmla="val 5400000"/>
                <a:gd name="f2" fmla="val 180"/>
                <a:gd name="f3" fmla="val w"/>
                <a:gd name="f4" fmla="val h"/>
                <a:gd name="f5" fmla="val 0"/>
                <a:gd name="f6" fmla="val 307907"/>
                <a:gd name="f7" fmla="val 67504"/>
                <a:gd name="f8" fmla="val 83"/>
                <a:gd name="f9" fmla="val 7528"/>
                <a:gd name="f10" fmla="val 102663"/>
                <a:gd name="f11" fmla="val 13650"/>
                <a:gd name="f12" fmla="val 202762"/>
                <a:gd name="f13" fmla="val 33752"/>
                <a:gd name="f14" fmla="val 299138"/>
                <a:gd name="f15" fmla="val 67505"/>
                <a:gd name="f16" fmla="val 302033"/>
                <a:gd name="f17" fmla="val 65685"/>
                <a:gd name="f18" fmla="val 305011"/>
                <a:gd name="f19" fmla="val 63782"/>
                <a:gd name="f20" fmla="val 61962"/>
                <a:gd name="f21" fmla="val 211697"/>
                <a:gd name="f22" fmla="val 27713"/>
                <a:gd name="f23" fmla="val 111846"/>
                <a:gd name="f24" fmla="val 6949"/>
                <a:gd name="f25" fmla="val 9431"/>
                <a:gd name="f26" fmla="val 6287"/>
                <a:gd name="f27" fmla="val 2564"/>
                <a:gd name="f28" fmla="val 3144"/>
                <a:gd name="f29" fmla="val 5046"/>
                <a:gd name="f30" fmla="val 7611"/>
                <a:gd name="f31" fmla="+- 0 0 -90"/>
                <a:gd name="f32" fmla="*/ f3 1 307907"/>
                <a:gd name="f33" fmla="*/ f4 1 67504"/>
                <a:gd name="f34" fmla="+- f7 0 f5"/>
                <a:gd name="f35" fmla="+- f6 0 f5"/>
                <a:gd name="f36" fmla="*/ f31 f0 1"/>
                <a:gd name="f37" fmla="*/ f35 1 307907"/>
                <a:gd name="f38" fmla="*/ f34 1 67504"/>
                <a:gd name="f39" fmla="*/ 83 f35 1"/>
                <a:gd name="f40" fmla="*/ 7528 f34 1"/>
                <a:gd name="f41" fmla="*/ 299138 f35 1"/>
                <a:gd name="f42" fmla="*/ 67505 f34 1"/>
                <a:gd name="f43" fmla="*/ 307907 f35 1"/>
                <a:gd name="f44" fmla="*/ 61962 f34 1"/>
                <a:gd name="f45" fmla="*/ 9431 f35 1"/>
                <a:gd name="f46" fmla="*/ 0 f34 1"/>
                <a:gd name="f47" fmla="*/ 0 f35 1"/>
                <a:gd name="f48" fmla="*/ 7611 f34 1"/>
                <a:gd name="f49" fmla="*/ f36 1 f2"/>
                <a:gd name="f50" fmla="*/ f39 1 307907"/>
                <a:gd name="f51" fmla="*/ f40 1 67504"/>
                <a:gd name="f52" fmla="*/ f41 1 307907"/>
                <a:gd name="f53" fmla="*/ f42 1 67504"/>
                <a:gd name="f54" fmla="*/ f43 1 307907"/>
                <a:gd name="f55" fmla="*/ f44 1 67504"/>
                <a:gd name="f56" fmla="*/ f45 1 307907"/>
                <a:gd name="f57" fmla="*/ f46 1 67504"/>
                <a:gd name="f58" fmla="*/ f47 1 307907"/>
                <a:gd name="f59" fmla="*/ f48 1 67504"/>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07907" h="67504">
                  <a:moveTo>
                    <a:pt x="f8" y="f9"/>
                  </a:moveTo>
                  <a:cubicBezTo>
                    <a:pt x="f10" y="f11"/>
                    <a:pt x="f12" y="f13"/>
                    <a:pt x="f14" y="f15"/>
                  </a:cubicBezTo>
                  <a:cubicBezTo>
                    <a:pt x="f16" y="f17"/>
                    <a:pt x="f18" y="f19"/>
                    <a:pt x="f6" y="f20"/>
                  </a:cubicBezTo>
                  <a:cubicBezTo>
                    <a:pt x="f21" y="f22"/>
                    <a:pt x="f23" y="f24"/>
                    <a:pt x="f25" y="f5"/>
                  </a:cubicBezTo>
                  <a:cubicBezTo>
                    <a:pt x="f26"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0" name="Freeform: Shape 338">
              <a:extLst>
                <a:ext uri="{FF2B5EF4-FFF2-40B4-BE49-F238E27FC236}">
                  <a16:creationId xmlns:a16="http://schemas.microsoft.com/office/drawing/2014/main" id="{5BDCFA20-E820-C887-4A50-F796A754294D}"/>
                </a:ext>
              </a:extLst>
            </p:cNvPr>
            <p:cNvSpPr/>
            <p:nvPr/>
          </p:nvSpPr>
          <p:spPr>
            <a:xfrm>
              <a:off x="3472781" y="4963518"/>
              <a:ext cx="411205" cy="131947"/>
            </a:xfrm>
            <a:custGeom>
              <a:avLst/>
              <a:gdLst>
                <a:gd name="f0" fmla="val 10800000"/>
                <a:gd name="f1" fmla="val 5400000"/>
                <a:gd name="f2" fmla="val 180"/>
                <a:gd name="f3" fmla="val w"/>
                <a:gd name="f4" fmla="val h"/>
                <a:gd name="f5" fmla="val 0"/>
                <a:gd name="f6" fmla="val 267867"/>
                <a:gd name="f7" fmla="val 85952"/>
                <a:gd name="f8" fmla="val 6122"/>
                <a:gd name="f9" fmla="val 265716"/>
                <a:gd name="f10" fmla="val 4054"/>
                <a:gd name="f11" fmla="val 263566"/>
                <a:gd name="f12" fmla="val 2068"/>
                <a:gd name="f13" fmla="val 261415"/>
                <a:gd name="f14" fmla="val 257279"/>
                <a:gd name="f15" fmla="val 1820"/>
                <a:gd name="f16" fmla="val 253060"/>
                <a:gd name="f17" fmla="val 3722"/>
                <a:gd name="f18" fmla="val 248923"/>
                <a:gd name="f19" fmla="val 5460"/>
                <a:gd name="f20" fmla="val 170416"/>
                <a:gd name="f21" fmla="val 38633"/>
                <a:gd name="f22" fmla="val 89096"/>
                <a:gd name="f23" fmla="val 62458"/>
                <a:gd name="f24" fmla="val 5708"/>
                <a:gd name="f25" fmla="val 76770"/>
                <a:gd name="f26" fmla="val 3806"/>
                <a:gd name="f27" fmla="val 79830"/>
                <a:gd name="f28" fmla="val 1903"/>
                <a:gd name="f29" fmla="val 82891"/>
                <a:gd name="f30" fmla="val 86449"/>
                <a:gd name="f31" fmla="val 71641"/>
                <a:gd name="f32" fmla="val 170747"/>
                <a:gd name="f33" fmla="val 47319"/>
                <a:gd name="f34" fmla="val 252067"/>
                <a:gd name="f35" fmla="val 12905"/>
                <a:gd name="f36" fmla="val 257362"/>
                <a:gd name="f37" fmla="val 10671"/>
                <a:gd name="f38" fmla="val 262573"/>
                <a:gd name="f39" fmla="val 8355"/>
                <a:gd name="f40" fmla="val 6039"/>
                <a:gd name="f41" fmla="+- 0 0 -90"/>
                <a:gd name="f42" fmla="*/ f3 1 267867"/>
                <a:gd name="f43" fmla="*/ f4 1 85952"/>
                <a:gd name="f44" fmla="+- f7 0 f5"/>
                <a:gd name="f45" fmla="+- f6 0 f5"/>
                <a:gd name="f46" fmla="*/ f41 f0 1"/>
                <a:gd name="f47" fmla="*/ f45 1 267867"/>
                <a:gd name="f48" fmla="*/ f44 1 85952"/>
                <a:gd name="f49" fmla="*/ 267867 f45 1"/>
                <a:gd name="f50" fmla="*/ 6122 f44 1"/>
                <a:gd name="f51" fmla="*/ 261415 f45 1"/>
                <a:gd name="f52" fmla="*/ 0 f44 1"/>
                <a:gd name="f53" fmla="*/ 248923 f45 1"/>
                <a:gd name="f54" fmla="*/ 5460 f44 1"/>
                <a:gd name="f55" fmla="*/ 5708 f45 1"/>
                <a:gd name="f56" fmla="*/ 76770 f44 1"/>
                <a:gd name="f57" fmla="*/ 0 f45 1"/>
                <a:gd name="f58" fmla="*/ 85952 f44 1"/>
                <a:gd name="f59" fmla="*/ 252067 f45 1"/>
                <a:gd name="f60" fmla="*/ 12905 f44 1"/>
                <a:gd name="f61" fmla="*/ 6039 f44 1"/>
                <a:gd name="f62" fmla="*/ f46 1 f2"/>
                <a:gd name="f63" fmla="*/ f49 1 267867"/>
                <a:gd name="f64" fmla="*/ f50 1 85952"/>
                <a:gd name="f65" fmla="*/ f51 1 267867"/>
                <a:gd name="f66" fmla="*/ f52 1 85952"/>
                <a:gd name="f67" fmla="*/ f53 1 267867"/>
                <a:gd name="f68" fmla="*/ f54 1 85952"/>
                <a:gd name="f69" fmla="*/ f55 1 267867"/>
                <a:gd name="f70" fmla="*/ f56 1 85952"/>
                <a:gd name="f71" fmla="*/ f57 1 267867"/>
                <a:gd name="f72" fmla="*/ f58 1 85952"/>
                <a:gd name="f73" fmla="*/ f59 1 267867"/>
                <a:gd name="f74" fmla="*/ f60 1 85952"/>
                <a:gd name="f75" fmla="*/ f61 1 8595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267867" h="85952">
                  <a:moveTo>
                    <a:pt x="f6" y="f8"/>
                  </a:moveTo>
                  <a:cubicBezTo>
                    <a:pt x="f9" y="f10"/>
                    <a:pt x="f11" y="f12"/>
                    <a:pt x="f13" y="f5"/>
                  </a:cubicBezTo>
                  <a:cubicBezTo>
                    <a:pt x="f14" y="f15"/>
                    <a:pt x="f16" y="f17"/>
                    <a:pt x="f18" y="f19"/>
                  </a:cubicBezTo>
                  <a:cubicBezTo>
                    <a:pt x="f20" y="f21"/>
                    <a:pt x="f22" y="f23"/>
                    <a:pt x="f24" y="f25"/>
                  </a:cubicBezTo>
                  <a:cubicBezTo>
                    <a:pt x="f26" y="f27"/>
                    <a:pt x="f28" y="f29"/>
                    <a:pt x="f5" y="f7"/>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1" name="Freeform: Shape 339">
              <a:extLst>
                <a:ext uri="{FF2B5EF4-FFF2-40B4-BE49-F238E27FC236}">
                  <a16:creationId xmlns:a16="http://schemas.microsoft.com/office/drawing/2014/main" id="{B877A682-49C9-A19C-729F-57FE941AC542}"/>
                </a:ext>
              </a:extLst>
            </p:cNvPr>
            <p:cNvSpPr/>
            <p:nvPr/>
          </p:nvSpPr>
          <p:spPr>
            <a:xfrm>
              <a:off x="4818522" y="2857344"/>
              <a:ext cx="36704" cy="101845"/>
            </a:xfrm>
            <a:custGeom>
              <a:avLst/>
              <a:gdLst>
                <a:gd name="f0" fmla="val 10800000"/>
                <a:gd name="f1" fmla="val 5400000"/>
                <a:gd name="f2" fmla="val 180"/>
                <a:gd name="f3" fmla="val w"/>
                <a:gd name="f4" fmla="val h"/>
                <a:gd name="f5" fmla="val 0"/>
                <a:gd name="f6" fmla="val 23907"/>
                <a:gd name="f7" fmla="val 66346"/>
                <a:gd name="f8" fmla="val 23908"/>
                <a:gd name="f9" fmla="val 66347"/>
                <a:gd name="f10" fmla="val 18034"/>
                <a:gd name="f11" fmla="val 44093"/>
                <a:gd name="f12" fmla="val 11499"/>
                <a:gd name="f13" fmla="val 21923"/>
                <a:gd name="f14" fmla="val 4302"/>
                <a:gd name="f15" fmla="val 2895"/>
                <a:gd name="f16" fmla="val 4467"/>
                <a:gd name="f17" fmla="val 1489"/>
                <a:gd name="f18" fmla="val 8852"/>
                <a:gd name="f19" fmla="val 13236"/>
                <a:gd name="f20" fmla="val 5129"/>
                <a:gd name="f21" fmla="val 29202"/>
                <a:gd name="f22" fmla="val 9844"/>
                <a:gd name="f23" fmla="val 45334"/>
                <a:gd name="f24" fmla="val 14146"/>
                <a:gd name="f25" fmla="val 61466"/>
                <a:gd name="f26" fmla="val 17372"/>
                <a:gd name="f27" fmla="val 63037"/>
                <a:gd name="f28" fmla="val 20682"/>
                <a:gd name="f29" fmla="val 64692"/>
                <a:gd name="f30" fmla="val 66264"/>
                <a:gd name="f31" fmla="+- 0 0 -90"/>
                <a:gd name="f32" fmla="*/ f3 1 23907"/>
                <a:gd name="f33" fmla="*/ f4 1 66346"/>
                <a:gd name="f34" fmla="+- f7 0 f5"/>
                <a:gd name="f35" fmla="+- f6 0 f5"/>
                <a:gd name="f36" fmla="*/ f31 f0 1"/>
                <a:gd name="f37" fmla="*/ f35 1 23907"/>
                <a:gd name="f38" fmla="*/ f34 1 66346"/>
                <a:gd name="f39" fmla="*/ 23908 f35 1"/>
                <a:gd name="f40" fmla="*/ 66347 f34 1"/>
                <a:gd name="f41" fmla="*/ 4302 f35 1"/>
                <a:gd name="f42" fmla="*/ 0 f34 1"/>
                <a:gd name="f43" fmla="*/ 0 f35 1"/>
                <a:gd name="f44" fmla="*/ 13236 f34 1"/>
                <a:gd name="f45" fmla="*/ 14146 f35 1"/>
                <a:gd name="f46" fmla="*/ 61466 f34 1"/>
                <a:gd name="f47" fmla="*/ 66264 f34 1"/>
                <a:gd name="f48" fmla="*/ f36 1 f2"/>
                <a:gd name="f49" fmla="*/ f39 1 23907"/>
                <a:gd name="f50" fmla="*/ f40 1 66346"/>
                <a:gd name="f51" fmla="*/ f41 1 23907"/>
                <a:gd name="f52" fmla="*/ f42 1 66346"/>
                <a:gd name="f53" fmla="*/ f43 1 23907"/>
                <a:gd name="f54" fmla="*/ f44 1 66346"/>
                <a:gd name="f55" fmla="*/ f45 1 23907"/>
                <a:gd name="f56" fmla="*/ f46 1 66346"/>
                <a:gd name="f57" fmla="*/ f47 1 66346"/>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23907" h="66346">
                  <a:moveTo>
                    <a:pt x="f8" y="f9"/>
                  </a:moveTo>
                  <a:cubicBezTo>
                    <a:pt x="f10" y="f11"/>
                    <a:pt x="f12" y="f13"/>
                    <a:pt x="f14" y="f5"/>
                  </a:cubicBezTo>
                  <a:cubicBezTo>
                    <a:pt x="f15" y="f16"/>
                    <a:pt x="f17" y="f18"/>
                    <a:pt x="f5" y="f19"/>
                  </a:cubicBezTo>
                  <a:cubicBezTo>
                    <a:pt x="f20" y="f21"/>
                    <a:pt x="f22" y="f23"/>
                    <a:pt x="f24"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2" name="Freeform: Shape 340">
              <a:extLst>
                <a:ext uri="{FF2B5EF4-FFF2-40B4-BE49-F238E27FC236}">
                  <a16:creationId xmlns:a16="http://schemas.microsoft.com/office/drawing/2014/main" id="{36F170EB-AC24-C180-C284-F9B41DC1C6F3}"/>
                </a:ext>
              </a:extLst>
            </p:cNvPr>
            <p:cNvSpPr/>
            <p:nvPr/>
          </p:nvSpPr>
          <p:spPr>
            <a:xfrm>
              <a:off x="3905695" y="4924409"/>
              <a:ext cx="65525" cy="34536"/>
            </a:xfrm>
            <a:custGeom>
              <a:avLst/>
              <a:gdLst>
                <a:gd name="f0" fmla="val 10800000"/>
                <a:gd name="f1" fmla="val 5400000"/>
                <a:gd name="f2" fmla="val 180"/>
                <a:gd name="f3" fmla="val w"/>
                <a:gd name="f4" fmla="val h"/>
                <a:gd name="f5" fmla="val 0"/>
                <a:gd name="f6" fmla="val 42686"/>
                <a:gd name="f7" fmla="val 22501"/>
                <a:gd name="f8" fmla="val 33918"/>
                <a:gd name="f9" fmla="val 22750"/>
                <a:gd name="f10" fmla="val 5625"/>
                <a:gd name="f11" fmla="val 11416"/>
                <a:gd name="f12" fmla="val 11085"/>
                <a:gd name="f13" fmla="val 16297"/>
                <a:gd name="f14" fmla="val 1985"/>
                <a:gd name="f15" fmla="val 18365"/>
                <a:gd name="f16" fmla="val 3971"/>
                <a:gd name="f17" fmla="val 20433"/>
                <a:gd name="f18" fmla="val 6039"/>
                <a:gd name="f19" fmla="val 16793"/>
                <a:gd name="f20" fmla="val 30609"/>
                <a:gd name="f21" fmla="val 10920"/>
                <a:gd name="f22" fmla="val 4715"/>
                <a:gd name="f23" fmla="val 39791"/>
                <a:gd name="f24" fmla="val 3144"/>
                <a:gd name="f25" fmla="val 36813"/>
                <a:gd name="f26" fmla="val 1572"/>
                <a:gd name="f27" fmla="+- 0 0 -90"/>
                <a:gd name="f28" fmla="*/ f3 1 42686"/>
                <a:gd name="f29" fmla="*/ f4 1 22501"/>
                <a:gd name="f30" fmla="+- f7 0 f5"/>
                <a:gd name="f31" fmla="+- f6 0 f5"/>
                <a:gd name="f32" fmla="*/ f27 f0 1"/>
                <a:gd name="f33" fmla="*/ f31 1 42686"/>
                <a:gd name="f34" fmla="*/ f30 1 22501"/>
                <a:gd name="f35" fmla="*/ 33918 f31 1"/>
                <a:gd name="f36" fmla="*/ 0 f30 1"/>
                <a:gd name="f37" fmla="*/ 0 f31 1"/>
                <a:gd name="f38" fmla="*/ 16297 f30 1"/>
                <a:gd name="f39" fmla="*/ 6039 f31 1"/>
                <a:gd name="f40" fmla="*/ 22501 f30 1"/>
                <a:gd name="f41" fmla="*/ 42686 f31 1"/>
                <a:gd name="f42" fmla="*/ 4715 f30 1"/>
                <a:gd name="f43" fmla="*/ f32 1 f2"/>
                <a:gd name="f44" fmla="*/ f35 1 42686"/>
                <a:gd name="f45" fmla="*/ f36 1 22501"/>
                <a:gd name="f46" fmla="*/ f37 1 42686"/>
                <a:gd name="f47" fmla="*/ f38 1 22501"/>
                <a:gd name="f48" fmla="*/ f39 1 42686"/>
                <a:gd name="f49" fmla="*/ f40 1 22501"/>
                <a:gd name="f50" fmla="*/ f41 1 42686"/>
                <a:gd name="f51" fmla="*/ f42 1 22501"/>
                <a:gd name="f52" fmla="*/ f5 1 f33"/>
                <a:gd name="f53" fmla="*/ f6 1 f33"/>
                <a:gd name="f54" fmla="*/ f5 1 f34"/>
                <a:gd name="f55" fmla="*/ f7 1 f34"/>
                <a:gd name="f56" fmla="+- f43 0 f1"/>
                <a:gd name="f57" fmla="*/ f44 1 f33"/>
                <a:gd name="f58" fmla="*/ f45 1 f34"/>
                <a:gd name="f59" fmla="*/ f46 1 f33"/>
                <a:gd name="f60" fmla="*/ f47 1 f34"/>
                <a:gd name="f61" fmla="*/ f48 1 f33"/>
                <a:gd name="f62" fmla="*/ f49 1 f34"/>
                <a:gd name="f63" fmla="*/ f50 1 f33"/>
                <a:gd name="f64" fmla="*/ f51 1 f34"/>
                <a:gd name="f65" fmla="*/ f52 f28 1"/>
                <a:gd name="f66" fmla="*/ f53 f28 1"/>
                <a:gd name="f67" fmla="*/ f55 f29 1"/>
                <a:gd name="f68" fmla="*/ f54 f29 1"/>
                <a:gd name="f69" fmla="*/ f57 f28 1"/>
                <a:gd name="f70" fmla="*/ f58 f29 1"/>
                <a:gd name="f71" fmla="*/ f59 f28 1"/>
                <a:gd name="f72" fmla="*/ f60 f29 1"/>
                <a:gd name="f73" fmla="*/ f61 f28 1"/>
                <a:gd name="f74" fmla="*/ f62 f29 1"/>
                <a:gd name="f75" fmla="*/ f63 f28 1"/>
                <a:gd name="f76" fmla="*/ f64 f29 1"/>
              </a:gdLst>
              <a:ahLst/>
              <a:cxnLst>
                <a:cxn ang="3cd4">
                  <a:pos x="hc" y="t"/>
                </a:cxn>
                <a:cxn ang="0">
                  <a:pos x="r" y="vc"/>
                </a:cxn>
                <a:cxn ang="cd4">
                  <a:pos x="hc" y="b"/>
                </a:cxn>
                <a:cxn ang="cd2">
                  <a:pos x="l" y="vc"/>
                </a:cxn>
                <a:cxn ang="f56">
                  <a:pos x="f69" y="f70"/>
                </a:cxn>
                <a:cxn ang="f56">
                  <a:pos x="f71" y="f72"/>
                </a:cxn>
                <a:cxn ang="f56">
                  <a:pos x="f73" y="f74"/>
                </a:cxn>
                <a:cxn ang="f56">
                  <a:pos x="f75" y="f76"/>
                </a:cxn>
                <a:cxn ang="f56">
                  <a:pos x="f69" y="f70"/>
                </a:cxn>
              </a:cxnLst>
              <a:rect l="f65" t="f68" r="f66" b="f67"/>
              <a:pathLst>
                <a:path w="42686" h="22501">
                  <a:moveTo>
                    <a:pt x="f8" y="f5"/>
                  </a:moveTo>
                  <a:cubicBezTo>
                    <a:pt x="f9" y="f10"/>
                    <a:pt x="f11" y="f12"/>
                    <a:pt x="f5" y="f13"/>
                  </a:cubicBezTo>
                  <a:cubicBezTo>
                    <a:pt x="f14" y="f15"/>
                    <a:pt x="f16" y="f17"/>
                    <a:pt x="f18" y="f7"/>
                  </a:cubicBezTo>
                  <a:cubicBezTo>
                    <a:pt x="f15" y="f19"/>
                    <a:pt x="f20" y="f21"/>
                    <a:pt x="f6" y="f22"/>
                  </a:cubicBezTo>
                  <a:cubicBezTo>
                    <a:pt x="f23" y="f24"/>
                    <a:pt x="f25" y="f26"/>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3" name="Freeform: Shape 341">
              <a:extLst>
                <a:ext uri="{FF2B5EF4-FFF2-40B4-BE49-F238E27FC236}">
                  <a16:creationId xmlns:a16="http://schemas.microsoft.com/office/drawing/2014/main" id="{5FC57557-9872-BA17-2694-936CB8E3B70A}"/>
                </a:ext>
              </a:extLst>
            </p:cNvPr>
            <p:cNvSpPr/>
            <p:nvPr/>
          </p:nvSpPr>
          <p:spPr>
            <a:xfrm>
              <a:off x="3049002" y="1675290"/>
              <a:ext cx="155941" cy="16760"/>
            </a:xfrm>
            <a:custGeom>
              <a:avLst/>
              <a:gdLst>
                <a:gd name="f0" fmla="val 10800000"/>
                <a:gd name="f1" fmla="val 5400000"/>
                <a:gd name="f2" fmla="val 180"/>
                <a:gd name="f3" fmla="val w"/>
                <a:gd name="f4" fmla="val h"/>
                <a:gd name="f5" fmla="val 0"/>
                <a:gd name="f6" fmla="val 101587"/>
                <a:gd name="f7" fmla="val 10919"/>
                <a:gd name="f8" fmla="val 83"/>
                <a:gd name="f9" fmla="val 3723"/>
                <a:gd name="f10" fmla="val 4219"/>
                <a:gd name="f11" fmla="val 6122"/>
                <a:gd name="f12" fmla="val 8273"/>
                <a:gd name="f13" fmla="val 8521"/>
                <a:gd name="f14" fmla="val 12326"/>
                <a:gd name="f15" fmla="val 10920"/>
                <a:gd name="f16" fmla="val 38633"/>
                <a:gd name="f17" fmla="val 9100"/>
                <a:gd name="f18" fmla="val 65023"/>
                <a:gd name="f19" fmla="val 8107"/>
                <a:gd name="f20" fmla="val 91578"/>
                <a:gd name="f21" fmla="val 94887"/>
                <a:gd name="f22" fmla="val 98279"/>
                <a:gd name="f23" fmla="val 8190"/>
                <a:gd name="f24" fmla="val 101588"/>
                <a:gd name="f25" fmla="val 99437"/>
                <a:gd name="f26" fmla="val 5460"/>
                <a:gd name="f27" fmla="val 97369"/>
                <a:gd name="f28" fmla="val 2730"/>
                <a:gd name="f29" fmla="val 95301"/>
                <a:gd name="f30" fmla="val 94060"/>
                <a:gd name="f31" fmla="val 92819"/>
                <a:gd name="f32" fmla="val 60887"/>
                <a:gd name="f33" fmla="val 30361"/>
                <a:gd name="f34" fmla="val 1324"/>
                <a:gd name="f35" fmla="+- 0 0 -90"/>
                <a:gd name="f36" fmla="*/ f3 1 101587"/>
                <a:gd name="f37" fmla="*/ f4 1 10919"/>
                <a:gd name="f38" fmla="+- f7 0 f5"/>
                <a:gd name="f39" fmla="+- f6 0 f5"/>
                <a:gd name="f40" fmla="*/ f35 f0 1"/>
                <a:gd name="f41" fmla="*/ f39 1 101587"/>
                <a:gd name="f42" fmla="*/ f38 1 10919"/>
                <a:gd name="f43" fmla="*/ 83 f39 1"/>
                <a:gd name="f44" fmla="*/ 3723 f38 1"/>
                <a:gd name="f45" fmla="*/ 12326 f39 1"/>
                <a:gd name="f46" fmla="*/ 10920 f38 1"/>
                <a:gd name="f47" fmla="*/ 91578 f39 1"/>
                <a:gd name="f48" fmla="*/ 8107 f38 1"/>
                <a:gd name="f49" fmla="*/ 101588 f39 1"/>
                <a:gd name="f50" fmla="*/ 8190 f38 1"/>
                <a:gd name="f51" fmla="*/ 95301 f39 1"/>
                <a:gd name="f52" fmla="*/ 0 f38 1"/>
                <a:gd name="f53" fmla="*/ 0 f39 1"/>
                <a:gd name="f54" fmla="*/ f40 1 f2"/>
                <a:gd name="f55" fmla="*/ f43 1 101587"/>
                <a:gd name="f56" fmla="*/ f44 1 10919"/>
                <a:gd name="f57" fmla="*/ f45 1 101587"/>
                <a:gd name="f58" fmla="*/ f46 1 10919"/>
                <a:gd name="f59" fmla="*/ f47 1 101587"/>
                <a:gd name="f60" fmla="*/ f48 1 10919"/>
                <a:gd name="f61" fmla="*/ f49 1 101587"/>
                <a:gd name="f62" fmla="*/ f50 1 10919"/>
                <a:gd name="f63" fmla="*/ f51 1 101587"/>
                <a:gd name="f64" fmla="*/ f52 1 10919"/>
                <a:gd name="f65" fmla="*/ f53 1 101587"/>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1"/>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6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5"/>
                </a:cxn>
                <a:cxn ang="f70">
                  <a:pos x="f96" y="f87"/>
                </a:cxn>
              </a:cxnLst>
              <a:rect l="f82" t="f85" r="f83" b="f84"/>
              <a:pathLst>
                <a:path w="101587" h="10919">
                  <a:moveTo>
                    <a:pt x="f8" y="f9"/>
                  </a:moveTo>
                  <a:cubicBezTo>
                    <a:pt x="f10" y="f11"/>
                    <a:pt x="f12" y="f13"/>
                    <a:pt x="f14" y="f15"/>
                  </a:cubicBezTo>
                  <a:cubicBezTo>
                    <a:pt x="f16" y="f17"/>
                    <a:pt x="f18" y="f19"/>
                    <a:pt x="f20" y="f19"/>
                  </a:cubicBezTo>
                  <a:cubicBezTo>
                    <a:pt x="f21" y="f19"/>
                    <a:pt x="f22" y="f23"/>
                    <a:pt x="f24" y="f23"/>
                  </a:cubicBezTo>
                  <a:cubicBezTo>
                    <a:pt x="f25" y="f26"/>
                    <a:pt x="f27" y="f28"/>
                    <a:pt x="f29" y="f5"/>
                  </a:cubicBezTo>
                  <a:cubicBezTo>
                    <a:pt x="f30" y="f5"/>
                    <a:pt x="f31" y="f5"/>
                    <a:pt x="f20" y="f5"/>
                  </a:cubicBezTo>
                  <a:cubicBezTo>
                    <a:pt x="f32" y="f5"/>
                    <a:pt x="f33" y="f34"/>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4" name="Freeform: Shape 342">
              <a:extLst>
                <a:ext uri="{FF2B5EF4-FFF2-40B4-BE49-F238E27FC236}">
                  <a16:creationId xmlns:a16="http://schemas.microsoft.com/office/drawing/2014/main" id="{6B73D1D9-E14E-44F3-E290-82E2F480CEC8}"/>
                </a:ext>
              </a:extLst>
            </p:cNvPr>
            <p:cNvSpPr/>
            <p:nvPr/>
          </p:nvSpPr>
          <p:spPr>
            <a:xfrm>
              <a:off x="4001825" y="1885977"/>
              <a:ext cx="413363" cy="307704"/>
            </a:xfrm>
            <a:custGeom>
              <a:avLst/>
              <a:gdLst>
                <a:gd name="f0" fmla="val 10800000"/>
                <a:gd name="f1" fmla="val 5400000"/>
                <a:gd name="f2" fmla="val 180"/>
                <a:gd name="f3" fmla="val w"/>
                <a:gd name="f4" fmla="val h"/>
                <a:gd name="f5" fmla="val 0"/>
                <a:gd name="f6" fmla="val 269273"/>
                <a:gd name="f7" fmla="val 200445"/>
                <a:gd name="f8" fmla="val 8852"/>
                <a:gd name="f9" fmla="val 5873"/>
                <a:gd name="f10" fmla="val 1489"/>
                <a:gd name="f11" fmla="val 2978"/>
                <a:gd name="f12" fmla="val 4467"/>
                <a:gd name="f13" fmla="val 94639"/>
                <a:gd name="f14" fmla="val 55592"/>
                <a:gd name="f15" fmla="val 181170"/>
                <a:gd name="f16" fmla="val 120118"/>
                <a:gd name="f17" fmla="val 258188"/>
                <a:gd name="f18" fmla="val 197136"/>
                <a:gd name="f19" fmla="val 259264"/>
                <a:gd name="f20" fmla="val 198212"/>
                <a:gd name="f21" fmla="val 260339"/>
                <a:gd name="f22" fmla="val 199370"/>
                <a:gd name="f23" fmla="val 261415"/>
                <a:gd name="f24" fmla="val 200446"/>
                <a:gd name="f25" fmla="val 264062"/>
                <a:gd name="f26" fmla="val 199205"/>
                <a:gd name="f27" fmla="val 266626"/>
                <a:gd name="f28" fmla="val 197964"/>
                <a:gd name="f29" fmla="val 269274"/>
                <a:gd name="f30" fmla="val 196806"/>
                <a:gd name="f31" fmla="val 267536"/>
                <a:gd name="f32" fmla="val 194986"/>
                <a:gd name="f33" fmla="val 265799"/>
                <a:gd name="f34" fmla="val 193166"/>
                <a:gd name="f35" fmla="val 263979"/>
                <a:gd name="f36" fmla="val 191346"/>
                <a:gd name="f37" fmla="val 187789"/>
                <a:gd name="f38" fmla="val 115155"/>
                <a:gd name="f39" fmla="val 102249"/>
                <a:gd name="f40" fmla="val 51042"/>
                <a:gd name="f41" fmla="+- 0 0 -90"/>
                <a:gd name="f42" fmla="*/ f3 1 269273"/>
                <a:gd name="f43" fmla="*/ f4 1 200445"/>
                <a:gd name="f44" fmla="+- f7 0 f5"/>
                <a:gd name="f45" fmla="+- f6 0 f5"/>
                <a:gd name="f46" fmla="*/ f41 f0 1"/>
                <a:gd name="f47" fmla="*/ f45 1 269273"/>
                <a:gd name="f48" fmla="*/ f44 1 200445"/>
                <a:gd name="f49" fmla="*/ 8852 f45 1"/>
                <a:gd name="f50" fmla="*/ 0 f44 1"/>
                <a:gd name="f51" fmla="*/ 0 f45 1"/>
                <a:gd name="f52" fmla="*/ 4467 f44 1"/>
                <a:gd name="f53" fmla="*/ 258188 f45 1"/>
                <a:gd name="f54" fmla="*/ 197136 f44 1"/>
                <a:gd name="f55" fmla="*/ 261415 f45 1"/>
                <a:gd name="f56" fmla="*/ 200446 f44 1"/>
                <a:gd name="f57" fmla="*/ 269274 f45 1"/>
                <a:gd name="f58" fmla="*/ 196806 f44 1"/>
                <a:gd name="f59" fmla="*/ 263979 f45 1"/>
                <a:gd name="f60" fmla="*/ 191346 f44 1"/>
                <a:gd name="f61" fmla="*/ f46 1 f2"/>
                <a:gd name="f62" fmla="*/ f49 1 269273"/>
                <a:gd name="f63" fmla="*/ f50 1 200445"/>
                <a:gd name="f64" fmla="*/ f51 1 269273"/>
                <a:gd name="f65" fmla="*/ f52 1 200445"/>
                <a:gd name="f66" fmla="*/ f53 1 269273"/>
                <a:gd name="f67" fmla="*/ f54 1 200445"/>
                <a:gd name="f68" fmla="*/ f55 1 269273"/>
                <a:gd name="f69" fmla="*/ f56 1 200445"/>
                <a:gd name="f70" fmla="*/ f57 1 269273"/>
                <a:gd name="f71" fmla="*/ f58 1 200445"/>
                <a:gd name="f72" fmla="*/ f59 1 269273"/>
                <a:gd name="f73" fmla="*/ f60 1 200445"/>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9273" h="200445">
                  <a:moveTo>
                    <a:pt x="f8" y="f5"/>
                  </a:moveTo>
                  <a:cubicBezTo>
                    <a:pt x="f9" y="f10"/>
                    <a:pt x="f11" y="f11"/>
                    <a:pt x="f5"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5" name="Freeform: Shape 343">
              <a:extLst>
                <a:ext uri="{FF2B5EF4-FFF2-40B4-BE49-F238E27FC236}">
                  <a16:creationId xmlns:a16="http://schemas.microsoft.com/office/drawing/2014/main" id="{592C9A8D-32DB-63E3-C137-77236E13E55F}"/>
                </a:ext>
              </a:extLst>
            </p:cNvPr>
            <p:cNvSpPr/>
            <p:nvPr/>
          </p:nvSpPr>
          <p:spPr>
            <a:xfrm>
              <a:off x="1552770" y="1953789"/>
              <a:ext cx="712427" cy="928445"/>
            </a:xfrm>
            <a:custGeom>
              <a:avLst/>
              <a:gdLst>
                <a:gd name="f0" fmla="val 10800000"/>
                <a:gd name="f1" fmla="val 5400000"/>
                <a:gd name="f2" fmla="val 180"/>
                <a:gd name="f3" fmla="val w"/>
                <a:gd name="f4" fmla="val h"/>
                <a:gd name="f5" fmla="val 0"/>
                <a:gd name="f6" fmla="val 464093"/>
                <a:gd name="f7" fmla="val 604811"/>
                <a:gd name="f8" fmla="val 32842"/>
                <a:gd name="f9" fmla="val 503637"/>
                <a:gd name="f10" fmla="val 20599"/>
                <a:gd name="f11" fmla="val 532591"/>
                <a:gd name="f12" fmla="val 9679"/>
                <a:gd name="f13" fmla="val 561959"/>
                <a:gd name="f14" fmla="val 591575"/>
                <a:gd name="f15" fmla="val 1406"/>
                <a:gd name="f16" fmla="val 595959"/>
                <a:gd name="f17" fmla="val 2813"/>
                <a:gd name="f18" fmla="val 600427"/>
                <a:gd name="f19" fmla="val 4302"/>
                <a:gd name="f20" fmla="val 14725"/>
                <a:gd name="f21" fmla="val 571721"/>
                <a:gd name="f22" fmla="val 26720"/>
                <a:gd name="f23" fmla="val 539044"/>
                <a:gd name="f24" fmla="val 40370"/>
                <a:gd name="f25" fmla="val 506781"/>
                <a:gd name="f26" fmla="val 96459"/>
                <a:gd name="f27" fmla="val 374171"/>
                <a:gd name="f28" fmla="val 176703"/>
                <a:gd name="f29" fmla="val 255128"/>
                <a:gd name="f30" fmla="val 278953"/>
                <a:gd name="f31" fmla="val 152878"/>
                <a:gd name="f32" fmla="val 335703"/>
                <a:gd name="f33" fmla="val 96128"/>
                <a:gd name="f34" fmla="val 397582"/>
                <a:gd name="f35" fmla="val 46244"/>
                <a:gd name="f36" fmla="val 464094"/>
                <a:gd name="f37" fmla="val 3392"/>
                <a:gd name="f38" fmla="val 460867"/>
                <a:gd name="f39" fmla="val 2234"/>
                <a:gd name="f40" fmla="val 457641"/>
                <a:gd name="f41" fmla="val 1158"/>
                <a:gd name="f42" fmla="val 454498"/>
                <a:gd name="f43" fmla="val 389475"/>
                <a:gd name="f44" fmla="val 42356"/>
                <a:gd name="f45" fmla="val 328919"/>
                <a:gd name="f46" fmla="val 91495"/>
                <a:gd name="f47" fmla="val 273245"/>
                <a:gd name="f48" fmla="val 147087"/>
                <a:gd name="f49" fmla="val 170250"/>
                <a:gd name="f50" fmla="val 250081"/>
                <a:gd name="f51" fmla="val 89344"/>
                <a:gd name="f52" fmla="val 370034"/>
                <a:gd name="f53" fmla="+- 0 0 -90"/>
                <a:gd name="f54" fmla="*/ f3 1 464093"/>
                <a:gd name="f55" fmla="*/ f4 1 604811"/>
                <a:gd name="f56" fmla="+- f7 0 f5"/>
                <a:gd name="f57" fmla="+- f6 0 f5"/>
                <a:gd name="f58" fmla="*/ f53 f0 1"/>
                <a:gd name="f59" fmla="*/ f57 1 464093"/>
                <a:gd name="f60" fmla="*/ f56 1 604811"/>
                <a:gd name="f61" fmla="*/ 32842 f57 1"/>
                <a:gd name="f62" fmla="*/ 503637 f56 1"/>
                <a:gd name="f63" fmla="*/ 0 f57 1"/>
                <a:gd name="f64" fmla="*/ 591575 f56 1"/>
                <a:gd name="f65" fmla="*/ 4302 f57 1"/>
                <a:gd name="f66" fmla="*/ 604811 f56 1"/>
                <a:gd name="f67" fmla="*/ 40370 f57 1"/>
                <a:gd name="f68" fmla="*/ 506781 f56 1"/>
                <a:gd name="f69" fmla="*/ 278953 f57 1"/>
                <a:gd name="f70" fmla="*/ 152878 f56 1"/>
                <a:gd name="f71" fmla="*/ 464094 f57 1"/>
                <a:gd name="f72" fmla="*/ 3392 f56 1"/>
                <a:gd name="f73" fmla="*/ 454498 f57 1"/>
                <a:gd name="f74" fmla="*/ 0 f56 1"/>
                <a:gd name="f75" fmla="*/ 273245 f57 1"/>
                <a:gd name="f76" fmla="*/ 147087 f56 1"/>
                <a:gd name="f77" fmla="*/ f58 1 f2"/>
                <a:gd name="f78" fmla="*/ f61 1 464093"/>
                <a:gd name="f79" fmla="*/ f62 1 604811"/>
                <a:gd name="f80" fmla="*/ f63 1 464093"/>
                <a:gd name="f81" fmla="*/ f64 1 604811"/>
                <a:gd name="f82" fmla="*/ f65 1 464093"/>
                <a:gd name="f83" fmla="*/ f66 1 604811"/>
                <a:gd name="f84" fmla="*/ f67 1 464093"/>
                <a:gd name="f85" fmla="*/ f68 1 604811"/>
                <a:gd name="f86" fmla="*/ f69 1 464093"/>
                <a:gd name="f87" fmla="*/ f70 1 604811"/>
                <a:gd name="f88" fmla="*/ f71 1 464093"/>
                <a:gd name="f89" fmla="*/ f72 1 604811"/>
                <a:gd name="f90" fmla="*/ f73 1 464093"/>
                <a:gd name="f91" fmla="*/ f74 1 604811"/>
                <a:gd name="f92" fmla="*/ f75 1 464093"/>
                <a:gd name="f93" fmla="*/ f76 1 604811"/>
                <a:gd name="f94" fmla="*/ f5 1 f59"/>
                <a:gd name="f95" fmla="*/ f6 1 f59"/>
                <a:gd name="f96" fmla="*/ f5 1 f60"/>
                <a:gd name="f97" fmla="*/ f7 1 f60"/>
                <a:gd name="f98" fmla="+- f77 0 f1"/>
                <a:gd name="f99" fmla="*/ f78 1 f59"/>
                <a:gd name="f100" fmla="*/ f79 1 f60"/>
                <a:gd name="f101" fmla="*/ f80 1 f59"/>
                <a:gd name="f102" fmla="*/ f81 1 f60"/>
                <a:gd name="f103" fmla="*/ f82 1 f59"/>
                <a:gd name="f104" fmla="*/ f83 1 f60"/>
                <a:gd name="f105" fmla="*/ f84 1 f59"/>
                <a:gd name="f106" fmla="*/ f85 1 f60"/>
                <a:gd name="f107" fmla="*/ f86 1 f59"/>
                <a:gd name="f108" fmla="*/ f87 1 f60"/>
                <a:gd name="f109" fmla="*/ f88 1 f59"/>
                <a:gd name="f110" fmla="*/ f89 1 f60"/>
                <a:gd name="f111" fmla="*/ f90 1 f59"/>
                <a:gd name="f112" fmla="*/ f91 1 f60"/>
                <a:gd name="f113" fmla="*/ f92 1 f59"/>
                <a:gd name="f114" fmla="*/ f93 1 f60"/>
                <a:gd name="f115" fmla="*/ f94 f54 1"/>
                <a:gd name="f116" fmla="*/ f95 f54 1"/>
                <a:gd name="f117" fmla="*/ f97 f55 1"/>
                <a:gd name="f118" fmla="*/ f96 f55 1"/>
                <a:gd name="f119" fmla="*/ f99 f54 1"/>
                <a:gd name="f120" fmla="*/ f100 f55 1"/>
                <a:gd name="f121" fmla="*/ f101 f54 1"/>
                <a:gd name="f122" fmla="*/ f102 f55 1"/>
                <a:gd name="f123" fmla="*/ f103 f54 1"/>
                <a:gd name="f124" fmla="*/ f104 f55 1"/>
                <a:gd name="f125" fmla="*/ f105 f54 1"/>
                <a:gd name="f126" fmla="*/ f106 f55 1"/>
                <a:gd name="f127" fmla="*/ f107 f54 1"/>
                <a:gd name="f128" fmla="*/ f108 f55 1"/>
                <a:gd name="f129" fmla="*/ f109 f54 1"/>
                <a:gd name="f130" fmla="*/ f110 f55 1"/>
                <a:gd name="f131" fmla="*/ f111 f54 1"/>
                <a:gd name="f132" fmla="*/ f112 f55 1"/>
                <a:gd name="f133" fmla="*/ f113 f54 1"/>
                <a:gd name="f134" fmla="*/ f114 f55 1"/>
              </a:gdLst>
              <a:ahLst/>
              <a:cxnLst>
                <a:cxn ang="3cd4">
                  <a:pos x="hc" y="t"/>
                </a:cxn>
                <a:cxn ang="0">
                  <a:pos x="r" y="vc"/>
                </a:cxn>
                <a:cxn ang="cd4">
                  <a:pos x="hc" y="b"/>
                </a:cxn>
                <a:cxn ang="cd2">
                  <a:pos x="l" y="vc"/>
                </a:cxn>
                <a:cxn ang="f98">
                  <a:pos x="f119" y="f120"/>
                </a:cxn>
                <a:cxn ang="f98">
                  <a:pos x="f121" y="f122"/>
                </a:cxn>
                <a:cxn ang="f98">
                  <a:pos x="f123" y="f124"/>
                </a:cxn>
                <a:cxn ang="f98">
                  <a:pos x="f125" y="f126"/>
                </a:cxn>
                <a:cxn ang="f98">
                  <a:pos x="f127" y="f128"/>
                </a:cxn>
                <a:cxn ang="f98">
                  <a:pos x="f129" y="f130"/>
                </a:cxn>
                <a:cxn ang="f98">
                  <a:pos x="f131" y="f132"/>
                </a:cxn>
                <a:cxn ang="f98">
                  <a:pos x="f133" y="f134"/>
                </a:cxn>
                <a:cxn ang="f98">
                  <a:pos x="f119" y="f120"/>
                </a:cxn>
              </a:cxnLst>
              <a:rect l="f115" t="f118" r="f116" b="f117"/>
              <a:pathLst>
                <a:path w="464093" h="604811">
                  <a:moveTo>
                    <a:pt x="f8" y="f9"/>
                  </a:moveTo>
                  <a:cubicBezTo>
                    <a:pt x="f10" y="f11"/>
                    <a:pt x="f12" y="f13"/>
                    <a:pt x="f5" y="f14"/>
                  </a:cubicBezTo>
                  <a:cubicBezTo>
                    <a:pt x="f15" y="f16"/>
                    <a:pt x="f17" y="f18"/>
                    <a:pt x="f19" y="f7"/>
                  </a:cubicBezTo>
                  <a:cubicBezTo>
                    <a:pt x="f20"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6" name="Freeform: Shape 344">
              <a:extLst>
                <a:ext uri="{FF2B5EF4-FFF2-40B4-BE49-F238E27FC236}">
                  <a16:creationId xmlns:a16="http://schemas.microsoft.com/office/drawing/2014/main" id="{1ACF4811-EB34-B17B-8223-21CEEAFBF828}"/>
                </a:ext>
              </a:extLst>
            </p:cNvPr>
            <p:cNvSpPr/>
            <p:nvPr/>
          </p:nvSpPr>
          <p:spPr>
            <a:xfrm>
              <a:off x="1706306" y="4254008"/>
              <a:ext cx="300590" cy="382502"/>
            </a:xfrm>
            <a:custGeom>
              <a:avLst/>
              <a:gdLst>
                <a:gd name="f0" fmla="val 10800000"/>
                <a:gd name="f1" fmla="val 5400000"/>
                <a:gd name="f2" fmla="val 180"/>
                <a:gd name="f3" fmla="val w"/>
                <a:gd name="f4" fmla="val h"/>
                <a:gd name="f5" fmla="val 0"/>
                <a:gd name="f6" fmla="val 195812"/>
                <a:gd name="f7" fmla="val 249171"/>
                <a:gd name="f8" fmla="val 2647"/>
                <a:gd name="f9" fmla="val 83"/>
                <a:gd name="f10" fmla="val 1737"/>
                <a:gd name="f11" fmla="val 3971"/>
                <a:gd name="f12" fmla="val 827"/>
                <a:gd name="f13" fmla="val 7776"/>
                <a:gd name="f14" fmla="val 11664"/>
                <a:gd name="f15" fmla="val 47816"/>
                <a:gd name="f16" fmla="val 92736"/>
                <a:gd name="f17" fmla="val 105724"/>
                <a:gd name="f18" fmla="val 167438"/>
                <a:gd name="f19" fmla="val 173146"/>
                <a:gd name="f20" fmla="val 234859"/>
                <a:gd name="f21" fmla="val 177944"/>
                <a:gd name="f22" fmla="val 239658"/>
                <a:gd name="f23" fmla="val 182825"/>
                <a:gd name="f24" fmla="val 244373"/>
                <a:gd name="f25" fmla="val 187789"/>
                <a:gd name="f26" fmla="val 190436"/>
                <a:gd name="f27" fmla="val 247930"/>
                <a:gd name="f28" fmla="val 193166"/>
                <a:gd name="f29" fmla="val 246855"/>
                <a:gd name="f30" fmla="val 195813"/>
                <a:gd name="f31" fmla="val 245614"/>
                <a:gd name="f32" fmla="val 190105"/>
                <a:gd name="f33" fmla="val 240154"/>
                <a:gd name="f34" fmla="val 184479"/>
                <a:gd name="f35" fmla="val 234694"/>
                <a:gd name="f36" fmla="val 178937"/>
                <a:gd name="f37" fmla="val 229069"/>
                <a:gd name="f38" fmla="val 109943"/>
                <a:gd name="f39" fmla="val 160075"/>
                <a:gd name="f40" fmla="val 50959"/>
                <a:gd name="f41" fmla="val 83388"/>
                <a:gd name="f42" fmla="+- 0 0 -90"/>
                <a:gd name="f43" fmla="*/ f3 1 195812"/>
                <a:gd name="f44" fmla="*/ f4 1 249171"/>
                <a:gd name="f45" fmla="+- f7 0 f5"/>
                <a:gd name="f46" fmla="+- f6 0 f5"/>
                <a:gd name="f47" fmla="*/ f42 f0 1"/>
                <a:gd name="f48" fmla="*/ f46 1 195812"/>
                <a:gd name="f49" fmla="*/ f45 1 249171"/>
                <a:gd name="f50" fmla="*/ 2647 f46 1"/>
                <a:gd name="f51" fmla="*/ 83 f45 1"/>
                <a:gd name="f52" fmla="*/ 0 f46 1"/>
                <a:gd name="f53" fmla="*/ 11664 f45 1"/>
                <a:gd name="f54" fmla="*/ 173146 f46 1"/>
                <a:gd name="f55" fmla="*/ 234859 f45 1"/>
                <a:gd name="f56" fmla="*/ 187789 f46 1"/>
                <a:gd name="f57" fmla="*/ 249171 f45 1"/>
                <a:gd name="f58" fmla="*/ 195813 f46 1"/>
                <a:gd name="f59" fmla="*/ 245614 f45 1"/>
                <a:gd name="f60" fmla="*/ 178937 f46 1"/>
                <a:gd name="f61" fmla="*/ 229069 f45 1"/>
                <a:gd name="f62" fmla="*/ 0 f45 1"/>
                <a:gd name="f63" fmla="*/ f47 1 f2"/>
                <a:gd name="f64" fmla="*/ f50 1 195812"/>
                <a:gd name="f65" fmla="*/ f51 1 249171"/>
                <a:gd name="f66" fmla="*/ f52 1 195812"/>
                <a:gd name="f67" fmla="*/ f53 1 249171"/>
                <a:gd name="f68" fmla="*/ f54 1 195812"/>
                <a:gd name="f69" fmla="*/ f55 1 249171"/>
                <a:gd name="f70" fmla="*/ f56 1 195812"/>
                <a:gd name="f71" fmla="*/ f57 1 249171"/>
                <a:gd name="f72" fmla="*/ f58 1 195812"/>
                <a:gd name="f73" fmla="*/ f59 1 249171"/>
                <a:gd name="f74" fmla="*/ f60 1 195812"/>
                <a:gd name="f75" fmla="*/ f61 1 249171"/>
                <a:gd name="f76" fmla="*/ f62 1 2491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195812" h="249171">
                  <a:moveTo>
                    <a:pt x="f8" y="f9"/>
                  </a:moveTo>
                  <a:cubicBezTo>
                    <a:pt x="f10" y="f11"/>
                    <a:pt x="f12" y="f13"/>
                    <a:pt x="f5" y="f14"/>
                  </a:cubicBezTo>
                  <a:cubicBezTo>
                    <a:pt x="f15" y="f16"/>
                    <a:pt x="f17" y="f18"/>
                    <a:pt x="f19" y="f20"/>
                  </a:cubicBezTo>
                  <a:cubicBezTo>
                    <a:pt x="f21" y="f22"/>
                    <a:pt x="f23" y="f24"/>
                    <a:pt x="f25" y="f7"/>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7" name="Freeform: Shape 345">
              <a:extLst>
                <a:ext uri="{FF2B5EF4-FFF2-40B4-BE49-F238E27FC236}">
                  <a16:creationId xmlns:a16="http://schemas.microsoft.com/office/drawing/2014/main" id="{AF55E840-3794-6082-73EB-4C440FC46571}"/>
                </a:ext>
              </a:extLst>
            </p:cNvPr>
            <p:cNvSpPr/>
            <p:nvPr/>
          </p:nvSpPr>
          <p:spPr>
            <a:xfrm>
              <a:off x="4652668" y="3787819"/>
              <a:ext cx="210430" cy="493876"/>
            </a:xfrm>
            <a:custGeom>
              <a:avLst/>
              <a:gdLst>
                <a:gd name="f0" fmla="val 10800000"/>
                <a:gd name="f1" fmla="val 5400000"/>
                <a:gd name="f2" fmla="val 180"/>
                <a:gd name="f3" fmla="val w"/>
                <a:gd name="f4" fmla="val h"/>
                <a:gd name="f5" fmla="val 0"/>
                <a:gd name="f6" fmla="val 137077"/>
                <a:gd name="f7" fmla="val 321721"/>
                <a:gd name="f8" fmla="val 10341"/>
                <a:gd name="f9" fmla="val 135092"/>
                <a:gd name="f10" fmla="val 6866"/>
                <a:gd name="f11" fmla="val 133189"/>
                <a:gd name="f12" fmla="val 3474"/>
                <a:gd name="f13" fmla="val 131204"/>
                <a:gd name="f14" fmla="val 116975"/>
                <a:gd name="f15" fmla="val 60969"/>
                <a:gd name="f16" fmla="val 97534"/>
                <a:gd name="f17" fmla="val 120697"/>
                <a:gd name="f18" fmla="val 72965"/>
                <a:gd name="f19" fmla="val 178854"/>
                <a:gd name="f20" fmla="val 52035"/>
                <a:gd name="f21" fmla="val 228407"/>
                <a:gd name="f22" fmla="val 27630"/>
                <a:gd name="f23" fmla="val 276140"/>
                <a:gd name="f24" fmla="val 321722"/>
                <a:gd name="f25" fmla="val 321143"/>
                <a:gd name="f26" fmla="val 6949"/>
                <a:gd name="f27" fmla="val 320564"/>
                <a:gd name="f28" fmla="val 10424"/>
                <a:gd name="f29" fmla="val 319985"/>
                <a:gd name="f30" fmla="val 36813"/>
                <a:gd name="f31" fmla="val 275809"/>
                <a:gd name="f32" fmla="val 60224"/>
                <a:gd name="f33" fmla="val 229813"/>
                <a:gd name="f34" fmla="val 80410"/>
                <a:gd name="f35" fmla="val 181998"/>
                <a:gd name="f36" fmla="val 104070"/>
                <a:gd name="f37" fmla="val 126075"/>
                <a:gd name="f38" fmla="val 122931"/>
                <a:gd name="f39" fmla="val 68745"/>
                <a:gd name="f40" fmla="val 10258"/>
                <a:gd name="f41" fmla="+- 0 0 -90"/>
                <a:gd name="f42" fmla="*/ f3 1 137077"/>
                <a:gd name="f43" fmla="*/ f4 1 321721"/>
                <a:gd name="f44" fmla="+- f7 0 f5"/>
                <a:gd name="f45" fmla="+- f6 0 f5"/>
                <a:gd name="f46" fmla="*/ f41 f0 1"/>
                <a:gd name="f47" fmla="*/ f45 1 137077"/>
                <a:gd name="f48" fmla="*/ f44 1 321721"/>
                <a:gd name="f49" fmla="*/ 137077 f45 1"/>
                <a:gd name="f50" fmla="*/ 10341 f44 1"/>
                <a:gd name="f51" fmla="*/ 131204 f45 1"/>
                <a:gd name="f52" fmla="*/ 0 f44 1"/>
                <a:gd name="f53" fmla="*/ 72965 f45 1"/>
                <a:gd name="f54" fmla="*/ 178854 f44 1"/>
                <a:gd name="f55" fmla="*/ 0 f45 1"/>
                <a:gd name="f56" fmla="*/ 321722 f44 1"/>
                <a:gd name="f57" fmla="*/ 10424 f45 1"/>
                <a:gd name="f58" fmla="*/ 319985 f44 1"/>
                <a:gd name="f59" fmla="*/ 80410 f45 1"/>
                <a:gd name="f60" fmla="*/ 181998 f44 1"/>
                <a:gd name="f61" fmla="*/ 10258 f44 1"/>
                <a:gd name="f62" fmla="*/ f46 1 f2"/>
                <a:gd name="f63" fmla="*/ f49 1 137077"/>
                <a:gd name="f64" fmla="*/ f50 1 321721"/>
                <a:gd name="f65" fmla="*/ f51 1 137077"/>
                <a:gd name="f66" fmla="*/ f52 1 321721"/>
                <a:gd name="f67" fmla="*/ f53 1 137077"/>
                <a:gd name="f68" fmla="*/ f54 1 321721"/>
                <a:gd name="f69" fmla="*/ f55 1 137077"/>
                <a:gd name="f70" fmla="*/ f56 1 321721"/>
                <a:gd name="f71" fmla="*/ f57 1 137077"/>
                <a:gd name="f72" fmla="*/ f58 1 321721"/>
                <a:gd name="f73" fmla="*/ f59 1 137077"/>
                <a:gd name="f74" fmla="*/ f60 1 321721"/>
                <a:gd name="f75" fmla="*/ f61 1 321721"/>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37077" h="321721">
                  <a:moveTo>
                    <a:pt x="f6" y="f8"/>
                  </a:moveTo>
                  <a:cubicBezTo>
                    <a:pt x="f9" y="f10"/>
                    <a:pt x="f11" y="f12"/>
                    <a:pt x="f13" y="f5"/>
                  </a:cubicBezTo>
                  <a:cubicBezTo>
                    <a:pt x="f14" y="f15"/>
                    <a:pt x="f16" y="f17"/>
                    <a:pt x="f18" y="f19"/>
                  </a:cubicBezTo>
                  <a:cubicBezTo>
                    <a:pt x="f20" y="f21"/>
                    <a:pt x="f22" y="f23"/>
                    <a:pt x="f5" y="f24"/>
                  </a:cubicBezTo>
                  <a:cubicBezTo>
                    <a:pt x="f12" y="f25"/>
                    <a:pt x="f26" y="f27"/>
                    <a:pt x="f28" y="f29"/>
                  </a:cubicBezTo>
                  <a:cubicBezTo>
                    <a:pt x="f30" y="f31"/>
                    <a:pt x="f32" y="f33"/>
                    <a:pt x="f34" y="f35"/>
                  </a:cubicBezTo>
                  <a:cubicBezTo>
                    <a:pt x="f36" y="f37"/>
                    <a:pt x="f38" y="f39"/>
                    <a:pt x="f6"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8" name="Freeform: Shape 346">
              <a:extLst>
                <a:ext uri="{FF2B5EF4-FFF2-40B4-BE49-F238E27FC236}">
                  <a16:creationId xmlns:a16="http://schemas.microsoft.com/office/drawing/2014/main" id="{C4719DDE-4EF8-169D-70C3-0CC6343CDC0D}"/>
                </a:ext>
              </a:extLst>
            </p:cNvPr>
            <p:cNvSpPr/>
            <p:nvPr/>
          </p:nvSpPr>
          <p:spPr>
            <a:xfrm>
              <a:off x="2263423" y="1682907"/>
              <a:ext cx="782653" cy="267571"/>
            </a:xfrm>
            <a:custGeom>
              <a:avLst/>
              <a:gdLst>
                <a:gd name="f0" fmla="val 10800000"/>
                <a:gd name="f1" fmla="val 5400000"/>
                <a:gd name="f2" fmla="val 180"/>
                <a:gd name="f3" fmla="val w"/>
                <a:gd name="f4" fmla="val h"/>
                <a:gd name="f5" fmla="val 0"/>
                <a:gd name="f6" fmla="val 509841"/>
                <a:gd name="f7" fmla="val 174303"/>
                <a:gd name="f8" fmla="val 170830"/>
                <a:gd name="f9" fmla="val 3309"/>
                <a:gd name="f10" fmla="val 171988"/>
                <a:gd name="f11" fmla="val 6535"/>
                <a:gd name="f12" fmla="val 173146"/>
                <a:gd name="f13" fmla="val 9844"/>
                <a:gd name="f14" fmla="val 174304"/>
                <a:gd name="f15" fmla="val 60638"/>
                <a:gd name="f16" fmla="val 142289"/>
                <a:gd name="f17" fmla="val 114079"/>
                <a:gd name="f18" fmla="val 114327"/>
                <a:gd name="f19" fmla="val 169920"/>
                <a:gd name="f20" fmla="val 90668"/>
                <a:gd name="f21" fmla="val 278539"/>
                <a:gd name="f22" fmla="val 44755"/>
                <a:gd name="f23" fmla="val 392536"/>
                <a:gd name="f24" fmla="val 16793"/>
                <a:gd name="f25" fmla="val 7114"/>
                <a:gd name="f26" fmla="val 505705"/>
                <a:gd name="f27" fmla="val 4715"/>
                <a:gd name="f28" fmla="val 501569"/>
                <a:gd name="f29" fmla="val 2316"/>
                <a:gd name="f30" fmla="val 497433"/>
                <a:gd name="f31" fmla="val 383353"/>
                <a:gd name="f32" fmla="val 10589"/>
                <a:gd name="f33" fmla="val 272500"/>
                <a:gd name="f34" fmla="val 38468"/>
                <a:gd name="f35" fmla="val 166693"/>
                <a:gd name="f36" fmla="val 83223"/>
                <a:gd name="f37" fmla="val 108454"/>
                <a:gd name="f38" fmla="val 107875"/>
                <a:gd name="f39" fmla="val 52779"/>
                <a:gd name="f40" fmla="val 137160"/>
                <a:gd name="f41" fmla="val 170912"/>
                <a:gd name="f42" fmla="+- 0 0 -90"/>
                <a:gd name="f43" fmla="*/ f3 1 509841"/>
                <a:gd name="f44" fmla="*/ f4 1 174303"/>
                <a:gd name="f45" fmla="+- f7 0 f5"/>
                <a:gd name="f46" fmla="+- f6 0 f5"/>
                <a:gd name="f47" fmla="*/ f42 f0 1"/>
                <a:gd name="f48" fmla="*/ f46 1 509841"/>
                <a:gd name="f49" fmla="*/ f45 1 174303"/>
                <a:gd name="f50" fmla="*/ 0 f46 1"/>
                <a:gd name="f51" fmla="*/ 170830 f45 1"/>
                <a:gd name="f52" fmla="*/ 9844 f46 1"/>
                <a:gd name="f53" fmla="*/ 174304 f45 1"/>
                <a:gd name="f54" fmla="*/ 169920 f46 1"/>
                <a:gd name="f55" fmla="*/ 90668 f45 1"/>
                <a:gd name="f56" fmla="*/ 509841 f46 1"/>
                <a:gd name="f57" fmla="*/ 7114 f45 1"/>
                <a:gd name="f58" fmla="*/ 497433 f46 1"/>
                <a:gd name="f59" fmla="*/ 0 f45 1"/>
                <a:gd name="f60" fmla="*/ 166693 f46 1"/>
                <a:gd name="f61" fmla="*/ 83223 f45 1"/>
                <a:gd name="f62" fmla="*/ 170912 f45 1"/>
                <a:gd name="f63" fmla="*/ f47 1 f2"/>
                <a:gd name="f64" fmla="*/ f50 1 509841"/>
                <a:gd name="f65" fmla="*/ f51 1 174303"/>
                <a:gd name="f66" fmla="*/ f52 1 509841"/>
                <a:gd name="f67" fmla="*/ f53 1 174303"/>
                <a:gd name="f68" fmla="*/ f54 1 509841"/>
                <a:gd name="f69" fmla="*/ f55 1 174303"/>
                <a:gd name="f70" fmla="*/ f56 1 509841"/>
                <a:gd name="f71" fmla="*/ f57 1 174303"/>
                <a:gd name="f72" fmla="*/ f58 1 509841"/>
                <a:gd name="f73" fmla="*/ f59 1 174303"/>
                <a:gd name="f74" fmla="*/ f60 1 509841"/>
                <a:gd name="f75" fmla="*/ f61 1 174303"/>
                <a:gd name="f76" fmla="*/ f62 1 1743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509841" h="174303">
                  <a:moveTo>
                    <a:pt x="f5" y="f8"/>
                  </a:moveTo>
                  <a:cubicBezTo>
                    <a:pt x="f9" y="f10"/>
                    <a:pt x="f11" y="f12"/>
                    <a:pt x="f13" y="f14"/>
                  </a:cubicBezTo>
                  <a:cubicBezTo>
                    <a:pt x="f15" y="f16"/>
                    <a:pt x="f17" y="f18"/>
                    <a:pt x="f19" y="f20"/>
                  </a:cubicBezTo>
                  <a:cubicBezTo>
                    <a:pt x="f21" y="f22"/>
                    <a:pt x="f23" y="f24"/>
                    <a:pt x="f6" y="f25"/>
                  </a:cubicBezTo>
                  <a:cubicBezTo>
                    <a:pt x="f26" y="f27"/>
                    <a:pt x="f28" y="f29"/>
                    <a:pt x="f30" y="f5"/>
                  </a:cubicBezTo>
                  <a:cubicBezTo>
                    <a:pt x="f31" y="f32"/>
                    <a:pt x="f33" y="f34"/>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69" name="Freeform: Shape 347">
              <a:extLst>
                <a:ext uri="{FF2B5EF4-FFF2-40B4-BE49-F238E27FC236}">
                  <a16:creationId xmlns:a16="http://schemas.microsoft.com/office/drawing/2014/main" id="{EB9B3ECC-5C1E-DC6D-8142-1AFE66DDBEC1}"/>
                </a:ext>
              </a:extLst>
            </p:cNvPr>
            <p:cNvSpPr/>
            <p:nvPr/>
          </p:nvSpPr>
          <p:spPr>
            <a:xfrm>
              <a:off x="3971348" y="4728325"/>
              <a:ext cx="308975" cy="196330"/>
            </a:xfrm>
            <a:custGeom>
              <a:avLst/>
              <a:gdLst>
                <a:gd name="f0" fmla="val 10800000"/>
                <a:gd name="f1" fmla="val 5400000"/>
                <a:gd name="f2" fmla="val 180"/>
                <a:gd name="f3" fmla="val w"/>
                <a:gd name="f4" fmla="val h"/>
                <a:gd name="f5" fmla="val 0"/>
                <a:gd name="f6" fmla="val 201272"/>
                <a:gd name="f7" fmla="val 127894"/>
                <a:gd name="f8" fmla="val 8686"/>
                <a:gd name="f9" fmla="val 127895"/>
                <a:gd name="f10" fmla="val 77101"/>
                <a:gd name="f11" fmla="val 92239"/>
                <a:gd name="f12" fmla="val 141544"/>
                <a:gd name="f13" fmla="val 49801"/>
                <a:gd name="f14" fmla="val 201273"/>
                <a:gd name="f15" fmla="val 744"/>
                <a:gd name="f16" fmla="val 197219"/>
                <a:gd name="f17" fmla="val 496"/>
                <a:gd name="f18" fmla="val 193248"/>
                <a:gd name="f19" fmla="val 248"/>
                <a:gd name="f20" fmla="val 189195"/>
                <a:gd name="f21" fmla="val 130377"/>
                <a:gd name="f22" fmla="val 47485"/>
                <a:gd name="f23" fmla="val 67174"/>
                <a:gd name="f24" fmla="val 88765"/>
                <a:gd name="f25" fmla="val 123262"/>
                <a:gd name="f26" fmla="val 2896"/>
                <a:gd name="f27" fmla="val 124834"/>
                <a:gd name="f28" fmla="val 5874"/>
                <a:gd name="f29" fmla="val 126323"/>
                <a:gd name="f30" fmla="val 8769"/>
                <a:gd name="f31" fmla="+- 0 0 -90"/>
                <a:gd name="f32" fmla="*/ f3 1 201272"/>
                <a:gd name="f33" fmla="*/ f4 1 127894"/>
                <a:gd name="f34" fmla="+- f7 0 f5"/>
                <a:gd name="f35" fmla="+- f6 0 f5"/>
                <a:gd name="f36" fmla="*/ f31 f0 1"/>
                <a:gd name="f37" fmla="*/ f35 1 201272"/>
                <a:gd name="f38" fmla="*/ f34 1 127894"/>
                <a:gd name="f39" fmla="*/ 8686 f35 1"/>
                <a:gd name="f40" fmla="*/ 127895 f34 1"/>
                <a:gd name="f41" fmla="*/ 201273 f35 1"/>
                <a:gd name="f42" fmla="*/ 744 f34 1"/>
                <a:gd name="f43" fmla="*/ 189195 f35 1"/>
                <a:gd name="f44" fmla="*/ 0 f34 1"/>
                <a:gd name="f45" fmla="*/ 0 f35 1"/>
                <a:gd name="f46" fmla="*/ 123262 f34 1"/>
                <a:gd name="f47" fmla="*/ 8769 f35 1"/>
                <a:gd name="f48" fmla="*/ f36 1 f2"/>
                <a:gd name="f49" fmla="*/ f39 1 201272"/>
                <a:gd name="f50" fmla="*/ f40 1 127894"/>
                <a:gd name="f51" fmla="*/ f41 1 201272"/>
                <a:gd name="f52" fmla="*/ f42 1 127894"/>
                <a:gd name="f53" fmla="*/ f43 1 201272"/>
                <a:gd name="f54" fmla="*/ f44 1 127894"/>
                <a:gd name="f55" fmla="*/ f45 1 201272"/>
                <a:gd name="f56" fmla="*/ f46 1 127894"/>
                <a:gd name="f57" fmla="*/ f47 1 201272"/>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201272" h="127894">
                  <a:moveTo>
                    <a:pt x="f8" y="f9"/>
                  </a:moveTo>
                  <a:cubicBezTo>
                    <a:pt x="f10" y="f11"/>
                    <a:pt x="f12" y="f13"/>
                    <a:pt x="f14" y="f15"/>
                  </a:cubicBezTo>
                  <a:cubicBezTo>
                    <a:pt x="f16" y="f17"/>
                    <a:pt x="f18" y="f19"/>
                    <a:pt x="f20" y="f5"/>
                  </a:cubicBezTo>
                  <a:cubicBezTo>
                    <a:pt x="f21" y="f22"/>
                    <a:pt x="f23" y="f24"/>
                    <a:pt x="f5" y="f25"/>
                  </a:cubicBezTo>
                  <a:cubicBezTo>
                    <a:pt x="f26" y="f27"/>
                    <a:pt x="f28" y="f29"/>
                    <a:pt x="f3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0" name="Freeform: Shape 348">
              <a:extLst>
                <a:ext uri="{FF2B5EF4-FFF2-40B4-BE49-F238E27FC236}">
                  <a16:creationId xmlns:a16="http://schemas.microsoft.com/office/drawing/2014/main" id="{8A16DA04-8126-A01F-C061-0F19669AE074}"/>
                </a:ext>
              </a:extLst>
            </p:cNvPr>
            <p:cNvSpPr/>
            <p:nvPr/>
          </p:nvSpPr>
          <p:spPr>
            <a:xfrm>
              <a:off x="2327431" y="4886050"/>
              <a:ext cx="89144" cy="49907"/>
            </a:xfrm>
            <a:custGeom>
              <a:avLst/>
              <a:gdLst>
                <a:gd name="f0" fmla="val 10800000"/>
                <a:gd name="f1" fmla="val 5400000"/>
                <a:gd name="f2" fmla="val 180"/>
                <a:gd name="f3" fmla="val w"/>
                <a:gd name="f4" fmla="val h"/>
                <a:gd name="f5" fmla="val 0"/>
                <a:gd name="f6" fmla="val 58073"/>
                <a:gd name="f7" fmla="val 32511"/>
                <a:gd name="f8" fmla="val 1158"/>
                <a:gd name="f9" fmla="val 19027"/>
                <a:gd name="f10" fmla="val 12161"/>
                <a:gd name="f11" fmla="val 38385"/>
                <a:gd name="f12" fmla="val 22584"/>
                <a:gd name="f13" fmla="val 58074"/>
                <a:gd name="f14" fmla="val 57164"/>
                <a:gd name="f15" fmla="val 29037"/>
                <a:gd name="f16" fmla="val 56254"/>
                <a:gd name="f17" fmla="val 25563"/>
                <a:gd name="f18" fmla="val 55344"/>
                <a:gd name="f19" fmla="val 22088"/>
                <a:gd name="f20" fmla="val 41446"/>
                <a:gd name="f21" fmla="val 14973"/>
                <a:gd name="f22" fmla="val 27796"/>
                <a:gd name="f23" fmla="val 7611"/>
                <a:gd name="f24" fmla="val 14311"/>
                <a:gd name="f25" fmla="val 9596"/>
                <a:gd name="f26" fmla="val 414"/>
                <a:gd name="f27" fmla="val 4798"/>
                <a:gd name="f28" fmla="val 828"/>
                <a:gd name="f29" fmla="val 1241"/>
                <a:gd name="f30" fmla="+- 0 0 -90"/>
                <a:gd name="f31" fmla="*/ f3 1 58073"/>
                <a:gd name="f32" fmla="*/ f4 1 32511"/>
                <a:gd name="f33" fmla="+- f7 0 f5"/>
                <a:gd name="f34" fmla="+- f6 0 f5"/>
                <a:gd name="f35" fmla="*/ f30 f0 1"/>
                <a:gd name="f36" fmla="*/ f34 1 58073"/>
                <a:gd name="f37" fmla="*/ f33 1 32511"/>
                <a:gd name="f38" fmla="*/ 0 f34 1"/>
                <a:gd name="f39" fmla="*/ 1158 f33 1"/>
                <a:gd name="f40" fmla="*/ 58074 f34 1"/>
                <a:gd name="f41" fmla="*/ 32511 f33 1"/>
                <a:gd name="f42" fmla="*/ 55344 f34 1"/>
                <a:gd name="f43" fmla="*/ 22088 f33 1"/>
                <a:gd name="f44" fmla="*/ 14311 f34 1"/>
                <a:gd name="f45" fmla="*/ 0 f33 1"/>
                <a:gd name="f46" fmla="*/ 1241 f33 1"/>
                <a:gd name="f47" fmla="*/ f35 1 f2"/>
                <a:gd name="f48" fmla="*/ f38 1 58073"/>
                <a:gd name="f49" fmla="*/ f39 1 32511"/>
                <a:gd name="f50" fmla="*/ f40 1 58073"/>
                <a:gd name="f51" fmla="*/ f41 1 32511"/>
                <a:gd name="f52" fmla="*/ f42 1 58073"/>
                <a:gd name="f53" fmla="*/ f43 1 32511"/>
                <a:gd name="f54" fmla="*/ f44 1 58073"/>
                <a:gd name="f55" fmla="*/ f45 1 32511"/>
                <a:gd name="f56" fmla="*/ f46 1 32511"/>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58073" h="32511">
                  <a:moveTo>
                    <a:pt x="f5" y="f8"/>
                  </a:moveTo>
                  <a:cubicBezTo>
                    <a:pt x="f9" y="f10"/>
                    <a:pt x="f11" y="f12"/>
                    <a:pt x="f13" y="f7"/>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1" name="Freeform: Shape 349">
              <a:extLst>
                <a:ext uri="{FF2B5EF4-FFF2-40B4-BE49-F238E27FC236}">
                  <a16:creationId xmlns:a16="http://schemas.microsoft.com/office/drawing/2014/main" id="{F1A73C15-37D7-0DCC-149C-EE234FCFA768}"/>
                </a:ext>
              </a:extLst>
            </p:cNvPr>
            <p:cNvSpPr/>
            <p:nvPr/>
          </p:nvSpPr>
          <p:spPr>
            <a:xfrm>
              <a:off x="3768800" y="1780062"/>
              <a:ext cx="233162" cy="105786"/>
            </a:xfrm>
            <a:custGeom>
              <a:avLst/>
              <a:gdLst>
                <a:gd name="f0" fmla="val 10800000"/>
                <a:gd name="f1" fmla="val 5400000"/>
                <a:gd name="f2" fmla="val 180"/>
                <a:gd name="f3" fmla="val w"/>
                <a:gd name="f4" fmla="val h"/>
                <a:gd name="f5" fmla="val 0"/>
                <a:gd name="f6" fmla="val 151885"/>
                <a:gd name="f7" fmla="val 68910"/>
                <a:gd name="f8" fmla="val 143117"/>
                <a:gd name="f9" fmla="val 68828"/>
                <a:gd name="f10" fmla="val 146012"/>
                <a:gd name="f11" fmla="val 67339"/>
                <a:gd name="f12" fmla="val 148990"/>
                <a:gd name="f13" fmla="val 65767"/>
                <a:gd name="f14" fmla="val 151886"/>
                <a:gd name="f15" fmla="val 64278"/>
                <a:gd name="f16" fmla="val 121773"/>
                <a:gd name="f17" fmla="val 48147"/>
                <a:gd name="f18" fmla="val 90916"/>
                <a:gd name="f19" fmla="val 33339"/>
                <a:gd name="f20" fmla="val 59315"/>
                <a:gd name="f21" fmla="val 20020"/>
                <a:gd name="f22" fmla="val 42521"/>
                <a:gd name="f23" fmla="val 12905"/>
                <a:gd name="f24" fmla="val 25563"/>
                <a:gd name="f25" fmla="val 6287"/>
                <a:gd name="f26" fmla="val 8521"/>
                <a:gd name="f27" fmla="val 5708"/>
                <a:gd name="f28" fmla="val 1820"/>
                <a:gd name="f29" fmla="val 2813"/>
                <a:gd name="f30" fmla="val 3723"/>
                <a:gd name="f31" fmla="val 5625"/>
                <a:gd name="f32" fmla="val 18862"/>
                <a:gd name="f33" fmla="val 12409"/>
                <a:gd name="f34" fmla="val 37558"/>
                <a:gd name="f35" fmla="val 19689"/>
                <a:gd name="f36" fmla="val 56171"/>
                <a:gd name="f37" fmla="val 27548"/>
                <a:gd name="f38" fmla="val 85870"/>
                <a:gd name="f39" fmla="val 40122"/>
                <a:gd name="f40" fmla="val 114824"/>
                <a:gd name="f41" fmla="val 53937"/>
                <a:gd name="f42" fmla="val 143199"/>
                <a:gd name="f43" fmla="val 68911"/>
                <a:gd name="f44" fmla="+- 0 0 -90"/>
                <a:gd name="f45" fmla="*/ f3 1 151885"/>
                <a:gd name="f46" fmla="*/ f4 1 68910"/>
                <a:gd name="f47" fmla="+- f7 0 f5"/>
                <a:gd name="f48" fmla="+- f6 0 f5"/>
                <a:gd name="f49" fmla="*/ f44 f0 1"/>
                <a:gd name="f50" fmla="*/ f48 1 151885"/>
                <a:gd name="f51" fmla="*/ f47 1 68910"/>
                <a:gd name="f52" fmla="*/ 143117 f48 1"/>
                <a:gd name="f53" fmla="*/ 68828 f47 1"/>
                <a:gd name="f54" fmla="*/ 151886 f48 1"/>
                <a:gd name="f55" fmla="*/ 64278 f47 1"/>
                <a:gd name="f56" fmla="*/ 59315 f48 1"/>
                <a:gd name="f57" fmla="*/ 20020 f47 1"/>
                <a:gd name="f58" fmla="*/ 8521 f48 1"/>
                <a:gd name="f59" fmla="*/ 0 f47 1"/>
                <a:gd name="f60" fmla="*/ 0 f48 1"/>
                <a:gd name="f61" fmla="*/ 5625 f47 1"/>
                <a:gd name="f62" fmla="*/ 56171 f48 1"/>
                <a:gd name="f63" fmla="*/ 27548 f47 1"/>
                <a:gd name="f64" fmla="*/ 143199 f48 1"/>
                <a:gd name="f65" fmla="*/ 68911 f47 1"/>
                <a:gd name="f66" fmla="*/ f49 1 f2"/>
                <a:gd name="f67" fmla="*/ f52 1 151885"/>
                <a:gd name="f68" fmla="*/ f53 1 68910"/>
                <a:gd name="f69" fmla="*/ f54 1 151885"/>
                <a:gd name="f70" fmla="*/ f55 1 68910"/>
                <a:gd name="f71" fmla="*/ f56 1 151885"/>
                <a:gd name="f72" fmla="*/ f57 1 68910"/>
                <a:gd name="f73" fmla="*/ f58 1 151885"/>
                <a:gd name="f74" fmla="*/ f59 1 68910"/>
                <a:gd name="f75" fmla="*/ f60 1 151885"/>
                <a:gd name="f76" fmla="*/ f61 1 68910"/>
                <a:gd name="f77" fmla="*/ f62 1 151885"/>
                <a:gd name="f78" fmla="*/ f63 1 68910"/>
                <a:gd name="f79" fmla="*/ f64 1 151885"/>
                <a:gd name="f80" fmla="*/ f65 1 68910"/>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1885" h="68910">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2" name="Freeform: Shape 350">
              <a:extLst>
                <a:ext uri="{FF2B5EF4-FFF2-40B4-BE49-F238E27FC236}">
                  <a16:creationId xmlns:a16="http://schemas.microsoft.com/office/drawing/2014/main" id="{8DB00B56-0F89-8608-30E5-11F748F02E8F}"/>
                </a:ext>
              </a:extLst>
            </p:cNvPr>
            <p:cNvSpPr/>
            <p:nvPr/>
          </p:nvSpPr>
          <p:spPr>
            <a:xfrm>
              <a:off x="7850480" y="4919325"/>
              <a:ext cx="855677" cy="199503"/>
            </a:xfrm>
            <a:custGeom>
              <a:avLst/>
              <a:gdLst>
                <a:gd name="f0" fmla="val 10800000"/>
                <a:gd name="f1" fmla="val 5400000"/>
                <a:gd name="f2" fmla="val 180"/>
                <a:gd name="f3" fmla="val w"/>
                <a:gd name="f4" fmla="val h"/>
                <a:gd name="f5" fmla="val 0"/>
                <a:gd name="f6" fmla="val 557409"/>
                <a:gd name="f7" fmla="val 129963"/>
                <a:gd name="f8" fmla="val 514143"/>
                <a:gd name="f9" fmla="val 528620"/>
                <a:gd name="f10" fmla="val 543015"/>
                <a:gd name="f11" fmla="val 129632"/>
                <a:gd name="f12" fmla="val 129053"/>
                <a:gd name="f13" fmla="val 555837"/>
                <a:gd name="f14" fmla="val 126406"/>
                <a:gd name="f15" fmla="val 554265"/>
                <a:gd name="f16" fmla="val 123759"/>
                <a:gd name="f17" fmla="val 552694"/>
                <a:gd name="f18" fmla="val 121111"/>
                <a:gd name="f19" fmla="val 539871"/>
                <a:gd name="f20" fmla="val 121525"/>
                <a:gd name="f21" fmla="val 527048"/>
                <a:gd name="f22" fmla="val 121856"/>
                <a:gd name="f23" fmla="val 363830"/>
                <a:gd name="f24" fmla="val 217983"/>
                <a:gd name="f25" fmla="val 92406"/>
                <a:gd name="f26" fmla="val 80741"/>
                <a:gd name="f27" fmla="val 34332"/>
                <a:gd name="f28" fmla="val 55675"/>
                <a:gd name="f29" fmla="val 23742"/>
                <a:gd name="f30" fmla="val 31188"/>
                <a:gd name="f31" fmla="val 12244"/>
                <a:gd name="f32" fmla="val 7114"/>
                <a:gd name="f33" fmla="val 4715"/>
                <a:gd name="f34" fmla="val 1820"/>
                <a:gd name="f35" fmla="val 2399"/>
                <a:gd name="f36" fmla="val 3640"/>
                <a:gd name="f37" fmla="val 5460"/>
                <a:gd name="f38" fmla="val 25314"/>
                <a:gd name="f39" fmla="val 18531"/>
                <a:gd name="f40" fmla="val 51208"/>
                <a:gd name="f41" fmla="val 30692"/>
                <a:gd name="f42" fmla="val 77597"/>
                <a:gd name="f43" fmla="val 41859"/>
                <a:gd name="f44" fmla="val 215915"/>
                <a:gd name="f45" fmla="val 100347"/>
                <a:gd name="f46" fmla="val 362754"/>
                <a:gd name="f47" fmla="+- 0 0 -90"/>
                <a:gd name="f48" fmla="*/ f3 1 557409"/>
                <a:gd name="f49" fmla="*/ f4 1 129963"/>
                <a:gd name="f50" fmla="+- f7 0 f5"/>
                <a:gd name="f51" fmla="+- f6 0 f5"/>
                <a:gd name="f52" fmla="*/ f47 f0 1"/>
                <a:gd name="f53" fmla="*/ f51 1 557409"/>
                <a:gd name="f54" fmla="*/ f50 1 129963"/>
                <a:gd name="f55" fmla="*/ 514143 f51 1"/>
                <a:gd name="f56" fmla="*/ 129963 f50 1"/>
                <a:gd name="f57" fmla="*/ 557409 f51 1"/>
                <a:gd name="f58" fmla="*/ 129053 f50 1"/>
                <a:gd name="f59" fmla="*/ 552694 f51 1"/>
                <a:gd name="f60" fmla="*/ 121111 f50 1"/>
                <a:gd name="f61" fmla="*/ 121856 f50 1"/>
                <a:gd name="f62" fmla="*/ 80741 f51 1"/>
                <a:gd name="f63" fmla="*/ 34332 f50 1"/>
                <a:gd name="f64" fmla="*/ 7114 f51 1"/>
                <a:gd name="f65" fmla="*/ 0 f50 1"/>
                <a:gd name="f66" fmla="*/ 0 f51 1"/>
                <a:gd name="f67" fmla="*/ 5460 f50 1"/>
                <a:gd name="f68" fmla="*/ 77597 f51 1"/>
                <a:gd name="f69" fmla="*/ 41859 f50 1"/>
                <a:gd name="f70" fmla="*/ f52 1 f2"/>
                <a:gd name="f71" fmla="*/ f55 1 557409"/>
                <a:gd name="f72" fmla="*/ f56 1 129963"/>
                <a:gd name="f73" fmla="*/ f57 1 557409"/>
                <a:gd name="f74" fmla="*/ f58 1 129963"/>
                <a:gd name="f75" fmla="*/ f59 1 557409"/>
                <a:gd name="f76" fmla="*/ f60 1 129963"/>
                <a:gd name="f77" fmla="*/ f61 1 129963"/>
                <a:gd name="f78" fmla="*/ f62 1 557409"/>
                <a:gd name="f79" fmla="*/ f63 1 129963"/>
                <a:gd name="f80" fmla="*/ f64 1 557409"/>
                <a:gd name="f81" fmla="*/ f65 1 129963"/>
                <a:gd name="f82" fmla="*/ f66 1 557409"/>
                <a:gd name="f83" fmla="*/ f67 1 129963"/>
                <a:gd name="f84" fmla="*/ f68 1 557409"/>
                <a:gd name="f85" fmla="*/ f69 1 129963"/>
                <a:gd name="f86" fmla="*/ f5 1 f53"/>
                <a:gd name="f87" fmla="*/ f6 1 f53"/>
                <a:gd name="f88" fmla="*/ f5 1 f54"/>
                <a:gd name="f89" fmla="*/ f7 1 f54"/>
                <a:gd name="f90" fmla="+- f70 0 f1"/>
                <a:gd name="f91" fmla="*/ f71 1 f53"/>
                <a:gd name="f92" fmla="*/ f72 1 f54"/>
                <a:gd name="f93" fmla="*/ f73 1 f53"/>
                <a:gd name="f94" fmla="*/ f74 1 f54"/>
                <a:gd name="f95" fmla="*/ f75 1 f53"/>
                <a:gd name="f96" fmla="*/ f76 1 f54"/>
                <a:gd name="f97" fmla="*/ f77 1 f54"/>
                <a:gd name="f98" fmla="*/ f78 1 f53"/>
                <a:gd name="f99" fmla="*/ f79 1 f54"/>
                <a:gd name="f100" fmla="*/ f80 1 f53"/>
                <a:gd name="f101" fmla="*/ f81 1 f54"/>
                <a:gd name="f102" fmla="*/ f82 1 f53"/>
                <a:gd name="f103" fmla="*/ f83 1 f54"/>
                <a:gd name="f104" fmla="*/ f84 1 f53"/>
                <a:gd name="f105" fmla="*/ f85 1 f54"/>
                <a:gd name="f106" fmla="*/ f86 f48 1"/>
                <a:gd name="f107" fmla="*/ f87 f48 1"/>
                <a:gd name="f108" fmla="*/ f89 f49 1"/>
                <a:gd name="f109" fmla="*/ f88 f49 1"/>
                <a:gd name="f110" fmla="*/ f91 f48 1"/>
                <a:gd name="f111" fmla="*/ f92 f49 1"/>
                <a:gd name="f112" fmla="*/ f93 f48 1"/>
                <a:gd name="f113" fmla="*/ f94 f49 1"/>
                <a:gd name="f114" fmla="*/ f95 f48 1"/>
                <a:gd name="f115" fmla="*/ f96 f49 1"/>
                <a:gd name="f116" fmla="*/ f97 f49 1"/>
                <a:gd name="f117" fmla="*/ f98 f48 1"/>
                <a:gd name="f118" fmla="*/ f99 f49 1"/>
                <a:gd name="f119" fmla="*/ f100 f48 1"/>
                <a:gd name="f120" fmla="*/ f101 f49 1"/>
                <a:gd name="f121" fmla="*/ f102 f48 1"/>
                <a:gd name="f122" fmla="*/ f103 f49 1"/>
                <a:gd name="f123" fmla="*/ f104 f48 1"/>
                <a:gd name="f124" fmla="*/ f105 f49 1"/>
              </a:gdLst>
              <a:ahLst/>
              <a:cxnLst>
                <a:cxn ang="3cd4">
                  <a:pos x="hc" y="t"/>
                </a:cxn>
                <a:cxn ang="0">
                  <a:pos x="r" y="vc"/>
                </a:cxn>
                <a:cxn ang="cd4">
                  <a:pos x="hc" y="b"/>
                </a:cxn>
                <a:cxn ang="cd2">
                  <a:pos x="l" y="vc"/>
                </a:cxn>
                <a:cxn ang="f90">
                  <a:pos x="f110" y="f111"/>
                </a:cxn>
                <a:cxn ang="f90">
                  <a:pos x="f112" y="f113"/>
                </a:cxn>
                <a:cxn ang="f90">
                  <a:pos x="f114" y="f115"/>
                </a:cxn>
                <a:cxn ang="f90">
                  <a:pos x="f110" y="f116"/>
                </a:cxn>
                <a:cxn ang="f90">
                  <a:pos x="f117" y="f118"/>
                </a:cxn>
                <a:cxn ang="f90">
                  <a:pos x="f119" y="f120"/>
                </a:cxn>
                <a:cxn ang="f90">
                  <a:pos x="f121" y="f122"/>
                </a:cxn>
                <a:cxn ang="f90">
                  <a:pos x="f123" y="f124"/>
                </a:cxn>
                <a:cxn ang="f90">
                  <a:pos x="f110" y="f111"/>
                </a:cxn>
              </a:cxnLst>
              <a:rect l="f106" t="f109" r="f107" b="f108"/>
              <a:pathLst>
                <a:path w="557409" h="129963">
                  <a:moveTo>
                    <a:pt x="f8" y="f7"/>
                  </a:moveTo>
                  <a:cubicBezTo>
                    <a:pt x="f9" y="f7"/>
                    <a:pt x="f10" y="f11"/>
                    <a:pt x="f6" y="f12"/>
                  </a:cubicBezTo>
                  <a:cubicBezTo>
                    <a:pt x="f13" y="f14"/>
                    <a:pt x="f15" y="f16"/>
                    <a:pt x="f17" y="f18"/>
                  </a:cubicBezTo>
                  <a:cubicBezTo>
                    <a:pt x="f19" y="f20"/>
                    <a:pt x="f21" y="f22"/>
                    <a:pt x="f8" y="f22"/>
                  </a:cubicBezTo>
                  <a:cubicBezTo>
                    <a:pt x="f23" y="f22"/>
                    <a:pt x="f24" y="f25"/>
                    <a:pt x="f26" y="f27"/>
                  </a:cubicBezTo>
                  <a:cubicBezTo>
                    <a:pt x="f28" y="f29"/>
                    <a:pt x="f30" y="f31"/>
                    <a:pt x="f32" y="f5"/>
                  </a:cubicBezTo>
                  <a:cubicBezTo>
                    <a:pt x="f33" y="f34"/>
                    <a:pt x="f35" y="f36"/>
                    <a:pt x="f5" y="f37"/>
                  </a:cubicBezTo>
                  <a:cubicBezTo>
                    <a:pt x="f38" y="f39"/>
                    <a:pt x="f40" y="f41"/>
                    <a:pt x="f42" y="f43"/>
                  </a:cubicBezTo>
                  <a:cubicBezTo>
                    <a:pt x="f44" y="f45"/>
                    <a:pt x="f46" y="f7"/>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3" name="Freeform: Shape 351">
              <a:extLst>
                <a:ext uri="{FF2B5EF4-FFF2-40B4-BE49-F238E27FC236}">
                  <a16:creationId xmlns:a16="http://schemas.microsoft.com/office/drawing/2014/main" id="{E7065BC8-7AB7-9236-16FF-B2934093CA44}"/>
                </a:ext>
              </a:extLst>
            </p:cNvPr>
            <p:cNvSpPr/>
            <p:nvPr/>
          </p:nvSpPr>
          <p:spPr>
            <a:xfrm>
              <a:off x="8713143" y="5003011"/>
              <a:ext cx="513682" cy="113787"/>
            </a:xfrm>
            <a:custGeom>
              <a:avLst/>
              <a:gdLst>
                <a:gd name="f0" fmla="val 10800000"/>
                <a:gd name="f1" fmla="val 5400000"/>
                <a:gd name="f2" fmla="val 180"/>
                <a:gd name="f3" fmla="val w"/>
                <a:gd name="f4" fmla="val h"/>
                <a:gd name="f5" fmla="val 0"/>
                <a:gd name="f6" fmla="val 334627"/>
                <a:gd name="f7" fmla="val 74122"/>
                <a:gd name="f8" fmla="val 334048"/>
                <a:gd name="f9" fmla="val 83"/>
                <a:gd name="f10" fmla="val 226835"/>
                <a:gd name="f11" fmla="val 39295"/>
                <a:gd name="f12" fmla="val 114824"/>
                <a:gd name="f13" fmla="val 61383"/>
                <a:gd name="f14" fmla="val 66181"/>
                <a:gd name="f15" fmla="val 1572"/>
                <a:gd name="f16" fmla="val 68828"/>
                <a:gd name="f17" fmla="val 3144"/>
                <a:gd name="f18" fmla="val 71476"/>
                <a:gd name="f19" fmla="val 4715"/>
                <a:gd name="f20" fmla="val 118133"/>
                <a:gd name="f21" fmla="val 68911"/>
                <a:gd name="f22" fmla="val 228655"/>
                <a:gd name="f23" fmla="val 46988"/>
                <a:gd name="f24" fmla="val 334628"/>
                <a:gd name="f25" fmla="val 8438"/>
                <a:gd name="f26" fmla="val 334462"/>
                <a:gd name="f27" fmla="val 5625"/>
                <a:gd name="f28" fmla="val 334296"/>
                <a:gd name="f29" fmla="val 2812"/>
                <a:gd name="f30" fmla="val 334131"/>
                <a:gd name="f31" fmla="+- 0 0 -90"/>
                <a:gd name="f32" fmla="*/ f3 1 334627"/>
                <a:gd name="f33" fmla="*/ f4 1 74122"/>
                <a:gd name="f34" fmla="+- f7 0 f5"/>
                <a:gd name="f35" fmla="+- f6 0 f5"/>
                <a:gd name="f36" fmla="*/ f31 f0 1"/>
                <a:gd name="f37" fmla="*/ f35 1 334627"/>
                <a:gd name="f38" fmla="*/ f34 1 74122"/>
                <a:gd name="f39" fmla="*/ 334048 f35 1"/>
                <a:gd name="f40" fmla="*/ 83 f34 1"/>
                <a:gd name="f41" fmla="*/ 0 f35 1"/>
                <a:gd name="f42" fmla="*/ 66181 f34 1"/>
                <a:gd name="f43" fmla="*/ 4715 f35 1"/>
                <a:gd name="f44" fmla="*/ 74122 f34 1"/>
                <a:gd name="f45" fmla="*/ 334628 f35 1"/>
                <a:gd name="f46" fmla="*/ 8438 f34 1"/>
                <a:gd name="f47" fmla="*/ 334131 f35 1"/>
                <a:gd name="f48" fmla="*/ 0 f34 1"/>
                <a:gd name="f49" fmla="*/ f36 1 f2"/>
                <a:gd name="f50" fmla="*/ f39 1 334627"/>
                <a:gd name="f51" fmla="*/ f40 1 74122"/>
                <a:gd name="f52" fmla="*/ f41 1 334627"/>
                <a:gd name="f53" fmla="*/ f42 1 74122"/>
                <a:gd name="f54" fmla="*/ f43 1 334627"/>
                <a:gd name="f55" fmla="*/ f44 1 74122"/>
                <a:gd name="f56" fmla="*/ f45 1 334627"/>
                <a:gd name="f57" fmla="*/ f46 1 74122"/>
                <a:gd name="f58" fmla="*/ f47 1 334627"/>
                <a:gd name="f59" fmla="*/ f48 1 74122"/>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334627" h="74122">
                  <a:moveTo>
                    <a:pt x="f8" y="f9"/>
                  </a:moveTo>
                  <a:cubicBezTo>
                    <a:pt x="f10" y="f11"/>
                    <a:pt x="f12" y="f13"/>
                    <a:pt x="f5" y="f14"/>
                  </a:cubicBezTo>
                  <a:cubicBezTo>
                    <a:pt x="f15" y="f16"/>
                    <a:pt x="f17" y="f18"/>
                    <a:pt x="f19" y="f7"/>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4" name="Freeform: Shape 352">
              <a:extLst>
                <a:ext uri="{FF2B5EF4-FFF2-40B4-BE49-F238E27FC236}">
                  <a16:creationId xmlns:a16="http://schemas.microsoft.com/office/drawing/2014/main" id="{6A9414CF-1DC7-1B2D-DE1B-6A908A195ED8}"/>
                </a:ext>
              </a:extLst>
            </p:cNvPr>
            <p:cNvSpPr/>
            <p:nvPr/>
          </p:nvSpPr>
          <p:spPr>
            <a:xfrm>
              <a:off x="9238128" y="4766803"/>
              <a:ext cx="436470" cy="244839"/>
            </a:xfrm>
            <a:custGeom>
              <a:avLst/>
              <a:gdLst>
                <a:gd name="f0" fmla="val 10800000"/>
                <a:gd name="f1" fmla="val 5400000"/>
                <a:gd name="f2" fmla="val 180"/>
                <a:gd name="f3" fmla="val w"/>
                <a:gd name="f4" fmla="val h"/>
                <a:gd name="f5" fmla="val 0"/>
                <a:gd name="f6" fmla="val 284329"/>
                <a:gd name="f7" fmla="val 159496"/>
                <a:gd name="f8" fmla="val 83"/>
                <a:gd name="f9" fmla="val 150975"/>
                <a:gd name="f10" fmla="val 248"/>
                <a:gd name="f11" fmla="val 153788"/>
                <a:gd name="f12" fmla="val 413"/>
                <a:gd name="f13" fmla="val 156683"/>
                <a:gd name="f14" fmla="val 579"/>
                <a:gd name="f15" fmla="val 16048"/>
                <a:gd name="f16" fmla="val 153705"/>
                <a:gd name="f17" fmla="val 31435"/>
                <a:gd name="f18" fmla="val 147667"/>
                <a:gd name="f19" fmla="val 46740"/>
                <a:gd name="f20" fmla="val 141214"/>
                <a:gd name="f21" fmla="val 131782"/>
                <a:gd name="f22" fmla="val 105228"/>
                <a:gd name="f23" fmla="val 211200"/>
                <a:gd name="f24" fmla="val 59398"/>
                <a:gd name="f25" fmla="val 284330"/>
                <a:gd name="f26" fmla="val 4219"/>
                <a:gd name="f27" fmla="val 281682"/>
                <a:gd name="f28" fmla="val 2813"/>
                <a:gd name="f29" fmla="val 279035"/>
                <a:gd name="f30" fmla="val 1407"/>
                <a:gd name="f31" fmla="val 276387"/>
                <a:gd name="f32" fmla="val 204664"/>
                <a:gd name="f33" fmla="val 53690"/>
                <a:gd name="f34" fmla="val 126736"/>
                <a:gd name="f35" fmla="val 98444"/>
                <a:gd name="f36" fmla="val 43514"/>
                <a:gd name="f37" fmla="val 133686"/>
                <a:gd name="f38" fmla="val 29120"/>
                <a:gd name="f39" fmla="val 139807"/>
                <a:gd name="f40" fmla="val 14560"/>
                <a:gd name="f41" fmla="val 145516"/>
                <a:gd name="f42" fmla="+- 0 0 -90"/>
                <a:gd name="f43" fmla="*/ f3 1 284329"/>
                <a:gd name="f44" fmla="*/ f4 1 159496"/>
                <a:gd name="f45" fmla="+- f7 0 f5"/>
                <a:gd name="f46" fmla="+- f6 0 f5"/>
                <a:gd name="f47" fmla="*/ f42 f0 1"/>
                <a:gd name="f48" fmla="*/ f46 1 284329"/>
                <a:gd name="f49" fmla="*/ f45 1 159496"/>
                <a:gd name="f50" fmla="*/ 83 f46 1"/>
                <a:gd name="f51" fmla="*/ 150975 f45 1"/>
                <a:gd name="f52" fmla="*/ 579 f46 1"/>
                <a:gd name="f53" fmla="*/ 159496 f45 1"/>
                <a:gd name="f54" fmla="*/ 46740 f46 1"/>
                <a:gd name="f55" fmla="*/ 141214 f45 1"/>
                <a:gd name="f56" fmla="*/ 284330 f46 1"/>
                <a:gd name="f57" fmla="*/ 4219 f45 1"/>
                <a:gd name="f58" fmla="*/ 276387 f46 1"/>
                <a:gd name="f59" fmla="*/ 0 f45 1"/>
                <a:gd name="f60" fmla="*/ 43514 f46 1"/>
                <a:gd name="f61" fmla="*/ 133686 f45 1"/>
                <a:gd name="f62" fmla="*/ 0 f46 1"/>
                <a:gd name="f63" fmla="*/ f47 1 f2"/>
                <a:gd name="f64" fmla="*/ f50 1 284329"/>
                <a:gd name="f65" fmla="*/ f51 1 159496"/>
                <a:gd name="f66" fmla="*/ f52 1 284329"/>
                <a:gd name="f67" fmla="*/ f53 1 159496"/>
                <a:gd name="f68" fmla="*/ f54 1 284329"/>
                <a:gd name="f69" fmla="*/ f55 1 159496"/>
                <a:gd name="f70" fmla="*/ f56 1 284329"/>
                <a:gd name="f71" fmla="*/ f57 1 159496"/>
                <a:gd name="f72" fmla="*/ f58 1 284329"/>
                <a:gd name="f73" fmla="*/ f59 1 159496"/>
                <a:gd name="f74" fmla="*/ f60 1 284329"/>
                <a:gd name="f75" fmla="*/ f61 1 159496"/>
                <a:gd name="f76" fmla="*/ f62 1 284329"/>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284329" h="159496">
                  <a:moveTo>
                    <a:pt x="f8" y="f9"/>
                  </a:moveTo>
                  <a:cubicBezTo>
                    <a:pt x="f10" y="f11"/>
                    <a:pt x="f12" y="f13"/>
                    <a:pt x="f14" y="f7"/>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5" name="Freeform: Shape 353">
              <a:extLst>
                <a:ext uri="{FF2B5EF4-FFF2-40B4-BE49-F238E27FC236}">
                  <a16:creationId xmlns:a16="http://schemas.microsoft.com/office/drawing/2014/main" id="{7E8ADFEC-2E6A-5ED8-8C98-62CB7ADC0B5C}"/>
                </a:ext>
              </a:extLst>
            </p:cNvPr>
            <p:cNvSpPr/>
            <p:nvPr/>
          </p:nvSpPr>
          <p:spPr>
            <a:xfrm>
              <a:off x="7429243" y="4616705"/>
              <a:ext cx="405993" cy="302373"/>
            </a:xfrm>
            <a:custGeom>
              <a:avLst/>
              <a:gdLst>
                <a:gd name="f0" fmla="val 10800000"/>
                <a:gd name="f1" fmla="val 5400000"/>
                <a:gd name="f2" fmla="val 180"/>
                <a:gd name="f3" fmla="val w"/>
                <a:gd name="f4" fmla="val h"/>
                <a:gd name="f5" fmla="val 0"/>
                <a:gd name="f6" fmla="val 264475"/>
                <a:gd name="f7" fmla="val 196971"/>
                <a:gd name="f8" fmla="val 82"/>
                <a:gd name="f9" fmla="val 3143"/>
                <a:gd name="f10" fmla="val 78672"/>
                <a:gd name="f11" fmla="val 80906"/>
                <a:gd name="f12" fmla="val 167024"/>
                <a:gd name="f13" fmla="val 145846"/>
                <a:gd name="f14" fmla="val 263731"/>
                <a:gd name="f15" fmla="val 263979"/>
                <a:gd name="f16" fmla="val 194075"/>
                <a:gd name="f17" fmla="val 264227"/>
                <a:gd name="f18" fmla="val 191097"/>
                <a:gd name="f19" fmla="val 188202"/>
                <a:gd name="f20" fmla="val 170829"/>
                <a:gd name="f21" fmla="val 138235"/>
                <a:gd name="f22" fmla="val 85042"/>
                <a:gd name="f23" fmla="val 75198"/>
                <a:gd name="f24" fmla="val 8438"/>
                <a:gd name="f25" fmla="val 5625"/>
                <a:gd name="f26" fmla="val 1075"/>
                <a:gd name="f27" fmla="val 2812"/>
                <a:gd name="f28" fmla="val 2150"/>
                <a:gd name="f29" fmla="val 3226"/>
                <a:gd name="f30" fmla="+- 0 0 -90"/>
                <a:gd name="f31" fmla="*/ f3 1 264475"/>
                <a:gd name="f32" fmla="*/ f4 1 196971"/>
                <a:gd name="f33" fmla="+- f7 0 f5"/>
                <a:gd name="f34" fmla="+- f6 0 f5"/>
                <a:gd name="f35" fmla="*/ f30 f0 1"/>
                <a:gd name="f36" fmla="*/ f34 1 264475"/>
                <a:gd name="f37" fmla="*/ f33 1 196971"/>
                <a:gd name="f38" fmla="*/ 82 f34 1"/>
                <a:gd name="f39" fmla="*/ 3143 f33 1"/>
                <a:gd name="f40" fmla="*/ 263731 f34 1"/>
                <a:gd name="f41" fmla="*/ 196971 f33 1"/>
                <a:gd name="f42" fmla="*/ 264475 f34 1"/>
                <a:gd name="f43" fmla="*/ 188202 f33 1"/>
                <a:gd name="f44" fmla="*/ 8438 f34 1"/>
                <a:gd name="f45" fmla="*/ 0 f33 1"/>
                <a:gd name="f46" fmla="*/ 0 f34 1"/>
                <a:gd name="f47" fmla="*/ 3226 f33 1"/>
                <a:gd name="f48" fmla="*/ f35 1 f2"/>
                <a:gd name="f49" fmla="*/ f38 1 264475"/>
                <a:gd name="f50" fmla="*/ f39 1 196971"/>
                <a:gd name="f51" fmla="*/ f40 1 264475"/>
                <a:gd name="f52" fmla="*/ f41 1 196971"/>
                <a:gd name="f53" fmla="*/ f42 1 264475"/>
                <a:gd name="f54" fmla="*/ f43 1 196971"/>
                <a:gd name="f55" fmla="*/ f44 1 264475"/>
                <a:gd name="f56" fmla="*/ f45 1 196971"/>
                <a:gd name="f57" fmla="*/ f46 1 264475"/>
                <a:gd name="f58" fmla="*/ f47 1 196971"/>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264475" h="19697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6" name="Freeform: Shape 354">
              <a:extLst>
                <a:ext uri="{FF2B5EF4-FFF2-40B4-BE49-F238E27FC236}">
                  <a16:creationId xmlns:a16="http://schemas.microsoft.com/office/drawing/2014/main" id="{4D96C8E2-FDE3-F291-50F6-5C7717E7771D}"/>
                </a:ext>
              </a:extLst>
            </p:cNvPr>
            <p:cNvSpPr/>
            <p:nvPr/>
          </p:nvSpPr>
          <p:spPr>
            <a:xfrm>
              <a:off x="7157475" y="4273064"/>
              <a:ext cx="274941" cy="338684"/>
            </a:xfrm>
            <a:custGeom>
              <a:avLst/>
              <a:gdLst>
                <a:gd name="f0" fmla="val 10800000"/>
                <a:gd name="f1" fmla="val 5400000"/>
                <a:gd name="f2" fmla="val 180"/>
                <a:gd name="f3" fmla="val w"/>
                <a:gd name="f4" fmla="val h"/>
                <a:gd name="f5" fmla="val 0"/>
                <a:gd name="f6" fmla="val 179102"/>
                <a:gd name="f7" fmla="val 220630"/>
                <a:gd name="f8" fmla="val 217487"/>
                <a:gd name="f9" fmla="val 178523"/>
                <a:gd name="f10" fmla="val 216908"/>
                <a:gd name="f11" fmla="val 178275"/>
                <a:gd name="f12" fmla="val 216660"/>
                <a:gd name="f13" fmla="val 112673"/>
                <a:gd name="f14" fmla="val 151058"/>
                <a:gd name="f15" fmla="val 56171"/>
                <a:gd name="f16" fmla="val 78590"/>
                <a:gd name="f17" fmla="val 9265"/>
                <a:gd name="f18" fmla="val 6204"/>
                <a:gd name="f19" fmla="val 83"/>
                <a:gd name="f20" fmla="val 3061"/>
                <a:gd name="f21" fmla="val 248"/>
                <a:gd name="f22" fmla="val 331"/>
                <a:gd name="f23" fmla="val 47319"/>
                <a:gd name="f24" fmla="val 80244"/>
                <a:gd name="f25" fmla="val 104400"/>
                <a:gd name="f26" fmla="val 153953"/>
                <a:gd name="f27" fmla="val 170747"/>
                <a:gd name="f28" fmla="val 220631"/>
                <a:gd name="f29" fmla="val 173559"/>
                <a:gd name="f30" fmla="val 219555"/>
                <a:gd name="f31" fmla="val 176289"/>
                <a:gd name="f32" fmla="val 218563"/>
                <a:gd name="f33" fmla="+- 0 0 -90"/>
                <a:gd name="f34" fmla="*/ f3 1 179102"/>
                <a:gd name="f35" fmla="*/ f4 1 220630"/>
                <a:gd name="f36" fmla="+- f7 0 f5"/>
                <a:gd name="f37" fmla="+- f6 0 f5"/>
                <a:gd name="f38" fmla="*/ f33 f0 1"/>
                <a:gd name="f39" fmla="*/ f37 1 179102"/>
                <a:gd name="f40" fmla="*/ f36 1 220630"/>
                <a:gd name="f41" fmla="*/ 179102 f37 1"/>
                <a:gd name="f42" fmla="*/ 217487 f36 1"/>
                <a:gd name="f43" fmla="*/ 178275 f37 1"/>
                <a:gd name="f44" fmla="*/ 216660 f36 1"/>
                <a:gd name="f45" fmla="*/ 9265 f37 1"/>
                <a:gd name="f46" fmla="*/ 0 f36 1"/>
                <a:gd name="f47" fmla="*/ 0 f37 1"/>
                <a:gd name="f48" fmla="*/ 331 f36 1"/>
                <a:gd name="f49" fmla="*/ 170747 f37 1"/>
                <a:gd name="f50" fmla="*/ 220631 f36 1"/>
                <a:gd name="f51" fmla="*/ f38 1 f2"/>
                <a:gd name="f52" fmla="*/ f41 1 179102"/>
                <a:gd name="f53" fmla="*/ f42 1 220630"/>
                <a:gd name="f54" fmla="*/ f43 1 179102"/>
                <a:gd name="f55" fmla="*/ f44 1 220630"/>
                <a:gd name="f56" fmla="*/ f45 1 179102"/>
                <a:gd name="f57" fmla="*/ f46 1 220630"/>
                <a:gd name="f58" fmla="*/ f47 1 179102"/>
                <a:gd name="f59" fmla="*/ f48 1 220630"/>
                <a:gd name="f60" fmla="*/ f49 1 179102"/>
                <a:gd name="f61" fmla="*/ f50 1 220630"/>
                <a:gd name="f62" fmla="*/ f5 1 f39"/>
                <a:gd name="f63" fmla="*/ f6 1 f39"/>
                <a:gd name="f64" fmla="*/ f5 1 f40"/>
                <a:gd name="f65" fmla="*/ f7 1 f40"/>
                <a:gd name="f66" fmla="+- f51 0 f1"/>
                <a:gd name="f67" fmla="*/ f52 1 f39"/>
                <a:gd name="f68" fmla="*/ f53 1 f40"/>
                <a:gd name="f69" fmla="*/ f54 1 f39"/>
                <a:gd name="f70" fmla="*/ f55 1 f40"/>
                <a:gd name="f71" fmla="*/ f56 1 f39"/>
                <a:gd name="f72" fmla="*/ f57 1 f40"/>
                <a:gd name="f73" fmla="*/ f58 1 f39"/>
                <a:gd name="f74" fmla="*/ f59 1 f40"/>
                <a:gd name="f75" fmla="*/ f60 1 f39"/>
                <a:gd name="f76" fmla="*/ f61 1 f40"/>
                <a:gd name="f77" fmla="*/ f62 f34 1"/>
                <a:gd name="f78" fmla="*/ f63 f34 1"/>
                <a:gd name="f79" fmla="*/ f65 f35 1"/>
                <a:gd name="f80" fmla="*/ f64 f35 1"/>
                <a:gd name="f81" fmla="*/ f67 f34 1"/>
                <a:gd name="f82" fmla="*/ f68 f35 1"/>
                <a:gd name="f83" fmla="*/ f69 f34 1"/>
                <a:gd name="f84" fmla="*/ f70 f35 1"/>
                <a:gd name="f85" fmla="*/ f71 f34 1"/>
                <a:gd name="f86" fmla="*/ f72 f35 1"/>
                <a:gd name="f87" fmla="*/ f73 f34 1"/>
                <a:gd name="f88" fmla="*/ f74 f35 1"/>
                <a:gd name="f89" fmla="*/ f75 f34 1"/>
                <a:gd name="f90" fmla="*/ f76 f35 1"/>
              </a:gdLst>
              <a:ahLst/>
              <a:cxnLst>
                <a:cxn ang="3cd4">
                  <a:pos x="hc" y="t"/>
                </a:cxn>
                <a:cxn ang="0">
                  <a:pos x="r" y="vc"/>
                </a:cxn>
                <a:cxn ang="cd4">
                  <a:pos x="hc" y="b"/>
                </a:cxn>
                <a:cxn ang="cd2">
                  <a:pos x="l" y="vc"/>
                </a:cxn>
                <a:cxn ang="f66">
                  <a:pos x="f81" y="f82"/>
                </a:cxn>
                <a:cxn ang="f66">
                  <a:pos x="f83" y="f84"/>
                </a:cxn>
                <a:cxn ang="f66">
                  <a:pos x="f85" y="f86"/>
                </a:cxn>
                <a:cxn ang="f66">
                  <a:pos x="f87" y="f88"/>
                </a:cxn>
                <a:cxn ang="f66">
                  <a:pos x="f89" y="f90"/>
                </a:cxn>
                <a:cxn ang="f66">
                  <a:pos x="f81" y="f82"/>
                </a:cxn>
              </a:cxnLst>
              <a:rect l="f77" t="f80" r="f78" b="f79"/>
              <a:pathLst>
                <a:path w="179102" h="220630">
                  <a:moveTo>
                    <a:pt x="f6" y="f8"/>
                  </a:moveTo>
                  <a:cubicBezTo>
                    <a:pt x="f6" y="f8"/>
                    <a:pt x="f9" y="f10"/>
                    <a:pt x="f11" y="f12"/>
                  </a:cubicBezTo>
                  <a:cubicBezTo>
                    <a:pt x="f13" y="f14"/>
                    <a:pt x="f15" y="f16"/>
                    <a:pt x="f17" y="f5"/>
                  </a:cubicBezTo>
                  <a:cubicBezTo>
                    <a:pt x="f18" y="f19"/>
                    <a:pt x="f20" y="f21"/>
                    <a:pt x="f5" y="f22"/>
                  </a:cubicBezTo>
                  <a:cubicBezTo>
                    <a:pt x="f23" y="f24"/>
                    <a:pt x="f25" y="f26"/>
                    <a:pt x="f27" y="f28"/>
                  </a:cubicBezTo>
                  <a:cubicBezTo>
                    <a:pt x="f29" y="f30"/>
                    <a:pt x="f31" y="f32"/>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7" name="Freeform: Shape 355">
              <a:extLst>
                <a:ext uri="{FF2B5EF4-FFF2-40B4-BE49-F238E27FC236}">
                  <a16:creationId xmlns:a16="http://schemas.microsoft.com/office/drawing/2014/main" id="{B1FD9101-3557-6270-7990-A8502E913E70}"/>
                </a:ext>
              </a:extLst>
            </p:cNvPr>
            <p:cNvSpPr/>
            <p:nvPr/>
          </p:nvSpPr>
          <p:spPr>
            <a:xfrm>
              <a:off x="7102364" y="1791236"/>
              <a:ext cx="925272" cy="830659"/>
            </a:xfrm>
            <a:custGeom>
              <a:avLst/>
              <a:gdLst>
                <a:gd name="f0" fmla="val 10800000"/>
                <a:gd name="f1" fmla="val 5400000"/>
                <a:gd name="f2" fmla="val 180"/>
                <a:gd name="f3" fmla="val w"/>
                <a:gd name="f4" fmla="val h"/>
                <a:gd name="f5" fmla="val 0"/>
                <a:gd name="f6" fmla="val 602743"/>
                <a:gd name="f7" fmla="val 541111"/>
                <a:gd name="f8" fmla="val 214178"/>
                <a:gd name="f9" fmla="val 258767"/>
                <a:gd name="f10" fmla="val 316428"/>
                <a:gd name="f11" fmla="val 156518"/>
                <a:gd name="f12" fmla="val 435554"/>
                <a:gd name="f13" fmla="val 76191"/>
                <a:gd name="f14" fmla="val 568081"/>
                <a:gd name="f15" fmla="val 20185"/>
                <a:gd name="f16" fmla="val 579580"/>
                <a:gd name="f17" fmla="val 15304"/>
                <a:gd name="f18" fmla="val 591161"/>
                <a:gd name="f19" fmla="val 10754"/>
                <a:gd name="f20" fmla="val 6287"/>
                <a:gd name="f21" fmla="val 600592"/>
                <a:gd name="f22" fmla="val 4136"/>
                <a:gd name="f23" fmla="val 598441"/>
                <a:gd name="f24" fmla="val 2151"/>
                <a:gd name="f25" fmla="val 596290"/>
                <a:gd name="f26" fmla="val 585784"/>
                <a:gd name="f27" fmla="val 4054"/>
                <a:gd name="f28" fmla="val 575278"/>
                <a:gd name="f29" fmla="val 8273"/>
                <a:gd name="f30" fmla="val 564855"/>
                <a:gd name="f31" fmla="val 12657"/>
                <a:gd name="f32" fmla="val 431334"/>
                <a:gd name="f33" fmla="val 69159"/>
                <a:gd name="f34" fmla="val 311381"/>
                <a:gd name="f35" fmla="val 149983"/>
                <a:gd name="f36" fmla="val 208305"/>
                <a:gd name="f37" fmla="val 253059"/>
                <a:gd name="f38" fmla="val 123428"/>
                <a:gd name="f39" fmla="val 337936"/>
                <a:gd name="f40" fmla="val 53607"/>
                <a:gd name="f41" fmla="val 434395"/>
                <a:gd name="f42" fmla="val 540367"/>
                <a:gd name="f43" fmla="val 2896"/>
                <a:gd name="f44" fmla="val 540616"/>
                <a:gd name="f45" fmla="val 5791"/>
                <a:gd name="f46" fmla="val 540864"/>
                <a:gd name="f47" fmla="val 8687"/>
                <a:gd name="f48" fmla="val 541112"/>
                <a:gd name="f49" fmla="val 61631"/>
                <a:gd name="f50" fmla="val 436959"/>
                <a:gd name="f51" fmla="val 130459"/>
                <a:gd name="f52" fmla="val 342238"/>
                <a:gd name="f53" fmla="val 214013"/>
                <a:gd name="f54" fmla="+- 0 0 -90"/>
                <a:gd name="f55" fmla="*/ f3 1 602743"/>
                <a:gd name="f56" fmla="*/ f4 1 541111"/>
                <a:gd name="f57" fmla="+- f7 0 f5"/>
                <a:gd name="f58" fmla="+- f6 0 f5"/>
                <a:gd name="f59" fmla="*/ f54 f0 1"/>
                <a:gd name="f60" fmla="*/ f58 1 602743"/>
                <a:gd name="f61" fmla="*/ f57 1 541111"/>
                <a:gd name="f62" fmla="*/ 214178 f58 1"/>
                <a:gd name="f63" fmla="*/ 258767 f57 1"/>
                <a:gd name="f64" fmla="*/ 568081 f58 1"/>
                <a:gd name="f65" fmla="*/ 20185 f57 1"/>
                <a:gd name="f66" fmla="*/ 602743 f58 1"/>
                <a:gd name="f67" fmla="*/ 6287 f57 1"/>
                <a:gd name="f68" fmla="*/ 596290 f58 1"/>
                <a:gd name="f69" fmla="*/ 0 f57 1"/>
                <a:gd name="f70" fmla="*/ 564855 f58 1"/>
                <a:gd name="f71" fmla="*/ 12657 f57 1"/>
                <a:gd name="f72" fmla="*/ 208305 f58 1"/>
                <a:gd name="f73" fmla="*/ 253059 f57 1"/>
                <a:gd name="f74" fmla="*/ 0 f58 1"/>
                <a:gd name="f75" fmla="*/ 540367 f57 1"/>
                <a:gd name="f76" fmla="*/ 8687 f58 1"/>
                <a:gd name="f77" fmla="*/ 541112 f57 1"/>
                <a:gd name="f78" fmla="*/ 214013 f58 1"/>
                <a:gd name="f79" fmla="*/ f59 1 f2"/>
                <a:gd name="f80" fmla="*/ f62 1 602743"/>
                <a:gd name="f81" fmla="*/ f63 1 541111"/>
                <a:gd name="f82" fmla="*/ f64 1 602743"/>
                <a:gd name="f83" fmla="*/ f65 1 541111"/>
                <a:gd name="f84" fmla="*/ f66 1 602743"/>
                <a:gd name="f85" fmla="*/ f67 1 541111"/>
                <a:gd name="f86" fmla="*/ f68 1 602743"/>
                <a:gd name="f87" fmla="*/ f69 1 541111"/>
                <a:gd name="f88" fmla="*/ f70 1 602743"/>
                <a:gd name="f89" fmla="*/ f71 1 541111"/>
                <a:gd name="f90" fmla="*/ f72 1 602743"/>
                <a:gd name="f91" fmla="*/ f73 1 541111"/>
                <a:gd name="f92" fmla="*/ f74 1 602743"/>
                <a:gd name="f93" fmla="*/ f75 1 541111"/>
                <a:gd name="f94" fmla="*/ f76 1 602743"/>
                <a:gd name="f95" fmla="*/ f77 1 541111"/>
                <a:gd name="f96" fmla="*/ f78 1 602743"/>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02743" h="541111">
                  <a:moveTo>
                    <a:pt x="f8" y="f9"/>
                  </a:moveTo>
                  <a:cubicBezTo>
                    <a:pt x="f10" y="f11"/>
                    <a:pt x="f12" y="f13"/>
                    <a:pt x="f14" y="f15"/>
                  </a:cubicBezTo>
                  <a:cubicBezTo>
                    <a:pt x="f16" y="f17"/>
                    <a:pt x="f18" y="f19"/>
                    <a:pt x="f6" y="f20"/>
                  </a:cubicBezTo>
                  <a:cubicBezTo>
                    <a:pt x="f21" y="f22"/>
                    <a:pt x="f23" y="f24"/>
                    <a:pt x="f25" y="f5"/>
                  </a:cubicBezTo>
                  <a:cubicBezTo>
                    <a:pt x="f26" y="f27"/>
                    <a:pt x="f28" y="f29"/>
                    <a:pt x="f30" y="f31"/>
                  </a:cubicBezTo>
                  <a:cubicBezTo>
                    <a:pt x="f32" y="f33"/>
                    <a:pt x="f34" y="f35"/>
                    <a:pt x="f36" y="f37"/>
                  </a:cubicBezTo>
                  <a:cubicBezTo>
                    <a:pt x="f38" y="f39"/>
                    <a:pt x="f40" y="f41"/>
                    <a:pt x="f5"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8" name="Freeform: Shape 356">
              <a:extLst>
                <a:ext uri="{FF2B5EF4-FFF2-40B4-BE49-F238E27FC236}">
                  <a16:creationId xmlns:a16="http://schemas.microsoft.com/office/drawing/2014/main" id="{F521DF37-919C-EABB-9519-445EEF337B61}"/>
                </a:ext>
              </a:extLst>
            </p:cNvPr>
            <p:cNvSpPr/>
            <p:nvPr/>
          </p:nvSpPr>
          <p:spPr>
            <a:xfrm>
              <a:off x="8374834" y="1675290"/>
              <a:ext cx="401933" cy="32890"/>
            </a:xfrm>
            <a:custGeom>
              <a:avLst/>
              <a:gdLst>
                <a:gd name="f0" fmla="val 10800000"/>
                <a:gd name="f1" fmla="val 5400000"/>
                <a:gd name="f2" fmla="val 180"/>
                <a:gd name="f3" fmla="val w"/>
                <a:gd name="f4" fmla="val h"/>
                <a:gd name="f5" fmla="val 0"/>
                <a:gd name="f6" fmla="val 261828"/>
                <a:gd name="f7" fmla="val 21426"/>
                <a:gd name="f8" fmla="val 172567"/>
                <a:gd name="f9" fmla="val 8190"/>
                <a:gd name="f10" fmla="val 201190"/>
                <a:gd name="f11" fmla="val 229648"/>
                <a:gd name="f12" fmla="val 9265"/>
                <a:gd name="f13" fmla="val 257940"/>
                <a:gd name="f14" fmla="val 11416"/>
                <a:gd name="f15" fmla="val 259264"/>
                <a:gd name="f16" fmla="val 8852"/>
                <a:gd name="f17" fmla="val 260505"/>
                <a:gd name="f18" fmla="val 6204"/>
                <a:gd name="f19" fmla="val 261829"/>
                <a:gd name="f20" fmla="val 3557"/>
                <a:gd name="f21" fmla="val 232295"/>
                <a:gd name="f22" fmla="val 1241"/>
                <a:gd name="f23" fmla="val 202514"/>
                <a:gd name="f24" fmla="val 114493"/>
                <a:gd name="f25" fmla="val 57081"/>
                <a:gd name="f26" fmla="val 4384"/>
                <a:gd name="f27" fmla="val 496"/>
                <a:gd name="f28" fmla="val 13071"/>
                <a:gd name="f29" fmla="val 331"/>
                <a:gd name="f30" fmla="val 15883"/>
                <a:gd name="f31" fmla="val 166"/>
                <a:gd name="f32" fmla="val 18613"/>
                <a:gd name="f33" fmla="val 56668"/>
                <a:gd name="f34" fmla="val 12657"/>
                <a:gd name="f35" fmla="val 114328"/>
                <a:gd name="f36" fmla="val 8107"/>
                <a:gd name="f37" fmla="+- 0 0 -90"/>
                <a:gd name="f38" fmla="*/ f3 1 261828"/>
                <a:gd name="f39" fmla="*/ f4 1 21426"/>
                <a:gd name="f40" fmla="+- f7 0 f5"/>
                <a:gd name="f41" fmla="+- f6 0 f5"/>
                <a:gd name="f42" fmla="*/ f37 f0 1"/>
                <a:gd name="f43" fmla="*/ f41 1 261828"/>
                <a:gd name="f44" fmla="*/ f40 1 21426"/>
                <a:gd name="f45" fmla="*/ 172567 f41 1"/>
                <a:gd name="f46" fmla="*/ 8190 f40 1"/>
                <a:gd name="f47" fmla="*/ 257940 f41 1"/>
                <a:gd name="f48" fmla="*/ 11416 f40 1"/>
                <a:gd name="f49" fmla="*/ 261829 f41 1"/>
                <a:gd name="f50" fmla="*/ 3557 f40 1"/>
                <a:gd name="f51" fmla="*/ 0 f40 1"/>
                <a:gd name="f52" fmla="*/ 496 f41 1"/>
                <a:gd name="f53" fmla="*/ 13071 f40 1"/>
                <a:gd name="f54" fmla="*/ 0 f41 1"/>
                <a:gd name="f55" fmla="*/ 21426 f40 1"/>
                <a:gd name="f56" fmla="*/ 8107 f40 1"/>
                <a:gd name="f57" fmla="*/ f42 1 f2"/>
                <a:gd name="f58" fmla="*/ f45 1 261828"/>
                <a:gd name="f59" fmla="*/ f46 1 21426"/>
                <a:gd name="f60" fmla="*/ f47 1 261828"/>
                <a:gd name="f61" fmla="*/ f48 1 21426"/>
                <a:gd name="f62" fmla="*/ f49 1 261828"/>
                <a:gd name="f63" fmla="*/ f50 1 21426"/>
                <a:gd name="f64" fmla="*/ f51 1 21426"/>
                <a:gd name="f65" fmla="*/ f52 1 261828"/>
                <a:gd name="f66" fmla="*/ f53 1 21426"/>
                <a:gd name="f67" fmla="*/ f54 1 261828"/>
                <a:gd name="f68" fmla="*/ f55 1 21426"/>
                <a:gd name="f69" fmla="*/ f56 1 2142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261828" h="21426">
                  <a:moveTo>
                    <a:pt x="f8" y="f9"/>
                  </a:moveTo>
                  <a:cubicBezTo>
                    <a:pt x="f10" y="f9"/>
                    <a:pt x="f11" y="f12"/>
                    <a:pt x="f13" y="f14"/>
                  </a:cubicBezTo>
                  <a:cubicBezTo>
                    <a:pt x="f15" y="f16"/>
                    <a:pt x="f17" y="f18"/>
                    <a:pt x="f19" y="f20"/>
                  </a:cubicBezTo>
                  <a:cubicBezTo>
                    <a:pt x="f21" y="f22"/>
                    <a:pt x="f23" y="f5"/>
                    <a:pt x="f8" y="f5"/>
                  </a:cubicBezTo>
                  <a:cubicBezTo>
                    <a:pt x="f24" y="f5"/>
                    <a:pt x="f25" y="f26"/>
                    <a:pt x="f27" y="f28"/>
                  </a:cubicBezTo>
                  <a:cubicBezTo>
                    <a:pt x="f29" y="f30"/>
                    <a:pt x="f31" y="f32"/>
                    <a:pt x="f5" y="f7"/>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79" name="Freeform: Shape 357">
              <a:extLst>
                <a:ext uri="{FF2B5EF4-FFF2-40B4-BE49-F238E27FC236}">
                  <a16:creationId xmlns:a16="http://schemas.microsoft.com/office/drawing/2014/main" id="{B043E940-D92A-53A6-2D9B-80DDBC4AB8EA}"/>
                </a:ext>
              </a:extLst>
            </p:cNvPr>
            <p:cNvSpPr/>
            <p:nvPr/>
          </p:nvSpPr>
          <p:spPr>
            <a:xfrm>
              <a:off x="6925720" y="2632813"/>
              <a:ext cx="184388" cy="606896"/>
            </a:xfrm>
            <a:custGeom>
              <a:avLst/>
              <a:gdLst>
                <a:gd name="f0" fmla="val 10800000"/>
                <a:gd name="f1" fmla="val 5400000"/>
                <a:gd name="f2" fmla="val 180"/>
                <a:gd name="f3" fmla="val w"/>
                <a:gd name="f4" fmla="val h"/>
                <a:gd name="f5" fmla="val 0"/>
                <a:gd name="f6" fmla="val 120118"/>
                <a:gd name="f7" fmla="val 395348"/>
                <a:gd name="f8" fmla="val 391212"/>
                <a:gd name="f9" fmla="val 2647"/>
                <a:gd name="f10" fmla="val 392536"/>
                <a:gd name="f11" fmla="val 5212"/>
                <a:gd name="f12" fmla="val 393942"/>
                <a:gd name="f13" fmla="val 7859"/>
                <a:gd name="f14" fmla="val 18200"/>
                <a:gd name="f15" fmla="val 281186"/>
                <a:gd name="f16" fmla="val 45913"/>
                <a:gd name="f17" fmla="val 170333"/>
                <a:gd name="f18" fmla="val 90668"/>
                <a:gd name="f19" fmla="val 64526"/>
                <a:gd name="f20" fmla="val 99851"/>
                <a:gd name="f21" fmla="val 42935"/>
                <a:gd name="f22" fmla="val 109695"/>
                <a:gd name="f23" fmla="val 21674"/>
                <a:gd name="f24" fmla="val 120119"/>
                <a:gd name="f25" fmla="val 745"/>
                <a:gd name="f26" fmla="val 117223"/>
                <a:gd name="f27" fmla="val 496"/>
                <a:gd name="f28" fmla="val 114328"/>
                <a:gd name="f29" fmla="val 248"/>
                <a:gd name="f30" fmla="val 111432"/>
                <a:gd name="f31" fmla="val 101505"/>
                <a:gd name="f32" fmla="val 20102"/>
                <a:gd name="f33" fmla="val 91991"/>
                <a:gd name="f34" fmla="val 40536"/>
                <a:gd name="f35" fmla="val 83223"/>
                <a:gd name="f36" fmla="val 61300"/>
                <a:gd name="f37" fmla="val 38550"/>
                <a:gd name="f38" fmla="val 166859"/>
                <a:gd name="f39" fmla="val 10754"/>
                <a:gd name="f40" fmla="val 277464"/>
                <a:gd name="f41" fmla="val 83"/>
                <a:gd name="f42" fmla="+- 0 0 -90"/>
                <a:gd name="f43" fmla="*/ f3 1 120118"/>
                <a:gd name="f44" fmla="*/ f4 1 395348"/>
                <a:gd name="f45" fmla="+- f7 0 f5"/>
                <a:gd name="f46" fmla="+- f6 0 f5"/>
                <a:gd name="f47" fmla="*/ f42 f0 1"/>
                <a:gd name="f48" fmla="*/ f46 1 120118"/>
                <a:gd name="f49" fmla="*/ f45 1 395348"/>
                <a:gd name="f50" fmla="*/ 0 f46 1"/>
                <a:gd name="f51" fmla="*/ 391212 f45 1"/>
                <a:gd name="f52" fmla="*/ 7859 f46 1"/>
                <a:gd name="f53" fmla="*/ 395348 f45 1"/>
                <a:gd name="f54" fmla="*/ 90668 f46 1"/>
                <a:gd name="f55" fmla="*/ 64526 f45 1"/>
                <a:gd name="f56" fmla="*/ 120119 f46 1"/>
                <a:gd name="f57" fmla="*/ 745 f45 1"/>
                <a:gd name="f58" fmla="*/ 111432 f46 1"/>
                <a:gd name="f59" fmla="*/ 0 f45 1"/>
                <a:gd name="f60" fmla="*/ 83223 f46 1"/>
                <a:gd name="f61" fmla="*/ 61300 f45 1"/>
                <a:gd name="f62" fmla="*/ 83 f46 1"/>
                <a:gd name="f63" fmla="*/ f47 1 f2"/>
                <a:gd name="f64" fmla="*/ f50 1 120118"/>
                <a:gd name="f65" fmla="*/ f51 1 395348"/>
                <a:gd name="f66" fmla="*/ f52 1 120118"/>
                <a:gd name="f67" fmla="*/ f53 1 395348"/>
                <a:gd name="f68" fmla="*/ f54 1 120118"/>
                <a:gd name="f69" fmla="*/ f55 1 395348"/>
                <a:gd name="f70" fmla="*/ f56 1 120118"/>
                <a:gd name="f71" fmla="*/ f57 1 395348"/>
                <a:gd name="f72" fmla="*/ f58 1 120118"/>
                <a:gd name="f73" fmla="*/ f59 1 395348"/>
                <a:gd name="f74" fmla="*/ f60 1 120118"/>
                <a:gd name="f75" fmla="*/ f61 1 395348"/>
                <a:gd name="f76" fmla="*/ f62 1 120118"/>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8"/>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3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111" y="f100"/>
                </a:cxn>
              </a:cxnLst>
              <a:rect l="f95" t="f98" r="f96" b="f97"/>
              <a:pathLst>
                <a:path w="120118" h="395348">
                  <a:moveTo>
                    <a:pt x="f5" y="f8"/>
                  </a:moveTo>
                  <a:cubicBezTo>
                    <a:pt x="f9" y="f10"/>
                    <a:pt x="f11" y="f12"/>
                    <a:pt x="f13"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0" name="Freeform: Shape 358">
              <a:extLst>
                <a:ext uri="{FF2B5EF4-FFF2-40B4-BE49-F238E27FC236}">
                  <a16:creationId xmlns:a16="http://schemas.microsoft.com/office/drawing/2014/main" id="{EB4B218B-5219-C575-77B9-E23DE4A61512}"/>
                </a:ext>
              </a:extLst>
            </p:cNvPr>
            <p:cNvSpPr/>
            <p:nvPr/>
          </p:nvSpPr>
          <p:spPr>
            <a:xfrm>
              <a:off x="8154116" y="1697510"/>
              <a:ext cx="208903" cy="55366"/>
            </a:xfrm>
            <a:custGeom>
              <a:avLst/>
              <a:gdLst>
                <a:gd name="f0" fmla="val 10800000"/>
                <a:gd name="f1" fmla="val 5400000"/>
                <a:gd name="f2" fmla="val 180"/>
                <a:gd name="f3" fmla="val w"/>
                <a:gd name="f4" fmla="val h"/>
                <a:gd name="f5" fmla="val 0"/>
                <a:gd name="f6" fmla="val 136084"/>
                <a:gd name="f7" fmla="val 36068"/>
                <a:gd name="f8" fmla="val 136085"/>
                <a:gd name="f9" fmla="val 90089"/>
                <a:gd name="f10" fmla="val 7445"/>
                <a:gd name="f11" fmla="val 44672"/>
                <a:gd name="f12" fmla="val 17703"/>
                <a:gd name="f13" fmla="val 30857"/>
                <a:gd name="f14" fmla="val 3723"/>
                <a:gd name="f15" fmla="val 32594"/>
                <a:gd name="f16" fmla="val 7446"/>
                <a:gd name="f17" fmla="val 34331"/>
                <a:gd name="f18" fmla="val 11168"/>
                <a:gd name="f19" fmla="val 52035"/>
                <a:gd name="f20" fmla="val 24404"/>
                <a:gd name="f21" fmla="val 93563"/>
                <a:gd name="f22" fmla="val 15222"/>
                <a:gd name="f23" fmla="val 135588"/>
                <a:gd name="f24" fmla="val 8355"/>
                <a:gd name="f25" fmla="val 135754"/>
                <a:gd name="f26" fmla="val 5543"/>
                <a:gd name="f27" fmla="val 135919"/>
                <a:gd name="f28" fmla="val 2813"/>
                <a:gd name="f29" fmla="+- 0 0 -90"/>
                <a:gd name="f30" fmla="*/ f3 1 136084"/>
                <a:gd name="f31" fmla="*/ f4 1 36068"/>
                <a:gd name="f32" fmla="+- f7 0 f5"/>
                <a:gd name="f33" fmla="+- f6 0 f5"/>
                <a:gd name="f34" fmla="*/ f29 f0 1"/>
                <a:gd name="f35" fmla="*/ f33 1 136084"/>
                <a:gd name="f36" fmla="*/ f32 1 36068"/>
                <a:gd name="f37" fmla="*/ 136085 f33 1"/>
                <a:gd name="f38" fmla="*/ 0 f32 1"/>
                <a:gd name="f39" fmla="*/ 0 f33 1"/>
                <a:gd name="f40" fmla="*/ 30857 f32 1"/>
                <a:gd name="f41" fmla="*/ 11168 f33 1"/>
                <a:gd name="f42" fmla="*/ 36068 f32 1"/>
                <a:gd name="f43" fmla="*/ 135588 f33 1"/>
                <a:gd name="f44" fmla="*/ 8355 f32 1"/>
                <a:gd name="f45" fmla="*/ f34 1 f2"/>
                <a:gd name="f46" fmla="*/ f37 1 136084"/>
                <a:gd name="f47" fmla="*/ f38 1 36068"/>
                <a:gd name="f48" fmla="*/ f39 1 136084"/>
                <a:gd name="f49" fmla="*/ f40 1 36068"/>
                <a:gd name="f50" fmla="*/ f41 1 136084"/>
                <a:gd name="f51" fmla="*/ f42 1 36068"/>
                <a:gd name="f52" fmla="*/ f43 1 136084"/>
                <a:gd name="f53" fmla="*/ f44 1 3606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36084" h="36068">
                  <a:moveTo>
                    <a:pt x="f8" y="f5"/>
                  </a:moveTo>
                  <a:cubicBezTo>
                    <a:pt x="f9" y="f10"/>
                    <a:pt x="f11" y="f12"/>
                    <a:pt x="f5" y="f13"/>
                  </a:cubicBezTo>
                  <a:cubicBezTo>
                    <a:pt x="f14" y="f15"/>
                    <a:pt x="f16" y="f17"/>
                    <a:pt x="f18" y="f7"/>
                  </a:cubicBezTo>
                  <a:cubicBezTo>
                    <a:pt x="f19" y="f20"/>
                    <a:pt x="f21" y="f22"/>
                    <a:pt x="f23" y="f24"/>
                  </a:cubicBezTo>
                  <a:cubicBezTo>
                    <a:pt x="f25" y="f26"/>
                    <a:pt x="f27"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1" name="Freeform: Shape 359">
              <a:extLst>
                <a:ext uri="{FF2B5EF4-FFF2-40B4-BE49-F238E27FC236}">
                  <a16:creationId xmlns:a16="http://schemas.microsoft.com/office/drawing/2014/main" id="{388ADACD-855B-5B2D-F384-7FCCC4EC95A1}"/>
                </a:ext>
              </a:extLst>
            </p:cNvPr>
            <p:cNvSpPr/>
            <p:nvPr/>
          </p:nvSpPr>
          <p:spPr>
            <a:xfrm>
              <a:off x="8784128" y="1681892"/>
              <a:ext cx="585819" cy="161025"/>
            </a:xfrm>
            <a:custGeom>
              <a:avLst/>
              <a:gdLst>
                <a:gd name="f0" fmla="val 10800000"/>
                <a:gd name="f1" fmla="val 5400000"/>
                <a:gd name="f2" fmla="val 180"/>
                <a:gd name="f3" fmla="val w"/>
                <a:gd name="f4" fmla="val h"/>
                <a:gd name="f5" fmla="val 0"/>
                <a:gd name="f6" fmla="val 381615"/>
                <a:gd name="f7" fmla="val 104896"/>
                <a:gd name="f8" fmla="val 369786"/>
                <a:gd name="f9" fmla="val 104897"/>
                <a:gd name="f10" fmla="val 373756"/>
                <a:gd name="f11" fmla="val 103739"/>
                <a:gd name="f12" fmla="val 377645"/>
                <a:gd name="f13" fmla="val 102580"/>
                <a:gd name="f14" fmla="val 381616"/>
                <a:gd name="f15" fmla="val 101422"/>
                <a:gd name="f16" fmla="val 368710"/>
                <a:gd name="f17" fmla="val 95383"/>
                <a:gd name="f18" fmla="val 355723"/>
                <a:gd name="f19" fmla="val 89510"/>
                <a:gd name="f20" fmla="val 342487"/>
                <a:gd name="f21" fmla="val 83884"/>
                <a:gd name="f22" fmla="val 234280"/>
                <a:gd name="f23" fmla="val 38137"/>
                <a:gd name="f24" fmla="val 120697"/>
                <a:gd name="f25" fmla="val 10093"/>
                <a:gd name="f26" fmla="val 3888"/>
                <a:gd name="f27" fmla="val 2564"/>
                <a:gd name="f28" fmla="val 2647"/>
                <a:gd name="f29" fmla="val 1323"/>
                <a:gd name="f30" fmla="val 5212"/>
                <a:gd name="f31" fmla="val 7859"/>
                <a:gd name="f32" fmla="val 117140"/>
                <a:gd name="f33" fmla="val 17621"/>
                <a:gd name="f34" fmla="val 230889"/>
                <a:gd name="f35" fmla="val 45499"/>
                <a:gd name="f36" fmla="val 339343"/>
                <a:gd name="f37" fmla="val 91413"/>
                <a:gd name="f38" fmla="val 349601"/>
                <a:gd name="f39" fmla="val 95714"/>
                <a:gd name="f40" fmla="val 359693"/>
                <a:gd name="f41" fmla="val 100264"/>
                <a:gd name="f42" fmla="+- 0 0 -90"/>
                <a:gd name="f43" fmla="*/ f3 1 381615"/>
                <a:gd name="f44" fmla="*/ f4 1 104896"/>
                <a:gd name="f45" fmla="+- f7 0 f5"/>
                <a:gd name="f46" fmla="+- f6 0 f5"/>
                <a:gd name="f47" fmla="*/ f42 f0 1"/>
                <a:gd name="f48" fmla="*/ f46 1 381615"/>
                <a:gd name="f49" fmla="*/ f45 1 104896"/>
                <a:gd name="f50" fmla="*/ 369786 f46 1"/>
                <a:gd name="f51" fmla="*/ 104897 f45 1"/>
                <a:gd name="f52" fmla="*/ 381616 f46 1"/>
                <a:gd name="f53" fmla="*/ 101422 f45 1"/>
                <a:gd name="f54" fmla="*/ 342487 f46 1"/>
                <a:gd name="f55" fmla="*/ 83884 f45 1"/>
                <a:gd name="f56" fmla="*/ 3888 f46 1"/>
                <a:gd name="f57" fmla="*/ 0 f45 1"/>
                <a:gd name="f58" fmla="*/ 0 f46 1"/>
                <a:gd name="f59" fmla="*/ 7859 f45 1"/>
                <a:gd name="f60" fmla="*/ 339343 f46 1"/>
                <a:gd name="f61" fmla="*/ 91413 f45 1"/>
                <a:gd name="f62" fmla="*/ f47 1 f2"/>
                <a:gd name="f63" fmla="*/ f50 1 381615"/>
                <a:gd name="f64" fmla="*/ f51 1 104896"/>
                <a:gd name="f65" fmla="*/ f52 1 381615"/>
                <a:gd name="f66" fmla="*/ f53 1 104896"/>
                <a:gd name="f67" fmla="*/ f54 1 381615"/>
                <a:gd name="f68" fmla="*/ f55 1 104896"/>
                <a:gd name="f69" fmla="*/ f56 1 381615"/>
                <a:gd name="f70" fmla="*/ f57 1 104896"/>
                <a:gd name="f71" fmla="*/ f58 1 381615"/>
                <a:gd name="f72" fmla="*/ f59 1 104896"/>
                <a:gd name="f73" fmla="*/ f60 1 381615"/>
                <a:gd name="f74" fmla="*/ f61 1 104896"/>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381615" h="104896">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2" name="Freeform: Shape 360">
              <a:extLst>
                <a:ext uri="{FF2B5EF4-FFF2-40B4-BE49-F238E27FC236}">
                  <a16:creationId xmlns:a16="http://schemas.microsoft.com/office/drawing/2014/main" id="{35819218-C6B2-DDB7-B071-0C9DA64EFE38}"/>
                </a:ext>
              </a:extLst>
            </p:cNvPr>
            <p:cNvSpPr/>
            <p:nvPr/>
          </p:nvSpPr>
          <p:spPr>
            <a:xfrm>
              <a:off x="6922291" y="3513764"/>
              <a:ext cx="242169" cy="747732"/>
            </a:xfrm>
            <a:custGeom>
              <a:avLst/>
              <a:gdLst>
                <a:gd name="f0" fmla="val 10800000"/>
                <a:gd name="f1" fmla="val 5400000"/>
                <a:gd name="f2" fmla="val 180"/>
                <a:gd name="f3" fmla="val w"/>
                <a:gd name="f4" fmla="val h"/>
                <a:gd name="f5" fmla="val 0"/>
                <a:gd name="f6" fmla="val 157758"/>
                <a:gd name="f7" fmla="val 487091"/>
                <a:gd name="f8" fmla="val 148494"/>
                <a:gd name="f9" fmla="val 487009"/>
                <a:gd name="f10" fmla="val 151554"/>
                <a:gd name="f11" fmla="val 486844"/>
                <a:gd name="f12" fmla="val 154698"/>
                <a:gd name="f13" fmla="val 486761"/>
                <a:gd name="f14" fmla="val 157759"/>
                <a:gd name="f15" fmla="val 486678"/>
                <a:gd name="f16" fmla="val 133437"/>
                <a:gd name="f17" fmla="val 445150"/>
                <a:gd name="f18" fmla="val 111763"/>
                <a:gd name="f19" fmla="val 402049"/>
                <a:gd name="f20" fmla="val 92819"/>
                <a:gd name="f21" fmla="val 357377"/>
                <a:gd name="f22" fmla="val 44590"/>
                <a:gd name="f23" fmla="val 243381"/>
                <a:gd name="f24" fmla="val 16215"/>
                <a:gd name="f25" fmla="val 123510"/>
                <a:gd name="f26" fmla="val 7942"/>
                <a:gd name="f27" fmla="val 5295"/>
                <a:gd name="f28" fmla="val 993"/>
                <a:gd name="f29" fmla="val 2647"/>
                <a:gd name="f30" fmla="val 2068"/>
                <a:gd name="f31" fmla="val 3061"/>
                <a:gd name="f32" fmla="val 8521"/>
                <a:gd name="f33" fmla="val 126571"/>
                <a:gd name="f34" fmla="val 37144"/>
                <a:gd name="f35" fmla="val 246524"/>
                <a:gd name="f36" fmla="val 85373"/>
                <a:gd name="f37" fmla="val 360603"/>
                <a:gd name="f38" fmla="val 103821"/>
                <a:gd name="f39" fmla="val 404283"/>
                <a:gd name="f40" fmla="val 125000"/>
                <a:gd name="f41" fmla="val 446473"/>
                <a:gd name="f42" fmla="val 148576"/>
                <a:gd name="f43" fmla="val 487092"/>
                <a:gd name="f44" fmla="+- 0 0 -90"/>
                <a:gd name="f45" fmla="*/ f3 1 157758"/>
                <a:gd name="f46" fmla="*/ f4 1 487091"/>
                <a:gd name="f47" fmla="+- f7 0 f5"/>
                <a:gd name="f48" fmla="+- f6 0 f5"/>
                <a:gd name="f49" fmla="*/ f44 f0 1"/>
                <a:gd name="f50" fmla="*/ f48 1 157758"/>
                <a:gd name="f51" fmla="*/ f47 1 487091"/>
                <a:gd name="f52" fmla="*/ 148494 f48 1"/>
                <a:gd name="f53" fmla="*/ 487009 f47 1"/>
                <a:gd name="f54" fmla="*/ 157759 f48 1"/>
                <a:gd name="f55" fmla="*/ 486678 f47 1"/>
                <a:gd name="f56" fmla="*/ 92819 f48 1"/>
                <a:gd name="f57" fmla="*/ 357377 f47 1"/>
                <a:gd name="f58" fmla="*/ 7942 f48 1"/>
                <a:gd name="f59" fmla="*/ 0 f47 1"/>
                <a:gd name="f60" fmla="*/ 0 f48 1"/>
                <a:gd name="f61" fmla="*/ 3061 f47 1"/>
                <a:gd name="f62" fmla="*/ 85373 f48 1"/>
                <a:gd name="f63" fmla="*/ 360603 f47 1"/>
                <a:gd name="f64" fmla="*/ 148576 f48 1"/>
                <a:gd name="f65" fmla="*/ 487092 f47 1"/>
                <a:gd name="f66" fmla="*/ f49 1 f2"/>
                <a:gd name="f67" fmla="*/ f52 1 157758"/>
                <a:gd name="f68" fmla="*/ f53 1 487091"/>
                <a:gd name="f69" fmla="*/ f54 1 157758"/>
                <a:gd name="f70" fmla="*/ f55 1 487091"/>
                <a:gd name="f71" fmla="*/ f56 1 157758"/>
                <a:gd name="f72" fmla="*/ f57 1 487091"/>
                <a:gd name="f73" fmla="*/ f58 1 157758"/>
                <a:gd name="f74" fmla="*/ f59 1 487091"/>
                <a:gd name="f75" fmla="*/ f60 1 157758"/>
                <a:gd name="f76" fmla="*/ f61 1 487091"/>
                <a:gd name="f77" fmla="*/ f62 1 157758"/>
                <a:gd name="f78" fmla="*/ f63 1 487091"/>
                <a:gd name="f79" fmla="*/ f64 1 157758"/>
                <a:gd name="f80" fmla="*/ f65 1 487091"/>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Lst>
              <a:rect l="f100" t="f103" r="f101" b="f102"/>
              <a:pathLst>
                <a:path w="157758" h="487091">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3" name="Freeform: Shape 361">
              <a:extLst>
                <a:ext uri="{FF2B5EF4-FFF2-40B4-BE49-F238E27FC236}">
                  <a16:creationId xmlns:a16="http://schemas.microsoft.com/office/drawing/2014/main" id="{930E3CC3-E123-A55D-BC04-765D37CAEE7F}"/>
                </a:ext>
              </a:extLst>
            </p:cNvPr>
            <p:cNvSpPr/>
            <p:nvPr/>
          </p:nvSpPr>
          <p:spPr>
            <a:xfrm>
              <a:off x="8030809" y="1750344"/>
              <a:ext cx="122291" cy="45720"/>
            </a:xfrm>
            <a:custGeom>
              <a:avLst/>
              <a:gdLst>
                <a:gd name="f0" fmla="val 10800000"/>
                <a:gd name="f1" fmla="val 5400000"/>
                <a:gd name="f2" fmla="val 180"/>
                <a:gd name="f3" fmla="val w"/>
                <a:gd name="f4" fmla="val h"/>
                <a:gd name="f5" fmla="val 0"/>
                <a:gd name="f6" fmla="val 79665"/>
                <a:gd name="f7" fmla="val 29781"/>
                <a:gd name="f8" fmla="val 4550"/>
                <a:gd name="f9" fmla="val 27961"/>
                <a:gd name="f10" fmla="val 5129"/>
                <a:gd name="f11" fmla="val 28540"/>
                <a:gd name="f12" fmla="val 5708"/>
                <a:gd name="f13" fmla="val 29120"/>
                <a:gd name="f14" fmla="val 6287"/>
                <a:gd name="f15" fmla="val 30526"/>
                <a:gd name="f16" fmla="val 20682"/>
                <a:gd name="f17" fmla="val 54930"/>
                <a:gd name="f18" fmla="val 12491"/>
                <a:gd name="f19" fmla="val 5212"/>
                <a:gd name="f20" fmla="val 75943"/>
                <a:gd name="f21" fmla="val 3474"/>
                <a:gd name="f22" fmla="val 72220"/>
                <a:gd name="f23" fmla="val 1820"/>
                <a:gd name="f24" fmla="val 68580"/>
                <a:gd name="f25" fmla="val 45499"/>
                <a:gd name="f26" fmla="val 7032"/>
                <a:gd name="f27" fmla="val 22667"/>
                <a:gd name="f28" fmla="val 14973"/>
                <a:gd name="f29" fmla="val 23494"/>
                <a:gd name="f30" fmla="val 1572"/>
                <a:gd name="f31" fmla="val 24983"/>
                <a:gd name="f32" fmla="val 3061"/>
                <a:gd name="f33" fmla="val 26472"/>
                <a:gd name="f34" fmla="val 4633"/>
                <a:gd name="f35" fmla="val 28044"/>
                <a:gd name="f36" fmla="+- 0 0 -90"/>
                <a:gd name="f37" fmla="*/ f3 1 79665"/>
                <a:gd name="f38" fmla="*/ f4 1 29781"/>
                <a:gd name="f39" fmla="+- f7 0 f5"/>
                <a:gd name="f40" fmla="+- f6 0 f5"/>
                <a:gd name="f41" fmla="*/ f36 f0 1"/>
                <a:gd name="f42" fmla="*/ f40 1 79665"/>
                <a:gd name="f43" fmla="*/ f39 1 29781"/>
                <a:gd name="f44" fmla="*/ 4550 f40 1"/>
                <a:gd name="f45" fmla="*/ 27961 f39 1"/>
                <a:gd name="f46" fmla="*/ 6287 f40 1"/>
                <a:gd name="f47" fmla="*/ 29781 f39 1"/>
                <a:gd name="f48" fmla="*/ 79665 f40 1"/>
                <a:gd name="f49" fmla="*/ 5212 f39 1"/>
                <a:gd name="f50" fmla="*/ 68580 f40 1"/>
                <a:gd name="f51" fmla="*/ 0 f39 1"/>
                <a:gd name="f52" fmla="*/ 0 f40 1"/>
                <a:gd name="f53" fmla="*/ 23494 f39 1"/>
                <a:gd name="f54" fmla="*/ 4633 f40 1"/>
                <a:gd name="f55" fmla="*/ 28044 f39 1"/>
                <a:gd name="f56" fmla="*/ f41 1 f2"/>
                <a:gd name="f57" fmla="*/ f44 1 79665"/>
                <a:gd name="f58" fmla="*/ f45 1 29781"/>
                <a:gd name="f59" fmla="*/ f46 1 79665"/>
                <a:gd name="f60" fmla="*/ f47 1 29781"/>
                <a:gd name="f61" fmla="*/ f48 1 79665"/>
                <a:gd name="f62" fmla="*/ f49 1 29781"/>
                <a:gd name="f63" fmla="*/ f50 1 79665"/>
                <a:gd name="f64" fmla="*/ f51 1 29781"/>
                <a:gd name="f65" fmla="*/ f52 1 79665"/>
                <a:gd name="f66" fmla="*/ f53 1 29781"/>
                <a:gd name="f67" fmla="*/ f54 1 79665"/>
                <a:gd name="f68" fmla="*/ f55 1 29781"/>
                <a:gd name="f69" fmla="*/ f5 1 f42"/>
                <a:gd name="f70" fmla="*/ f6 1 f42"/>
                <a:gd name="f71" fmla="*/ f5 1 f43"/>
                <a:gd name="f72" fmla="*/ f7 1 f43"/>
                <a:gd name="f73" fmla="+- f56 0 f1"/>
                <a:gd name="f74" fmla="*/ f57 1 f42"/>
                <a:gd name="f75" fmla="*/ f58 1 f43"/>
                <a:gd name="f76" fmla="*/ f59 1 f42"/>
                <a:gd name="f77" fmla="*/ f60 1 f43"/>
                <a:gd name="f78" fmla="*/ f61 1 f42"/>
                <a:gd name="f79" fmla="*/ f62 1 f43"/>
                <a:gd name="f80" fmla="*/ f63 1 f42"/>
                <a:gd name="f81" fmla="*/ f64 1 f43"/>
                <a:gd name="f82" fmla="*/ f65 1 f42"/>
                <a:gd name="f83" fmla="*/ f66 1 f43"/>
                <a:gd name="f84" fmla="*/ f67 1 f42"/>
                <a:gd name="f85" fmla="*/ f68 1 f43"/>
                <a:gd name="f86" fmla="*/ f69 f37 1"/>
                <a:gd name="f87" fmla="*/ f70 f37 1"/>
                <a:gd name="f88" fmla="*/ f72 f38 1"/>
                <a:gd name="f89" fmla="*/ f71 f38 1"/>
                <a:gd name="f90" fmla="*/ f74 f37 1"/>
                <a:gd name="f91" fmla="*/ f75 f38 1"/>
                <a:gd name="f92" fmla="*/ f76 f37 1"/>
                <a:gd name="f93" fmla="*/ f77 f38 1"/>
                <a:gd name="f94" fmla="*/ f78 f37 1"/>
                <a:gd name="f95" fmla="*/ f79 f38 1"/>
                <a:gd name="f96" fmla="*/ f80 f37 1"/>
                <a:gd name="f97" fmla="*/ f81 f38 1"/>
                <a:gd name="f98" fmla="*/ f82 f37 1"/>
                <a:gd name="f99" fmla="*/ f83 f38 1"/>
                <a:gd name="f100" fmla="*/ f84 f37 1"/>
                <a:gd name="f101" fmla="*/ f85 f38 1"/>
              </a:gdLst>
              <a:ahLst/>
              <a:cxnLst>
                <a:cxn ang="3cd4">
                  <a:pos x="hc" y="t"/>
                </a:cxn>
                <a:cxn ang="0">
                  <a:pos x="r" y="vc"/>
                </a:cxn>
                <a:cxn ang="cd4">
                  <a:pos x="hc" y="b"/>
                </a:cxn>
                <a:cxn ang="cd2">
                  <a:pos x="l" y="vc"/>
                </a:cxn>
                <a:cxn ang="f73">
                  <a:pos x="f90" y="f91"/>
                </a:cxn>
                <a:cxn ang="f73">
                  <a:pos x="f92" y="f93"/>
                </a:cxn>
                <a:cxn ang="f73">
                  <a:pos x="f94" y="f95"/>
                </a:cxn>
                <a:cxn ang="f73">
                  <a:pos x="f96" y="f97"/>
                </a:cxn>
                <a:cxn ang="f73">
                  <a:pos x="f98" y="f99"/>
                </a:cxn>
                <a:cxn ang="f73">
                  <a:pos x="f100" y="f101"/>
                </a:cxn>
              </a:cxnLst>
              <a:rect l="f86" t="f89" r="f87" b="f88"/>
              <a:pathLst>
                <a:path w="79665" h="29781">
                  <a:moveTo>
                    <a:pt x="f8" y="f9"/>
                  </a:moveTo>
                  <a:cubicBezTo>
                    <a:pt x="f10" y="f11"/>
                    <a:pt x="f12" y="f13"/>
                    <a:pt x="f14" y="f7"/>
                  </a:cubicBezTo>
                  <a:cubicBezTo>
                    <a:pt x="f15" y="f16"/>
                    <a:pt x="f17" y="f18"/>
                    <a:pt x="f6" y="f19"/>
                  </a:cubicBezTo>
                  <a:cubicBezTo>
                    <a:pt x="f20" y="f21"/>
                    <a:pt x="f22" y="f23"/>
                    <a:pt x="f24" y="f5"/>
                  </a:cubicBezTo>
                  <a:cubicBezTo>
                    <a:pt x="f25" y="f26"/>
                    <a:pt x="f27" y="f28"/>
                    <a:pt x="f5" y="f29"/>
                  </a:cubicBezTo>
                  <a:cubicBezTo>
                    <a:pt x="f30" y="f31"/>
                    <a:pt x="f32" y="f33"/>
                    <a:pt x="f34" y="f3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4" name="Freeform: Shape 362">
              <a:extLst>
                <a:ext uri="{FF2B5EF4-FFF2-40B4-BE49-F238E27FC236}">
                  <a16:creationId xmlns:a16="http://schemas.microsoft.com/office/drawing/2014/main" id="{3D5B7C0D-A85A-2448-F165-EF367321A722}"/>
                </a:ext>
              </a:extLst>
            </p:cNvPr>
            <p:cNvSpPr/>
            <p:nvPr/>
          </p:nvSpPr>
          <p:spPr>
            <a:xfrm>
              <a:off x="6922163" y="3246833"/>
              <a:ext cx="14346" cy="27806"/>
            </a:xfrm>
            <a:custGeom>
              <a:avLst/>
              <a:gdLst>
                <a:gd name="f0" fmla="val 10800000"/>
                <a:gd name="f1" fmla="val 5400000"/>
                <a:gd name="f2" fmla="val 180"/>
                <a:gd name="f3" fmla="val w"/>
                <a:gd name="f4" fmla="val h"/>
                <a:gd name="f5" fmla="val 0"/>
                <a:gd name="f6" fmla="val 9348"/>
                <a:gd name="f7" fmla="val 18117"/>
                <a:gd name="f8" fmla="val 8355"/>
                <a:gd name="f9" fmla="val 16793"/>
                <a:gd name="f10" fmla="val 8687"/>
                <a:gd name="f11" fmla="val 12574"/>
                <a:gd name="f12" fmla="val 9017"/>
                <a:gd name="f13" fmla="val 4136"/>
                <a:gd name="f14" fmla="val 6784"/>
                <a:gd name="f15" fmla="val 2730"/>
                <a:gd name="f16" fmla="val 1406"/>
                <a:gd name="f17" fmla="val 1490"/>
                <a:gd name="f18" fmla="val 993"/>
                <a:gd name="f19" fmla="val 6039"/>
                <a:gd name="f20" fmla="val 496"/>
                <a:gd name="f21" fmla="val 12078"/>
                <a:gd name="f22" fmla="val 17703"/>
                <a:gd name="f23" fmla="val 5460"/>
                <a:gd name="f24" fmla="val 17207"/>
                <a:gd name="f25" fmla="val 8273"/>
                <a:gd name="f26" fmla="+- 0 0 -90"/>
                <a:gd name="f27" fmla="*/ f3 1 9348"/>
                <a:gd name="f28" fmla="*/ f4 1 18117"/>
                <a:gd name="f29" fmla="+- f7 0 f5"/>
                <a:gd name="f30" fmla="+- f6 0 f5"/>
                <a:gd name="f31" fmla="*/ f26 f0 1"/>
                <a:gd name="f32" fmla="*/ f30 1 9348"/>
                <a:gd name="f33" fmla="*/ f29 1 18117"/>
                <a:gd name="f34" fmla="*/ 8355 f30 1"/>
                <a:gd name="f35" fmla="*/ 16793 f29 1"/>
                <a:gd name="f36" fmla="*/ 9348 f30 1"/>
                <a:gd name="f37" fmla="*/ 4136 f29 1"/>
                <a:gd name="f38" fmla="*/ 1490 f30 1"/>
                <a:gd name="f39" fmla="*/ 0 f29 1"/>
                <a:gd name="f40" fmla="*/ 0 f30 1"/>
                <a:gd name="f41" fmla="*/ 18117 f29 1"/>
                <a:gd name="f42" fmla="*/ 8273 f30 1"/>
                <a:gd name="f43" fmla="*/ f31 1 f2"/>
                <a:gd name="f44" fmla="*/ f34 1 9348"/>
                <a:gd name="f45" fmla="*/ f35 1 18117"/>
                <a:gd name="f46" fmla="*/ f36 1 9348"/>
                <a:gd name="f47" fmla="*/ f37 1 18117"/>
                <a:gd name="f48" fmla="*/ f38 1 9348"/>
                <a:gd name="f49" fmla="*/ f39 1 18117"/>
                <a:gd name="f50" fmla="*/ f40 1 9348"/>
                <a:gd name="f51" fmla="*/ f41 1 18117"/>
                <a:gd name="f52" fmla="*/ f42 1 9348"/>
                <a:gd name="f53" fmla="*/ f5 1 f32"/>
                <a:gd name="f54" fmla="*/ f6 1 f32"/>
                <a:gd name="f55" fmla="*/ f5 1 f33"/>
                <a:gd name="f56" fmla="*/ f7 1 f33"/>
                <a:gd name="f57" fmla="+- f43 0 f1"/>
                <a:gd name="f58" fmla="*/ f44 1 f32"/>
                <a:gd name="f59" fmla="*/ f45 1 f33"/>
                <a:gd name="f60" fmla="*/ f46 1 f32"/>
                <a:gd name="f61" fmla="*/ f47 1 f33"/>
                <a:gd name="f62" fmla="*/ f48 1 f32"/>
                <a:gd name="f63" fmla="*/ f49 1 f33"/>
                <a:gd name="f64" fmla="*/ f50 1 f32"/>
                <a:gd name="f65" fmla="*/ f51 1 f33"/>
                <a:gd name="f66" fmla="*/ f52 1 f32"/>
                <a:gd name="f67" fmla="*/ f53 f27 1"/>
                <a:gd name="f68" fmla="*/ f54 f27 1"/>
                <a:gd name="f69" fmla="*/ f56 f28 1"/>
                <a:gd name="f70" fmla="*/ f55 f28 1"/>
                <a:gd name="f71" fmla="*/ f58 f27 1"/>
                <a:gd name="f72" fmla="*/ f59 f28 1"/>
                <a:gd name="f73" fmla="*/ f60 f27 1"/>
                <a:gd name="f74" fmla="*/ f61 f28 1"/>
                <a:gd name="f75" fmla="*/ f62 f27 1"/>
                <a:gd name="f76" fmla="*/ f63 f28 1"/>
                <a:gd name="f77" fmla="*/ f64 f27 1"/>
                <a:gd name="f78" fmla="*/ f65 f28 1"/>
                <a:gd name="f79" fmla="*/ f66 f27 1"/>
              </a:gdLst>
              <a:ahLst/>
              <a:cxnLst>
                <a:cxn ang="3cd4">
                  <a:pos x="hc" y="t"/>
                </a:cxn>
                <a:cxn ang="0">
                  <a:pos x="r" y="vc"/>
                </a:cxn>
                <a:cxn ang="cd4">
                  <a:pos x="hc" y="b"/>
                </a:cxn>
                <a:cxn ang="cd2">
                  <a:pos x="l" y="vc"/>
                </a:cxn>
                <a:cxn ang="f57">
                  <a:pos x="f71" y="f72"/>
                </a:cxn>
                <a:cxn ang="f57">
                  <a:pos x="f73" y="f74"/>
                </a:cxn>
                <a:cxn ang="f57">
                  <a:pos x="f75" y="f76"/>
                </a:cxn>
                <a:cxn ang="f57">
                  <a:pos x="f77" y="f78"/>
                </a:cxn>
                <a:cxn ang="f57">
                  <a:pos x="f79" y="f72"/>
                </a:cxn>
              </a:cxnLst>
              <a:rect l="f67" t="f70" r="f68" b="f69"/>
              <a:pathLst>
                <a:path w="9348" h="18117">
                  <a:moveTo>
                    <a:pt x="f8" y="f9"/>
                  </a:moveTo>
                  <a:cubicBezTo>
                    <a:pt x="f10" y="f11"/>
                    <a:pt x="f12" y="f8"/>
                    <a:pt x="f6" y="f13"/>
                  </a:cubicBezTo>
                  <a:cubicBezTo>
                    <a:pt x="f14" y="f15"/>
                    <a:pt x="f13" y="f16"/>
                    <a:pt x="f17" y="f5"/>
                  </a:cubicBezTo>
                  <a:cubicBezTo>
                    <a:pt x="f18" y="f19"/>
                    <a:pt x="f20" y="f21"/>
                    <a:pt x="f5" y="f7"/>
                  </a:cubicBezTo>
                  <a:cubicBezTo>
                    <a:pt x="f15" y="f22"/>
                    <a:pt x="f23" y="f24"/>
                    <a:pt x="f2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5" name="Freeform: Shape 363">
              <a:extLst>
                <a:ext uri="{FF2B5EF4-FFF2-40B4-BE49-F238E27FC236}">
                  <a16:creationId xmlns:a16="http://schemas.microsoft.com/office/drawing/2014/main" id="{56193708-1736-308B-B156-D7D87F7676FB}"/>
                </a:ext>
              </a:extLst>
            </p:cNvPr>
            <p:cNvSpPr/>
            <p:nvPr/>
          </p:nvSpPr>
          <p:spPr>
            <a:xfrm>
              <a:off x="7847051" y="4911836"/>
              <a:ext cx="2157" cy="2660"/>
            </a:xfrm>
            <a:custGeom>
              <a:avLst/>
              <a:gdLst>
                <a:gd name="f0" fmla="val 10800000"/>
                <a:gd name="f1" fmla="val 5400000"/>
                <a:gd name="f2" fmla="val 180"/>
                <a:gd name="f3" fmla="val w"/>
                <a:gd name="f4" fmla="val h"/>
                <a:gd name="f5" fmla="val 0"/>
                <a:gd name="f6" fmla="val 1406"/>
                <a:gd name="f7" fmla="val 1736"/>
                <a:gd name="f8" fmla="val 1737"/>
                <a:gd name="f9" fmla="val 496"/>
                <a:gd name="f10" fmla="val 910"/>
                <a:gd name="f11" fmla="val 993"/>
                <a:gd name="f12" fmla="val 661"/>
                <a:gd name="f13" fmla="val 414"/>
                <a:gd name="f14" fmla="val 579"/>
                <a:gd name="f15" fmla="val 248"/>
                <a:gd name="f16" fmla="val 166"/>
                <a:gd name="f17" fmla="+- 0 0 -90"/>
                <a:gd name="f18" fmla="*/ f3 1 1406"/>
                <a:gd name="f19" fmla="*/ f4 1 1736"/>
                <a:gd name="f20" fmla="+- f7 0 f5"/>
                <a:gd name="f21" fmla="+- f6 0 f5"/>
                <a:gd name="f22" fmla="*/ f17 f0 1"/>
                <a:gd name="f23" fmla="*/ f21 1 1406"/>
                <a:gd name="f24" fmla="*/ f20 1 1736"/>
                <a:gd name="f25" fmla="*/ 0 f21 1"/>
                <a:gd name="f26" fmla="*/ 1737 f20 1"/>
                <a:gd name="f27" fmla="*/ 1406 f21 1"/>
                <a:gd name="f28" fmla="*/ 661 f20 1"/>
                <a:gd name="f29" fmla="*/ 166 f21 1"/>
                <a:gd name="f30" fmla="*/ 0 f20 1"/>
                <a:gd name="f31" fmla="*/ f22 1 f2"/>
                <a:gd name="f32" fmla="*/ f25 1 1406"/>
                <a:gd name="f33" fmla="*/ f26 1 1736"/>
                <a:gd name="f34" fmla="*/ f27 1 1406"/>
                <a:gd name="f35" fmla="*/ f28 1 1736"/>
                <a:gd name="f36" fmla="*/ f29 1 1406"/>
                <a:gd name="f37" fmla="*/ f30 1 1736"/>
                <a:gd name="f38" fmla="*/ f5 1 f23"/>
                <a:gd name="f39" fmla="*/ f6 1 f23"/>
                <a:gd name="f40" fmla="*/ f5 1 f24"/>
                <a:gd name="f41" fmla="*/ f7 1 f24"/>
                <a:gd name="f42" fmla="+- f31 0 f1"/>
                <a:gd name="f43" fmla="*/ f32 1 f23"/>
                <a:gd name="f44" fmla="*/ f33 1 f24"/>
                <a:gd name="f45" fmla="*/ f34 1 f23"/>
                <a:gd name="f46" fmla="*/ f35 1 f24"/>
                <a:gd name="f47" fmla="*/ f36 1 f23"/>
                <a:gd name="f48" fmla="*/ f37 1 f24"/>
                <a:gd name="f49" fmla="*/ f38 f18 1"/>
                <a:gd name="f50" fmla="*/ f39 f18 1"/>
                <a:gd name="f51" fmla="*/ f41 f19 1"/>
                <a:gd name="f52" fmla="*/ f40 f19 1"/>
                <a:gd name="f53" fmla="*/ f43 f18 1"/>
                <a:gd name="f54" fmla="*/ f44 f19 1"/>
                <a:gd name="f55" fmla="*/ f45 f18 1"/>
                <a:gd name="f56" fmla="*/ f46 f19 1"/>
                <a:gd name="f57" fmla="*/ f47 f18 1"/>
                <a:gd name="f58" fmla="*/ f48 f19 1"/>
              </a:gdLst>
              <a:ahLst/>
              <a:cxnLst>
                <a:cxn ang="3cd4">
                  <a:pos x="hc" y="t"/>
                </a:cxn>
                <a:cxn ang="0">
                  <a:pos x="r" y="vc"/>
                </a:cxn>
                <a:cxn ang="cd4">
                  <a:pos x="hc" y="b"/>
                </a:cxn>
                <a:cxn ang="cd2">
                  <a:pos x="l" y="vc"/>
                </a:cxn>
                <a:cxn ang="f42">
                  <a:pos x="f53" y="f54"/>
                </a:cxn>
                <a:cxn ang="f42">
                  <a:pos x="f55" y="f56"/>
                </a:cxn>
                <a:cxn ang="f42">
                  <a:pos x="f57" y="f58"/>
                </a:cxn>
                <a:cxn ang="f42">
                  <a:pos x="f53" y="f54"/>
                </a:cxn>
              </a:cxnLst>
              <a:rect l="f49" t="f52" r="f50" b="f51"/>
              <a:pathLst>
                <a:path w="1406" h="1736">
                  <a:moveTo>
                    <a:pt x="f5" y="f8"/>
                  </a:moveTo>
                  <a:cubicBezTo>
                    <a:pt x="f9" y="f6"/>
                    <a:pt x="f10" y="f11"/>
                    <a:pt x="f6" y="f12"/>
                  </a:cubicBezTo>
                  <a:cubicBezTo>
                    <a:pt x="f11" y="f13"/>
                    <a:pt x="f14" y="f15"/>
                    <a:pt x="f16" y="f5"/>
                  </a:cubicBezTo>
                  <a:lnTo>
                    <a:pt x="f5" y="f8"/>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6" name="Freeform: Shape 364">
              <a:extLst>
                <a:ext uri="{FF2B5EF4-FFF2-40B4-BE49-F238E27FC236}">
                  <a16:creationId xmlns:a16="http://schemas.microsoft.com/office/drawing/2014/main" id="{A88F93F9-DE13-ABEC-1A84-FB7C7F0BAC48}"/>
                </a:ext>
              </a:extLst>
            </p:cNvPr>
            <p:cNvSpPr/>
            <p:nvPr/>
          </p:nvSpPr>
          <p:spPr>
            <a:xfrm>
              <a:off x="6917966" y="3285439"/>
              <a:ext cx="16258" cy="219949"/>
            </a:xfrm>
            <a:custGeom>
              <a:avLst/>
              <a:gdLst>
                <a:gd name="f0" fmla="val 10800000"/>
                <a:gd name="f1" fmla="val 5400000"/>
                <a:gd name="f2" fmla="val 180"/>
                <a:gd name="f3" fmla="val w"/>
                <a:gd name="f4" fmla="val h"/>
                <a:gd name="f5" fmla="val 0"/>
                <a:gd name="f6" fmla="val 10588"/>
                <a:gd name="f7" fmla="val 143281"/>
                <a:gd name="f8" fmla="val 10589"/>
                <a:gd name="f9" fmla="val 7859"/>
                <a:gd name="f10" fmla="val 414"/>
                <a:gd name="f11" fmla="val 5129"/>
                <a:gd name="f12" fmla="val 910"/>
                <a:gd name="f13" fmla="val 2316"/>
                <a:gd name="f14" fmla="val 1323"/>
                <a:gd name="f15" fmla="val 827"/>
                <a:gd name="f16" fmla="val 24983"/>
                <a:gd name="f17" fmla="val 48808"/>
                <a:gd name="f18" fmla="val 72716"/>
                <a:gd name="f19" fmla="val 96624"/>
                <a:gd name="f20" fmla="val 119870"/>
                <a:gd name="f21" fmla="val 2233"/>
                <a:gd name="f22" fmla="val 143282"/>
                <a:gd name="f23" fmla="val 4881"/>
                <a:gd name="f24" fmla="val 142289"/>
                <a:gd name="f25" fmla="val 7528"/>
                <a:gd name="f26" fmla="val 141296"/>
                <a:gd name="f27" fmla="val 10175"/>
                <a:gd name="f28" fmla="val 140304"/>
                <a:gd name="f29" fmla="val 8852"/>
                <a:gd name="f30" fmla="val 117885"/>
                <a:gd name="f31" fmla="val 8107"/>
                <a:gd name="f32" fmla="val 95383"/>
                <a:gd name="f33" fmla="val 48312"/>
                <a:gd name="f34" fmla="val 8934"/>
                <a:gd name="f35" fmla="val 24073"/>
                <a:gd name="f36" fmla="val 10506"/>
                <a:gd name="f37" fmla="+- 0 0 -90"/>
                <a:gd name="f38" fmla="*/ f3 1 10588"/>
                <a:gd name="f39" fmla="*/ f4 1 143281"/>
                <a:gd name="f40" fmla="+- f7 0 f5"/>
                <a:gd name="f41" fmla="+- f6 0 f5"/>
                <a:gd name="f42" fmla="*/ f37 f0 1"/>
                <a:gd name="f43" fmla="*/ f41 1 10588"/>
                <a:gd name="f44" fmla="*/ f40 1 143281"/>
                <a:gd name="f45" fmla="*/ 10589 f41 1"/>
                <a:gd name="f46" fmla="*/ 0 f40 1"/>
                <a:gd name="f47" fmla="*/ 2316 f41 1"/>
                <a:gd name="f48" fmla="*/ 1323 f40 1"/>
                <a:gd name="f49" fmla="*/ 0 f41 1"/>
                <a:gd name="f50" fmla="*/ 72716 f40 1"/>
                <a:gd name="f51" fmla="*/ 2233 f41 1"/>
                <a:gd name="f52" fmla="*/ 143282 f40 1"/>
                <a:gd name="f53" fmla="*/ 10175 f41 1"/>
                <a:gd name="f54" fmla="*/ 140304 f40 1"/>
                <a:gd name="f55" fmla="*/ 8107 f41 1"/>
                <a:gd name="f56" fmla="*/ 10506 f41 1"/>
                <a:gd name="f57" fmla="*/ f42 1 f2"/>
                <a:gd name="f58" fmla="*/ f45 1 10588"/>
                <a:gd name="f59" fmla="*/ f46 1 143281"/>
                <a:gd name="f60" fmla="*/ f47 1 10588"/>
                <a:gd name="f61" fmla="*/ f48 1 143281"/>
                <a:gd name="f62" fmla="*/ f49 1 10588"/>
                <a:gd name="f63" fmla="*/ f50 1 143281"/>
                <a:gd name="f64" fmla="*/ f51 1 10588"/>
                <a:gd name="f65" fmla="*/ f52 1 143281"/>
                <a:gd name="f66" fmla="*/ f53 1 10588"/>
                <a:gd name="f67" fmla="*/ f54 1 143281"/>
                <a:gd name="f68" fmla="*/ f55 1 10588"/>
                <a:gd name="f69" fmla="*/ f56 1 10588"/>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3"/>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8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96"/>
                </a:cxn>
                <a:cxn ang="f74">
                  <a:pos x="f102" y="f92"/>
                </a:cxn>
              </a:cxnLst>
              <a:rect l="f87" t="f90" r="f88" b="f89"/>
              <a:pathLst>
                <a:path w="10588" h="143281">
                  <a:moveTo>
                    <a:pt x="f8" y="f5"/>
                  </a:moveTo>
                  <a:cubicBezTo>
                    <a:pt x="f9" y="f10"/>
                    <a:pt x="f11" y="f12"/>
                    <a:pt x="f13" y="f14"/>
                  </a:cubicBezTo>
                  <a:cubicBezTo>
                    <a:pt x="f15" y="f16"/>
                    <a:pt x="f5" y="f17"/>
                    <a:pt x="f5" y="f18"/>
                  </a:cubicBezTo>
                  <a:cubicBezTo>
                    <a:pt x="f5" y="f19"/>
                    <a:pt x="f15" y="f20"/>
                    <a:pt x="f21" y="f22"/>
                  </a:cubicBezTo>
                  <a:cubicBezTo>
                    <a:pt x="f23" y="f24"/>
                    <a:pt x="f25" y="f26"/>
                    <a:pt x="f27" y="f28"/>
                  </a:cubicBezTo>
                  <a:cubicBezTo>
                    <a:pt x="f29" y="f30"/>
                    <a:pt x="f31" y="f32"/>
                    <a:pt x="f31" y="f18"/>
                  </a:cubicBezTo>
                  <a:cubicBezTo>
                    <a:pt x="f31" y="f33"/>
                    <a:pt x="f34" y="f35"/>
                    <a:pt x="f36"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7" name="Freeform: Shape 365">
              <a:extLst>
                <a:ext uri="{FF2B5EF4-FFF2-40B4-BE49-F238E27FC236}">
                  <a16:creationId xmlns:a16="http://schemas.microsoft.com/office/drawing/2014/main" id="{35873964-1A30-41D7-46FE-17A41A1C600E}"/>
                </a:ext>
              </a:extLst>
            </p:cNvPr>
            <p:cNvSpPr/>
            <p:nvPr/>
          </p:nvSpPr>
          <p:spPr>
            <a:xfrm>
              <a:off x="9368933" y="1845460"/>
              <a:ext cx="992453" cy="2919441"/>
            </a:xfrm>
            <a:custGeom>
              <a:avLst/>
              <a:gdLst>
                <a:gd name="f0" fmla="val 10800000"/>
                <a:gd name="f1" fmla="val 5400000"/>
                <a:gd name="f2" fmla="val 180"/>
                <a:gd name="f3" fmla="val w"/>
                <a:gd name="f4" fmla="val h"/>
                <a:gd name="f5" fmla="val 0"/>
                <a:gd name="f6" fmla="val 646505"/>
                <a:gd name="f7" fmla="val 1901792"/>
                <a:gd name="f8" fmla="val 312291"/>
                <a:gd name="f9" fmla="val 223443"/>
                <a:gd name="f10" fmla="val 414541"/>
                <a:gd name="f11" fmla="val 325693"/>
                <a:gd name="f12" fmla="val 494869"/>
                <a:gd name="f13" fmla="val 444819"/>
                <a:gd name="f14" fmla="val 550874"/>
                <a:gd name="f15" fmla="val 577346"/>
                <a:gd name="f16" fmla="val 608947"/>
                <a:gd name="f17" fmla="val 714589"/>
                <a:gd name="f18" fmla="val 638398"/>
                <a:gd name="f19" fmla="val 860435"/>
                <a:gd name="f20" fmla="val 1010748"/>
                <a:gd name="f21" fmla="val 1161062"/>
                <a:gd name="f22" fmla="val 1306908"/>
                <a:gd name="f23" fmla="val 1444151"/>
                <a:gd name="f24" fmla="val 494786"/>
                <a:gd name="f25" fmla="val 1576761"/>
                <a:gd name="f26" fmla="val 1695804"/>
                <a:gd name="f27" fmla="val 1798053"/>
                <a:gd name="f28" fmla="val 276388"/>
                <a:gd name="f29" fmla="val 1833957"/>
                <a:gd name="f30" fmla="val 238252"/>
                <a:gd name="f31" fmla="val 1867130"/>
                <a:gd name="f32" fmla="val 198295"/>
                <a:gd name="f33" fmla="val 1897573"/>
                <a:gd name="f34" fmla="val 200942"/>
                <a:gd name="f35" fmla="val 1898979"/>
                <a:gd name="f36" fmla="val 203589"/>
                <a:gd name="f37" fmla="val 1900386"/>
                <a:gd name="f38" fmla="val 206237"/>
                <a:gd name="f39" fmla="val 245366"/>
                <a:gd name="f40" fmla="val 1871763"/>
                <a:gd name="f41" fmla="val 282676"/>
                <a:gd name="f42" fmla="val 1839168"/>
                <a:gd name="f43" fmla="val 318000"/>
                <a:gd name="f44" fmla="val 1803844"/>
                <a:gd name="f45" fmla="val 420994"/>
                <a:gd name="f46" fmla="val 1700850"/>
                <a:gd name="f47" fmla="val 501900"/>
                <a:gd name="f48" fmla="val 1580897"/>
                <a:gd name="f49" fmla="val 558402"/>
                <a:gd name="f50" fmla="val 1447295"/>
                <a:gd name="f51" fmla="val 616890"/>
                <a:gd name="f52" fmla="val 1308976"/>
                <a:gd name="f53" fmla="val 1162137"/>
                <a:gd name="f54" fmla="val 859360"/>
                <a:gd name="f55" fmla="val 712438"/>
                <a:gd name="f56" fmla="val 574202"/>
                <a:gd name="f57" fmla="val 440682"/>
                <a:gd name="f58" fmla="val 421076"/>
                <a:gd name="f59" fmla="val 320729"/>
                <a:gd name="f60" fmla="val 217653"/>
                <a:gd name="f61" fmla="val 228077"/>
                <a:gd name="f62" fmla="val 127729"/>
                <a:gd name="f63" fmla="val 125248"/>
                <a:gd name="f64" fmla="val 54682"/>
                <a:gd name="f65" fmla="val 11747"/>
                <a:gd name="f66" fmla="val 7860"/>
                <a:gd name="f67" fmla="val 1158"/>
                <a:gd name="f68" fmla="val 3889"/>
                <a:gd name="f69" fmla="val 2316"/>
                <a:gd name="f70" fmla="val 3475"/>
                <a:gd name="f71" fmla="val 115982"/>
                <a:gd name="f72" fmla="val 58156"/>
                <a:gd name="f73" fmla="val 220880"/>
                <a:gd name="f74" fmla="val 131948"/>
                <a:gd name="f75" fmla="+- 0 0 -90"/>
                <a:gd name="f76" fmla="*/ f3 1 646505"/>
                <a:gd name="f77" fmla="*/ f4 1 1901792"/>
                <a:gd name="f78" fmla="+- f7 0 f5"/>
                <a:gd name="f79" fmla="+- f6 0 f5"/>
                <a:gd name="f80" fmla="*/ f75 f0 1"/>
                <a:gd name="f81" fmla="*/ f79 1 646505"/>
                <a:gd name="f82" fmla="*/ f78 1 1901792"/>
                <a:gd name="f83" fmla="*/ 312291 f79 1"/>
                <a:gd name="f84" fmla="*/ 223443 f78 1"/>
                <a:gd name="f85" fmla="*/ 550874 f79 1"/>
                <a:gd name="f86" fmla="*/ 577346 f78 1"/>
                <a:gd name="f87" fmla="*/ 638398 f79 1"/>
                <a:gd name="f88" fmla="*/ 1010748 f78 1"/>
                <a:gd name="f89" fmla="*/ 1444151 f78 1"/>
                <a:gd name="f90" fmla="*/ 1798053 f78 1"/>
                <a:gd name="f91" fmla="*/ 198295 f79 1"/>
                <a:gd name="f92" fmla="*/ 1897573 f78 1"/>
                <a:gd name="f93" fmla="*/ 206237 f79 1"/>
                <a:gd name="f94" fmla="*/ 1901792 f78 1"/>
                <a:gd name="f95" fmla="*/ 318000 f79 1"/>
                <a:gd name="f96" fmla="*/ 1803844 f78 1"/>
                <a:gd name="f97" fmla="*/ 558402 f79 1"/>
                <a:gd name="f98" fmla="*/ 1447295 f78 1"/>
                <a:gd name="f99" fmla="*/ 646505 f79 1"/>
                <a:gd name="f100" fmla="*/ 574202 f78 1"/>
                <a:gd name="f101" fmla="*/ 217653 f78 1"/>
                <a:gd name="f102" fmla="*/ 11747 f79 1"/>
                <a:gd name="f103" fmla="*/ 0 f78 1"/>
                <a:gd name="f104" fmla="*/ 0 f79 1"/>
                <a:gd name="f105" fmla="*/ 3475 f78 1"/>
                <a:gd name="f106" fmla="*/ f80 1 f2"/>
                <a:gd name="f107" fmla="*/ f83 1 646505"/>
                <a:gd name="f108" fmla="*/ f84 1 1901792"/>
                <a:gd name="f109" fmla="*/ f85 1 646505"/>
                <a:gd name="f110" fmla="*/ f86 1 1901792"/>
                <a:gd name="f111" fmla="*/ f87 1 646505"/>
                <a:gd name="f112" fmla="*/ f88 1 1901792"/>
                <a:gd name="f113" fmla="*/ f89 1 1901792"/>
                <a:gd name="f114" fmla="*/ f90 1 1901792"/>
                <a:gd name="f115" fmla="*/ f91 1 646505"/>
                <a:gd name="f116" fmla="*/ f92 1 1901792"/>
                <a:gd name="f117" fmla="*/ f93 1 646505"/>
                <a:gd name="f118" fmla="*/ f94 1 1901792"/>
                <a:gd name="f119" fmla="*/ f95 1 646505"/>
                <a:gd name="f120" fmla="*/ f96 1 1901792"/>
                <a:gd name="f121" fmla="*/ f97 1 646505"/>
                <a:gd name="f122" fmla="*/ f98 1 1901792"/>
                <a:gd name="f123" fmla="*/ f99 1 646505"/>
                <a:gd name="f124" fmla="*/ f100 1 1901792"/>
                <a:gd name="f125" fmla="*/ f101 1 1901792"/>
                <a:gd name="f126" fmla="*/ f102 1 646505"/>
                <a:gd name="f127" fmla="*/ f103 1 1901792"/>
                <a:gd name="f128" fmla="*/ f104 1 646505"/>
                <a:gd name="f129" fmla="*/ f105 1 1901792"/>
                <a:gd name="f130" fmla="*/ f5 1 f81"/>
                <a:gd name="f131" fmla="*/ f6 1 f81"/>
                <a:gd name="f132" fmla="*/ f5 1 f82"/>
                <a:gd name="f133" fmla="*/ f7 1 f82"/>
                <a:gd name="f134" fmla="+- f106 0 f1"/>
                <a:gd name="f135" fmla="*/ f107 1 f81"/>
                <a:gd name="f136" fmla="*/ f108 1 f82"/>
                <a:gd name="f137" fmla="*/ f109 1 f81"/>
                <a:gd name="f138" fmla="*/ f110 1 f82"/>
                <a:gd name="f139" fmla="*/ f111 1 f81"/>
                <a:gd name="f140" fmla="*/ f112 1 f82"/>
                <a:gd name="f141" fmla="*/ f113 1 f82"/>
                <a:gd name="f142" fmla="*/ f114 1 f82"/>
                <a:gd name="f143" fmla="*/ f115 1 f81"/>
                <a:gd name="f144" fmla="*/ f116 1 f82"/>
                <a:gd name="f145" fmla="*/ f117 1 f81"/>
                <a:gd name="f146" fmla="*/ f118 1 f82"/>
                <a:gd name="f147" fmla="*/ f119 1 f81"/>
                <a:gd name="f148" fmla="*/ f120 1 f82"/>
                <a:gd name="f149" fmla="*/ f121 1 f81"/>
                <a:gd name="f150" fmla="*/ f122 1 f82"/>
                <a:gd name="f151" fmla="*/ f123 1 f81"/>
                <a:gd name="f152" fmla="*/ f124 1 f82"/>
                <a:gd name="f153" fmla="*/ f125 1 f82"/>
                <a:gd name="f154" fmla="*/ f126 1 f81"/>
                <a:gd name="f155" fmla="*/ f127 1 f82"/>
                <a:gd name="f156" fmla="*/ f128 1 f81"/>
                <a:gd name="f157" fmla="*/ f129 1 f82"/>
                <a:gd name="f158" fmla="*/ f130 f76 1"/>
                <a:gd name="f159" fmla="*/ f131 f76 1"/>
                <a:gd name="f160" fmla="*/ f133 f77 1"/>
                <a:gd name="f161" fmla="*/ f132 f77 1"/>
                <a:gd name="f162" fmla="*/ f135 f76 1"/>
                <a:gd name="f163" fmla="*/ f136 f77 1"/>
                <a:gd name="f164" fmla="*/ f137 f76 1"/>
                <a:gd name="f165" fmla="*/ f138 f77 1"/>
                <a:gd name="f166" fmla="*/ f139 f76 1"/>
                <a:gd name="f167" fmla="*/ f140 f77 1"/>
                <a:gd name="f168" fmla="*/ f141 f77 1"/>
                <a:gd name="f169" fmla="*/ f142 f77 1"/>
                <a:gd name="f170" fmla="*/ f143 f76 1"/>
                <a:gd name="f171" fmla="*/ f144 f77 1"/>
                <a:gd name="f172" fmla="*/ f145 f76 1"/>
                <a:gd name="f173" fmla="*/ f146 f77 1"/>
                <a:gd name="f174" fmla="*/ f147 f76 1"/>
                <a:gd name="f175" fmla="*/ f148 f77 1"/>
                <a:gd name="f176" fmla="*/ f149 f76 1"/>
                <a:gd name="f177" fmla="*/ f150 f77 1"/>
                <a:gd name="f178" fmla="*/ f151 f76 1"/>
                <a:gd name="f179" fmla="*/ f152 f77 1"/>
                <a:gd name="f180" fmla="*/ f153 f77 1"/>
                <a:gd name="f181" fmla="*/ f154 f76 1"/>
                <a:gd name="f182" fmla="*/ f155 f77 1"/>
                <a:gd name="f183" fmla="*/ f156 f76 1"/>
                <a:gd name="f184" fmla="*/ f157 f77 1"/>
              </a:gdLst>
              <a:ahLst/>
              <a:cxnLst>
                <a:cxn ang="3cd4">
                  <a:pos x="hc" y="t"/>
                </a:cxn>
                <a:cxn ang="0">
                  <a:pos x="r" y="vc"/>
                </a:cxn>
                <a:cxn ang="cd4">
                  <a:pos x="hc" y="b"/>
                </a:cxn>
                <a:cxn ang="cd2">
                  <a:pos x="l" y="vc"/>
                </a:cxn>
                <a:cxn ang="f134">
                  <a:pos x="f162" y="f163"/>
                </a:cxn>
                <a:cxn ang="f134">
                  <a:pos x="f164" y="f165"/>
                </a:cxn>
                <a:cxn ang="f134">
                  <a:pos x="f166" y="f167"/>
                </a:cxn>
                <a:cxn ang="f134">
                  <a:pos x="f164" y="f168"/>
                </a:cxn>
                <a:cxn ang="f134">
                  <a:pos x="f162" y="f169"/>
                </a:cxn>
                <a:cxn ang="f134">
                  <a:pos x="f170" y="f171"/>
                </a:cxn>
                <a:cxn ang="f134">
                  <a:pos x="f172" y="f173"/>
                </a:cxn>
                <a:cxn ang="f134">
                  <a:pos x="f174" y="f175"/>
                </a:cxn>
                <a:cxn ang="f134">
                  <a:pos x="f176" y="f177"/>
                </a:cxn>
                <a:cxn ang="f134">
                  <a:pos x="f178" y="f167"/>
                </a:cxn>
                <a:cxn ang="f134">
                  <a:pos x="f176" y="f179"/>
                </a:cxn>
                <a:cxn ang="f134">
                  <a:pos x="f174" y="f180"/>
                </a:cxn>
                <a:cxn ang="f134">
                  <a:pos x="f181" y="f182"/>
                </a:cxn>
                <a:cxn ang="f134">
                  <a:pos x="f183" y="f184"/>
                </a:cxn>
                <a:cxn ang="f134">
                  <a:pos x="f162" y="f163"/>
                </a:cxn>
              </a:cxnLst>
              <a:rect l="f158" t="f161" r="f159" b="f160"/>
              <a:pathLst>
                <a:path w="646505" h="1901792">
                  <a:moveTo>
                    <a:pt x="f8" y="f9"/>
                  </a:moveTo>
                  <a:cubicBezTo>
                    <a:pt x="f10" y="f11"/>
                    <a:pt x="f12" y="f13"/>
                    <a:pt x="f14" y="f15"/>
                  </a:cubicBezTo>
                  <a:cubicBezTo>
                    <a:pt x="f16" y="f17"/>
                    <a:pt x="f18" y="f19"/>
                    <a:pt x="f18" y="f20"/>
                  </a:cubicBezTo>
                  <a:cubicBezTo>
                    <a:pt x="f18" y="f21"/>
                    <a:pt x="f16" y="f22"/>
                    <a:pt x="f14" y="f23"/>
                  </a:cubicBezTo>
                  <a:cubicBezTo>
                    <a:pt x="f24" y="f25"/>
                    <a:pt x="f10" y="f26"/>
                    <a:pt x="f8" y="f27"/>
                  </a:cubicBezTo>
                  <a:cubicBezTo>
                    <a:pt x="f28" y="f29"/>
                    <a:pt x="f30" y="f31"/>
                    <a:pt x="f32" y="f33"/>
                  </a:cubicBezTo>
                  <a:cubicBezTo>
                    <a:pt x="f34" y="f35"/>
                    <a:pt x="f36" y="f37"/>
                    <a:pt x="f38" y="f7"/>
                  </a:cubicBezTo>
                  <a:cubicBezTo>
                    <a:pt x="f39" y="f40"/>
                    <a:pt x="f41" y="f42"/>
                    <a:pt x="f43" y="f44"/>
                  </a:cubicBezTo>
                  <a:cubicBezTo>
                    <a:pt x="f45" y="f46"/>
                    <a:pt x="f47" y="f48"/>
                    <a:pt x="f49" y="f50"/>
                  </a:cubicBezTo>
                  <a:cubicBezTo>
                    <a:pt x="f51" y="f52"/>
                    <a:pt x="f6" y="f53"/>
                    <a:pt x="f6" y="f20"/>
                  </a:cubicBezTo>
                  <a:cubicBezTo>
                    <a:pt x="f6" y="f54"/>
                    <a:pt x="f51" y="f55"/>
                    <a:pt x="f49" y="f56"/>
                  </a:cubicBezTo>
                  <a:cubicBezTo>
                    <a:pt x="f47" y="f57"/>
                    <a:pt x="f58" y="f59"/>
                    <a:pt x="f43" y="f60"/>
                  </a:cubicBezTo>
                  <a:cubicBezTo>
                    <a:pt x="f61" y="f62"/>
                    <a:pt x="f63" y="f64"/>
                    <a:pt x="f65" y="f5"/>
                  </a:cubicBezTo>
                  <a:cubicBezTo>
                    <a:pt x="f66" y="f67"/>
                    <a:pt x="f68" y="f69"/>
                    <a:pt x="f5" y="f70"/>
                  </a:cubicBezTo>
                  <a:cubicBezTo>
                    <a:pt x="f71" y="f72"/>
                    <a:pt x="f73" y="f7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8" name="Freeform: Shape 366">
              <a:extLst>
                <a:ext uri="{FF2B5EF4-FFF2-40B4-BE49-F238E27FC236}">
                  <a16:creationId xmlns:a16="http://schemas.microsoft.com/office/drawing/2014/main" id="{40B3E605-99AA-1378-0E56-0D877E624E4E}"/>
                </a:ext>
              </a:extLst>
            </p:cNvPr>
            <p:cNvSpPr/>
            <p:nvPr/>
          </p:nvSpPr>
          <p:spPr>
            <a:xfrm>
              <a:off x="5191752" y="2474585"/>
              <a:ext cx="617183" cy="599151"/>
            </a:xfrm>
            <a:custGeom>
              <a:avLst/>
              <a:gdLst>
                <a:gd name="f0" fmla="val 10800000"/>
                <a:gd name="f1" fmla="val 5400000"/>
                <a:gd name="f2" fmla="val 180"/>
                <a:gd name="f3" fmla="val w"/>
                <a:gd name="f4" fmla="val h"/>
                <a:gd name="f5" fmla="val 0"/>
                <a:gd name="f6" fmla="val 402049"/>
                <a:gd name="f7" fmla="val 390302"/>
                <a:gd name="f8" fmla="val 161647"/>
                <a:gd name="f9" fmla="val 214178"/>
                <a:gd name="f10" fmla="val 230475"/>
                <a:gd name="f11" fmla="val 283006"/>
                <a:gd name="f12" fmla="val 306914"/>
                <a:gd name="f13" fmla="val 341907"/>
                <a:gd name="f14" fmla="val 389889"/>
                <a:gd name="f15" fmla="val 393942"/>
                <a:gd name="f16" fmla="val 389475"/>
                <a:gd name="f17" fmla="val 397996"/>
                <a:gd name="f18" fmla="val 388730"/>
                <a:gd name="f19" fmla="val 387986"/>
                <a:gd name="f20" fmla="val 316510"/>
                <a:gd name="f21" fmla="val 339095"/>
                <a:gd name="f22" fmla="val 237920"/>
                <a:gd name="f23" fmla="val 278953"/>
                <a:gd name="f24" fmla="val 167355"/>
                <a:gd name="f25" fmla="val 208387"/>
                <a:gd name="f26" fmla="val 104069"/>
                <a:gd name="f27" fmla="val 145102"/>
                <a:gd name="f28" fmla="val 49222"/>
                <a:gd name="f29" fmla="val 75363"/>
                <a:gd name="f30" fmla="val 3309"/>
                <a:gd name="f31" fmla="val 2233"/>
                <a:gd name="f32" fmla="val 3392"/>
                <a:gd name="f33" fmla="val 1075"/>
                <a:gd name="f34" fmla="val 6784"/>
                <a:gd name="f35" fmla="val 10175"/>
                <a:gd name="f36" fmla="val 45499"/>
                <a:gd name="f37" fmla="val 83884"/>
                <a:gd name="f38" fmla="val 99519"/>
                <a:gd name="f39" fmla="val 152133"/>
                <a:gd name="f40" fmla="val 161564"/>
                <a:gd name="f41" fmla="+- 0 0 -90"/>
                <a:gd name="f42" fmla="*/ f3 1 402049"/>
                <a:gd name="f43" fmla="*/ f4 1 390302"/>
                <a:gd name="f44" fmla="+- f7 0 f5"/>
                <a:gd name="f45" fmla="+- f6 0 f5"/>
                <a:gd name="f46" fmla="*/ f41 f0 1"/>
                <a:gd name="f47" fmla="*/ f45 1 402049"/>
                <a:gd name="f48" fmla="*/ f44 1 390302"/>
                <a:gd name="f49" fmla="*/ 161647 f45 1"/>
                <a:gd name="f50" fmla="*/ 214178 f44 1"/>
                <a:gd name="f51" fmla="*/ 389889 f45 1"/>
                <a:gd name="f52" fmla="*/ 390302 f44 1"/>
                <a:gd name="f53" fmla="*/ 402049 f45 1"/>
                <a:gd name="f54" fmla="*/ 387986 f44 1"/>
                <a:gd name="f55" fmla="*/ 167355 f45 1"/>
                <a:gd name="f56" fmla="*/ 208387 f44 1"/>
                <a:gd name="f57" fmla="*/ 3309 f45 1"/>
                <a:gd name="f58" fmla="*/ 0 f44 1"/>
                <a:gd name="f59" fmla="*/ 0 f45 1"/>
                <a:gd name="f60" fmla="*/ 10175 f44 1"/>
                <a:gd name="f61" fmla="*/ 161564 f45 1"/>
                <a:gd name="f62" fmla="*/ f46 1 f2"/>
                <a:gd name="f63" fmla="*/ f49 1 402049"/>
                <a:gd name="f64" fmla="*/ f50 1 390302"/>
                <a:gd name="f65" fmla="*/ f51 1 402049"/>
                <a:gd name="f66" fmla="*/ f52 1 390302"/>
                <a:gd name="f67" fmla="*/ f53 1 402049"/>
                <a:gd name="f68" fmla="*/ f54 1 390302"/>
                <a:gd name="f69" fmla="*/ f55 1 402049"/>
                <a:gd name="f70" fmla="*/ f56 1 390302"/>
                <a:gd name="f71" fmla="*/ f57 1 402049"/>
                <a:gd name="f72" fmla="*/ f58 1 390302"/>
                <a:gd name="f73" fmla="*/ f59 1 402049"/>
                <a:gd name="f74" fmla="*/ f60 1 390302"/>
                <a:gd name="f75" fmla="*/ f61 1 402049"/>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7"/>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2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110" y="f99"/>
                </a:cxn>
              </a:cxnLst>
              <a:rect l="f94" t="f97" r="f95" b="f96"/>
              <a:pathLst>
                <a:path w="402049" h="390302">
                  <a:moveTo>
                    <a:pt x="f8" y="f9"/>
                  </a:moveTo>
                  <a:cubicBezTo>
                    <a:pt x="f10" y="f11"/>
                    <a:pt x="f12" y="f13"/>
                    <a:pt x="f14" y="f7"/>
                  </a:cubicBezTo>
                  <a:cubicBezTo>
                    <a:pt x="f15" y="f16"/>
                    <a:pt x="f17" y="f18"/>
                    <a:pt x="f6" y="f19"/>
                  </a:cubicBezTo>
                  <a:cubicBezTo>
                    <a:pt x="f20" y="f21"/>
                    <a:pt x="f22" y="f23"/>
                    <a:pt x="f24" y="f25"/>
                  </a:cubicBezTo>
                  <a:cubicBezTo>
                    <a:pt x="f26" y="f27"/>
                    <a:pt x="f28" y="f29"/>
                    <a:pt x="f30" y="f5"/>
                  </a:cubicBezTo>
                  <a:cubicBezTo>
                    <a:pt x="f31" y="f32"/>
                    <a:pt x="f33" y="f34"/>
                    <a:pt x="f5" y="f35"/>
                  </a:cubicBezTo>
                  <a:cubicBezTo>
                    <a:pt x="f36" y="f37"/>
                    <a:pt x="f38" y="f39"/>
                    <a:pt x="f4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89" name="Freeform: Shape 367">
              <a:extLst>
                <a:ext uri="{FF2B5EF4-FFF2-40B4-BE49-F238E27FC236}">
                  <a16:creationId xmlns:a16="http://schemas.microsoft.com/office/drawing/2014/main" id="{FD2CA449-9CDC-B0DD-5B28-08E0D29588AB}"/>
                </a:ext>
              </a:extLst>
            </p:cNvPr>
            <p:cNvSpPr/>
            <p:nvPr/>
          </p:nvSpPr>
          <p:spPr>
            <a:xfrm>
              <a:off x="7296281" y="128"/>
              <a:ext cx="267827" cy="134608"/>
            </a:xfrm>
            <a:custGeom>
              <a:avLst/>
              <a:gdLst>
                <a:gd name="f0" fmla="val 10800000"/>
                <a:gd name="f1" fmla="val 5400000"/>
                <a:gd name="f2" fmla="val 180"/>
                <a:gd name="f3" fmla="val w"/>
                <a:gd name="f4" fmla="val h"/>
                <a:gd name="f5" fmla="val 0"/>
                <a:gd name="f6" fmla="val 174469"/>
                <a:gd name="f7" fmla="val 87689"/>
                <a:gd name="f8" fmla="val 172484"/>
                <a:gd name="f9" fmla="val 87690"/>
                <a:gd name="f10" fmla="val 173146"/>
                <a:gd name="f11" fmla="val 84877"/>
                <a:gd name="f12" fmla="val 173891"/>
                <a:gd name="f13" fmla="val 82147"/>
                <a:gd name="f14" fmla="val 174470"/>
                <a:gd name="f15" fmla="val 79334"/>
                <a:gd name="f16" fmla="val 125744"/>
                <a:gd name="f17" fmla="val 49139"/>
                <a:gd name="f18" fmla="val 74702"/>
                <a:gd name="f19" fmla="val 22584"/>
                <a:gd name="f20" fmla="val 21509"/>
                <a:gd name="f21" fmla="val 5791"/>
                <a:gd name="f22" fmla="val 2316"/>
                <a:gd name="f23" fmla="val 11499"/>
                <a:gd name="f24" fmla="val 4633"/>
                <a:gd name="f25" fmla="val 17207"/>
                <a:gd name="f26" fmla="val 7032"/>
                <a:gd name="f27" fmla="val 71310"/>
                <a:gd name="f28" fmla="val 29947"/>
                <a:gd name="f29" fmla="val 123097"/>
                <a:gd name="f30" fmla="val 56833"/>
                <a:gd name="f31" fmla="val 172402"/>
                <a:gd name="f32" fmla="+- 0 0 -90"/>
                <a:gd name="f33" fmla="*/ f3 1 174469"/>
                <a:gd name="f34" fmla="*/ f4 1 87689"/>
                <a:gd name="f35" fmla="+- f7 0 f5"/>
                <a:gd name="f36" fmla="+- f6 0 f5"/>
                <a:gd name="f37" fmla="*/ f32 f0 1"/>
                <a:gd name="f38" fmla="*/ f36 1 174469"/>
                <a:gd name="f39" fmla="*/ f35 1 87689"/>
                <a:gd name="f40" fmla="*/ 172484 f36 1"/>
                <a:gd name="f41" fmla="*/ 87690 f35 1"/>
                <a:gd name="f42" fmla="*/ 174470 f36 1"/>
                <a:gd name="f43" fmla="*/ 79334 f35 1"/>
                <a:gd name="f44" fmla="*/ 21509 f36 1"/>
                <a:gd name="f45" fmla="*/ 0 f35 1"/>
                <a:gd name="f46" fmla="*/ 0 f36 1"/>
                <a:gd name="f47" fmla="*/ 17207 f36 1"/>
                <a:gd name="f48" fmla="*/ 7032 f35 1"/>
                <a:gd name="f49" fmla="*/ 172402 f36 1"/>
                <a:gd name="f50" fmla="*/ f37 1 f2"/>
                <a:gd name="f51" fmla="*/ f40 1 174469"/>
                <a:gd name="f52" fmla="*/ f41 1 87689"/>
                <a:gd name="f53" fmla="*/ f42 1 174469"/>
                <a:gd name="f54" fmla="*/ f43 1 87689"/>
                <a:gd name="f55" fmla="*/ f44 1 174469"/>
                <a:gd name="f56" fmla="*/ f45 1 87689"/>
                <a:gd name="f57" fmla="*/ f46 1 174469"/>
                <a:gd name="f58" fmla="*/ f47 1 174469"/>
                <a:gd name="f59" fmla="*/ f48 1 87689"/>
                <a:gd name="f60" fmla="*/ f49 1 174469"/>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8"/>
                <a:gd name="f74" fmla="*/ f59 1 f39"/>
                <a:gd name="f75" fmla="*/ f60 1 f38"/>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3 1"/>
                <a:gd name="f88" fmla="*/ f74 f34 1"/>
                <a:gd name="f89" fmla="*/ f75 f33 1"/>
              </a:gdLst>
              <a:ahLst/>
              <a:cxnLst>
                <a:cxn ang="3cd4">
                  <a:pos x="hc" y="t"/>
                </a:cxn>
                <a:cxn ang="0">
                  <a:pos x="r" y="vc"/>
                </a:cxn>
                <a:cxn ang="cd4">
                  <a:pos x="hc" y="b"/>
                </a:cxn>
                <a:cxn ang="cd2">
                  <a:pos x="l" y="vc"/>
                </a:cxn>
                <a:cxn ang="f65">
                  <a:pos x="f80" y="f81"/>
                </a:cxn>
                <a:cxn ang="f65">
                  <a:pos x="f82" y="f83"/>
                </a:cxn>
                <a:cxn ang="f65">
                  <a:pos x="f84" y="f85"/>
                </a:cxn>
                <a:cxn ang="f65">
                  <a:pos x="f86" y="f85"/>
                </a:cxn>
                <a:cxn ang="f65">
                  <a:pos x="f87" y="f88"/>
                </a:cxn>
                <a:cxn ang="f65">
                  <a:pos x="f89" y="f81"/>
                </a:cxn>
              </a:cxnLst>
              <a:rect l="f76" t="f79" r="f77" b="f78"/>
              <a:pathLst>
                <a:path w="174469" h="87689">
                  <a:moveTo>
                    <a:pt x="f8" y="f9"/>
                  </a:moveTo>
                  <a:cubicBezTo>
                    <a:pt x="f10" y="f11"/>
                    <a:pt x="f12" y="f13"/>
                    <a:pt x="f14" y="f15"/>
                  </a:cubicBezTo>
                  <a:cubicBezTo>
                    <a:pt x="f16" y="f17"/>
                    <a:pt x="f18" y="f19"/>
                    <a:pt x="f20" y="f5"/>
                  </a:cubicBezTo>
                  <a:lnTo>
                    <a:pt x="f5" y="f5"/>
                  </a:lnTo>
                  <a:cubicBezTo>
                    <a:pt x="f21" y="f22"/>
                    <a:pt x="f23" y="f24"/>
                    <a:pt x="f25" y="f26"/>
                  </a:cubicBezTo>
                  <a:cubicBezTo>
                    <a:pt x="f27" y="f28"/>
                    <a:pt x="f29" y="f30"/>
                    <a:pt x="f3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0" name="Freeform: Shape 368">
              <a:extLst>
                <a:ext uri="{FF2B5EF4-FFF2-40B4-BE49-F238E27FC236}">
                  <a16:creationId xmlns:a16="http://schemas.microsoft.com/office/drawing/2014/main" id="{0EF33C8B-E739-DFB8-2B24-12621DC93C90}"/>
                </a:ext>
              </a:extLst>
            </p:cNvPr>
            <p:cNvSpPr/>
            <p:nvPr/>
          </p:nvSpPr>
          <p:spPr>
            <a:xfrm>
              <a:off x="4999107" y="2050176"/>
              <a:ext cx="87370" cy="214106"/>
            </a:xfrm>
            <a:custGeom>
              <a:avLst/>
              <a:gdLst>
                <a:gd name="f0" fmla="val 10800000"/>
                <a:gd name="f1" fmla="val 5400000"/>
                <a:gd name="f2" fmla="val 180"/>
                <a:gd name="f3" fmla="val w"/>
                <a:gd name="f4" fmla="val h"/>
                <a:gd name="f5" fmla="val 0"/>
                <a:gd name="f6" fmla="val 56915"/>
                <a:gd name="f7" fmla="val 139476"/>
                <a:gd name="f8" fmla="val 49139"/>
                <a:gd name="f9" fmla="val 51704"/>
                <a:gd name="f10" fmla="val 138649"/>
                <a:gd name="f11" fmla="val 54351"/>
                <a:gd name="f12" fmla="val 137822"/>
                <a:gd name="f13" fmla="val 56916"/>
                <a:gd name="f14" fmla="val 136995"/>
                <a:gd name="f15" fmla="val 56089"/>
                <a:gd name="f16" fmla="val 135009"/>
                <a:gd name="f17" fmla="val 55096"/>
                <a:gd name="f18" fmla="val 133024"/>
                <a:gd name="f19" fmla="val 54268"/>
                <a:gd name="f20" fmla="val 130956"/>
                <a:gd name="f21" fmla="val 36151"/>
                <a:gd name="f22" fmla="val 88103"/>
                <a:gd name="f23" fmla="val 20764"/>
                <a:gd name="f24" fmla="val 44424"/>
                <a:gd name="f25" fmla="val 8273"/>
                <a:gd name="f26" fmla="val 5543"/>
                <a:gd name="f27" fmla="val 166"/>
                <a:gd name="f28" fmla="val 2730"/>
                <a:gd name="f29" fmla="val 331"/>
                <a:gd name="f30" fmla="val 496"/>
                <a:gd name="f31" fmla="val 12740"/>
                <a:gd name="f32" fmla="val 45830"/>
                <a:gd name="f33" fmla="val 28293"/>
                <a:gd name="f34" fmla="val 90420"/>
                <a:gd name="f35" fmla="val 46823"/>
                <a:gd name="f36" fmla="val 134099"/>
                <a:gd name="f37" fmla="val 47568"/>
                <a:gd name="f38" fmla="val 135919"/>
                <a:gd name="f39" fmla="val 48395"/>
                <a:gd name="f40" fmla="val 137656"/>
                <a:gd name="f41" fmla="+- 0 0 -90"/>
                <a:gd name="f42" fmla="*/ f3 1 56915"/>
                <a:gd name="f43" fmla="*/ f4 1 139476"/>
                <a:gd name="f44" fmla="+- f7 0 f5"/>
                <a:gd name="f45" fmla="+- f6 0 f5"/>
                <a:gd name="f46" fmla="*/ f41 f0 1"/>
                <a:gd name="f47" fmla="*/ f45 1 56915"/>
                <a:gd name="f48" fmla="*/ f44 1 139476"/>
                <a:gd name="f49" fmla="*/ 49139 f45 1"/>
                <a:gd name="f50" fmla="*/ 139476 f44 1"/>
                <a:gd name="f51" fmla="*/ 56916 f45 1"/>
                <a:gd name="f52" fmla="*/ 136995 f44 1"/>
                <a:gd name="f53" fmla="*/ 54268 f45 1"/>
                <a:gd name="f54" fmla="*/ 130956 f44 1"/>
                <a:gd name="f55" fmla="*/ 8273 f45 1"/>
                <a:gd name="f56" fmla="*/ 0 f44 1"/>
                <a:gd name="f57" fmla="*/ 0 f45 1"/>
                <a:gd name="f58" fmla="*/ 496 f44 1"/>
                <a:gd name="f59" fmla="*/ 46823 f45 1"/>
                <a:gd name="f60" fmla="*/ 134099 f44 1"/>
                <a:gd name="f61" fmla="*/ f46 1 f2"/>
                <a:gd name="f62" fmla="*/ f49 1 56915"/>
                <a:gd name="f63" fmla="*/ f50 1 139476"/>
                <a:gd name="f64" fmla="*/ f51 1 56915"/>
                <a:gd name="f65" fmla="*/ f52 1 139476"/>
                <a:gd name="f66" fmla="*/ f53 1 56915"/>
                <a:gd name="f67" fmla="*/ f54 1 139476"/>
                <a:gd name="f68" fmla="*/ f55 1 56915"/>
                <a:gd name="f69" fmla="*/ f56 1 139476"/>
                <a:gd name="f70" fmla="*/ f57 1 56915"/>
                <a:gd name="f71" fmla="*/ f58 1 139476"/>
                <a:gd name="f72" fmla="*/ f59 1 56915"/>
                <a:gd name="f73" fmla="*/ f60 1 139476"/>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56915" h="139476">
                  <a:moveTo>
                    <a:pt x="f8" y="f7"/>
                  </a:moveTo>
                  <a:cubicBezTo>
                    <a:pt x="f9" y="f10"/>
                    <a:pt x="f11" y="f12"/>
                    <a:pt x="f13"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1" name="Freeform: Shape 369">
              <a:extLst>
                <a:ext uri="{FF2B5EF4-FFF2-40B4-BE49-F238E27FC236}">
                  <a16:creationId xmlns:a16="http://schemas.microsoft.com/office/drawing/2014/main" id="{29C32A5F-D1C8-F1F1-24D4-BF131424B45D}"/>
                </a:ext>
              </a:extLst>
            </p:cNvPr>
            <p:cNvSpPr/>
            <p:nvPr/>
          </p:nvSpPr>
          <p:spPr>
            <a:xfrm>
              <a:off x="5079620" y="2271909"/>
              <a:ext cx="108831" cy="204203"/>
            </a:xfrm>
            <a:custGeom>
              <a:avLst/>
              <a:gdLst>
                <a:gd name="f0" fmla="val 10800000"/>
                <a:gd name="f1" fmla="val 5400000"/>
                <a:gd name="f2" fmla="val 180"/>
                <a:gd name="f3" fmla="val w"/>
                <a:gd name="f4" fmla="val h"/>
                <a:gd name="f5" fmla="val 0"/>
                <a:gd name="f6" fmla="val 70896"/>
                <a:gd name="f7" fmla="val 133023"/>
                <a:gd name="f8" fmla="val 122683"/>
                <a:gd name="f9" fmla="val 47402"/>
                <a:gd name="f10" fmla="val 83305"/>
                <a:gd name="f11" fmla="val 26390"/>
                <a:gd name="f12" fmla="val 42356"/>
                <a:gd name="f13" fmla="val 7776"/>
                <a:gd name="f14" fmla="val 5212"/>
                <a:gd name="f15" fmla="val 827"/>
                <a:gd name="f16" fmla="val 2564"/>
                <a:gd name="f17" fmla="val 1737"/>
                <a:gd name="f18" fmla="val 2482"/>
                <a:gd name="f19" fmla="val 19772"/>
                <a:gd name="f20" fmla="val 47568"/>
                <a:gd name="f21" fmla="val 42273"/>
                <a:gd name="f22" fmla="val 91164"/>
                <a:gd name="f23" fmla="val 67504"/>
                <a:gd name="f24" fmla="val 133024"/>
                <a:gd name="f25" fmla="val 68663"/>
                <a:gd name="f26" fmla="val 129549"/>
                <a:gd name="f27" fmla="val 69738"/>
                <a:gd name="f28" fmla="val 126157"/>
                <a:gd name="f29" fmla="+- 0 0 -90"/>
                <a:gd name="f30" fmla="*/ f3 1 70896"/>
                <a:gd name="f31" fmla="*/ f4 1 133023"/>
                <a:gd name="f32" fmla="+- f7 0 f5"/>
                <a:gd name="f33" fmla="+- f6 0 f5"/>
                <a:gd name="f34" fmla="*/ f29 f0 1"/>
                <a:gd name="f35" fmla="*/ f33 1 70896"/>
                <a:gd name="f36" fmla="*/ f32 1 133023"/>
                <a:gd name="f37" fmla="*/ 70896 f33 1"/>
                <a:gd name="f38" fmla="*/ 122683 f32 1"/>
                <a:gd name="f39" fmla="*/ 7776 f33 1"/>
                <a:gd name="f40" fmla="*/ 0 f32 1"/>
                <a:gd name="f41" fmla="*/ 0 f33 1"/>
                <a:gd name="f42" fmla="*/ 2482 f32 1"/>
                <a:gd name="f43" fmla="*/ 67504 f33 1"/>
                <a:gd name="f44" fmla="*/ 133024 f32 1"/>
                <a:gd name="f45" fmla="*/ f34 1 f2"/>
                <a:gd name="f46" fmla="*/ f37 1 70896"/>
                <a:gd name="f47" fmla="*/ f38 1 133023"/>
                <a:gd name="f48" fmla="*/ f39 1 70896"/>
                <a:gd name="f49" fmla="*/ f40 1 133023"/>
                <a:gd name="f50" fmla="*/ f41 1 70896"/>
                <a:gd name="f51" fmla="*/ f42 1 133023"/>
                <a:gd name="f52" fmla="*/ f43 1 70896"/>
                <a:gd name="f53" fmla="*/ f44 1 13302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70896" h="133023">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2" name="Freeform: Shape 370">
              <a:extLst>
                <a:ext uri="{FF2B5EF4-FFF2-40B4-BE49-F238E27FC236}">
                  <a16:creationId xmlns:a16="http://schemas.microsoft.com/office/drawing/2014/main" id="{E15AF8F3-2B9E-ADB5-EEBE-3C010EA51820}"/>
                </a:ext>
              </a:extLst>
            </p:cNvPr>
            <p:cNvSpPr/>
            <p:nvPr/>
          </p:nvSpPr>
          <p:spPr>
            <a:xfrm>
              <a:off x="4940183" y="1710979"/>
              <a:ext cx="68451" cy="327638"/>
            </a:xfrm>
            <a:custGeom>
              <a:avLst/>
              <a:gdLst>
                <a:gd name="f0" fmla="val 10800000"/>
                <a:gd name="f1" fmla="val 5400000"/>
                <a:gd name="f2" fmla="val 180"/>
                <a:gd name="f3" fmla="val w"/>
                <a:gd name="f4" fmla="val h"/>
                <a:gd name="f5" fmla="val 0"/>
                <a:gd name="f6" fmla="val 44589"/>
                <a:gd name="f7" fmla="val 213433"/>
                <a:gd name="f8" fmla="val 83"/>
                <a:gd name="f9" fmla="val 5211"/>
                <a:gd name="f10" fmla="val 72634"/>
                <a:gd name="f11" fmla="val 17372"/>
                <a:gd name="f12" fmla="val 143861"/>
                <a:gd name="f13" fmla="val 36316"/>
                <a:gd name="f14" fmla="val 39047"/>
                <a:gd name="f15" fmla="val 213185"/>
                <a:gd name="f16" fmla="val 41859"/>
                <a:gd name="f17" fmla="val 213103"/>
                <a:gd name="f18" fmla="val 212855"/>
                <a:gd name="f19" fmla="val 25645"/>
                <a:gd name="f20" fmla="val 143695"/>
                <a:gd name="f21" fmla="val 13484"/>
                <a:gd name="f22" fmla="val 72799"/>
                <a:gd name="f23" fmla="val 8273"/>
                <a:gd name="f24" fmla="val 745"/>
                <a:gd name="f25" fmla="val 5543"/>
                <a:gd name="f26" fmla="val 496"/>
                <a:gd name="f27" fmla="val 2812"/>
                <a:gd name="f28" fmla="val 248"/>
                <a:gd name="f29" fmla="val 82"/>
                <a:gd name="f30" fmla="+- 0 0 -90"/>
                <a:gd name="f31" fmla="*/ f3 1 44589"/>
                <a:gd name="f32" fmla="*/ f4 1 213433"/>
                <a:gd name="f33" fmla="+- f7 0 f5"/>
                <a:gd name="f34" fmla="+- f6 0 f5"/>
                <a:gd name="f35" fmla="*/ f30 f0 1"/>
                <a:gd name="f36" fmla="*/ f34 1 44589"/>
                <a:gd name="f37" fmla="*/ f33 1 213433"/>
                <a:gd name="f38" fmla="*/ 0 f34 1"/>
                <a:gd name="f39" fmla="*/ 83 f33 1"/>
                <a:gd name="f40" fmla="*/ 36316 f34 1"/>
                <a:gd name="f41" fmla="*/ 213433 f33 1"/>
                <a:gd name="f42" fmla="*/ 44589 f34 1"/>
                <a:gd name="f43" fmla="*/ 212855 f33 1"/>
                <a:gd name="f44" fmla="*/ 8273 f34 1"/>
                <a:gd name="f45" fmla="*/ 745 f33 1"/>
                <a:gd name="f46" fmla="*/ 82 f34 1"/>
                <a:gd name="f47" fmla="*/ 0 f33 1"/>
                <a:gd name="f48" fmla="*/ f35 1 f2"/>
                <a:gd name="f49" fmla="*/ f38 1 44589"/>
                <a:gd name="f50" fmla="*/ f39 1 213433"/>
                <a:gd name="f51" fmla="*/ f40 1 44589"/>
                <a:gd name="f52" fmla="*/ f41 1 213433"/>
                <a:gd name="f53" fmla="*/ f42 1 44589"/>
                <a:gd name="f54" fmla="*/ f43 1 213433"/>
                <a:gd name="f55" fmla="*/ f44 1 44589"/>
                <a:gd name="f56" fmla="*/ f45 1 213433"/>
                <a:gd name="f57" fmla="*/ f46 1 44589"/>
                <a:gd name="f58" fmla="*/ f47 1 213433"/>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44589" h="213433">
                  <a:moveTo>
                    <a:pt x="f5" y="f8"/>
                  </a:moveTo>
                  <a:cubicBezTo>
                    <a:pt x="f9" y="f10"/>
                    <a:pt x="f11" y="f12"/>
                    <a:pt x="f13" y="f7"/>
                  </a:cubicBezTo>
                  <a:cubicBezTo>
                    <a:pt x="f14" y="f15"/>
                    <a:pt x="f16" y="f17"/>
                    <a:pt x="f6" y="f18"/>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3" name="Freeform: Shape 371">
              <a:extLst>
                <a:ext uri="{FF2B5EF4-FFF2-40B4-BE49-F238E27FC236}">
                  <a16:creationId xmlns:a16="http://schemas.microsoft.com/office/drawing/2014/main" id="{FE2AFF5F-8A8C-F0D7-06A6-09FAF7CFD3D4}"/>
                </a:ext>
              </a:extLst>
            </p:cNvPr>
            <p:cNvSpPr/>
            <p:nvPr/>
          </p:nvSpPr>
          <p:spPr>
            <a:xfrm>
              <a:off x="4935739" y="1397175"/>
              <a:ext cx="22347" cy="302373"/>
            </a:xfrm>
            <a:custGeom>
              <a:avLst/>
              <a:gdLst>
                <a:gd name="f0" fmla="val 10800000"/>
                <a:gd name="f1" fmla="val 5400000"/>
                <a:gd name="f2" fmla="val 180"/>
                <a:gd name="f3" fmla="val w"/>
                <a:gd name="f4" fmla="val h"/>
                <a:gd name="f5" fmla="val 0"/>
                <a:gd name="f6" fmla="val 14559"/>
                <a:gd name="f7" fmla="val 196971"/>
                <a:gd name="f8" fmla="val 2399"/>
                <a:gd name="f9" fmla="val 196227"/>
                <a:gd name="f10" fmla="val 5129"/>
                <a:gd name="f11" fmla="val 196475"/>
                <a:gd name="f12" fmla="val 7859"/>
                <a:gd name="f13" fmla="val 196640"/>
                <a:gd name="f14" fmla="val 10589"/>
                <a:gd name="f15" fmla="val 9017"/>
                <a:gd name="f16" fmla="val 172401"/>
                <a:gd name="f17" fmla="val 8107"/>
                <a:gd name="f18" fmla="val 147749"/>
                <a:gd name="f19" fmla="val 122931"/>
                <a:gd name="f20" fmla="val 82478"/>
                <a:gd name="f21" fmla="val 10341"/>
                <a:gd name="f22" fmla="val 42439"/>
                <a:gd name="f23" fmla="val 14560"/>
                <a:gd name="f24" fmla="val 2730"/>
                <a:gd name="f25" fmla="val 11913"/>
                <a:gd name="f26" fmla="val 1820"/>
                <a:gd name="f27" fmla="val 9265"/>
                <a:gd name="f28" fmla="val 910"/>
                <a:gd name="f29" fmla="val 6701"/>
                <a:gd name="f30" fmla="val 2317"/>
                <a:gd name="f31" fmla="val 40619"/>
                <a:gd name="f32" fmla="val 81651"/>
                <a:gd name="f33" fmla="val 123014"/>
                <a:gd name="f34" fmla="val 147583"/>
                <a:gd name="f35" fmla="val 828"/>
                <a:gd name="f36" fmla="val 172070"/>
                <a:gd name="f37" fmla="val 196392"/>
                <a:gd name="f38" fmla="+- 0 0 -90"/>
                <a:gd name="f39" fmla="*/ f3 1 14559"/>
                <a:gd name="f40" fmla="*/ f4 1 196971"/>
                <a:gd name="f41" fmla="+- f7 0 f5"/>
                <a:gd name="f42" fmla="+- f6 0 f5"/>
                <a:gd name="f43" fmla="*/ f38 f0 1"/>
                <a:gd name="f44" fmla="*/ f42 1 14559"/>
                <a:gd name="f45" fmla="*/ f41 1 196971"/>
                <a:gd name="f46" fmla="*/ 2399 f42 1"/>
                <a:gd name="f47" fmla="*/ 196227 f41 1"/>
                <a:gd name="f48" fmla="*/ 10589 f42 1"/>
                <a:gd name="f49" fmla="*/ 196971 f41 1"/>
                <a:gd name="f50" fmla="*/ 8107 f42 1"/>
                <a:gd name="f51" fmla="*/ 122931 f41 1"/>
                <a:gd name="f52" fmla="*/ 14560 f42 1"/>
                <a:gd name="f53" fmla="*/ 2730 f41 1"/>
                <a:gd name="f54" fmla="*/ 6701 f42 1"/>
                <a:gd name="f55" fmla="*/ 0 f41 1"/>
                <a:gd name="f56" fmla="*/ 0 f42 1"/>
                <a:gd name="f57" fmla="*/ 123014 f41 1"/>
                <a:gd name="f58" fmla="*/ 196392 f41 1"/>
                <a:gd name="f59" fmla="*/ f43 1 f2"/>
                <a:gd name="f60" fmla="*/ f46 1 14559"/>
                <a:gd name="f61" fmla="*/ f47 1 196971"/>
                <a:gd name="f62" fmla="*/ f48 1 14559"/>
                <a:gd name="f63" fmla="*/ f49 1 196971"/>
                <a:gd name="f64" fmla="*/ f50 1 14559"/>
                <a:gd name="f65" fmla="*/ f51 1 196971"/>
                <a:gd name="f66" fmla="*/ f52 1 14559"/>
                <a:gd name="f67" fmla="*/ f53 1 196971"/>
                <a:gd name="f68" fmla="*/ f54 1 14559"/>
                <a:gd name="f69" fmla="*/ f55 1 196971"/>
                <a:gd name="f70" fmla="*/ f56 1 14559"/>
                <a:gd name="f71" fmla="*/ f57 1 196971"/>
                <a:gd name="f72" fmla="*/ f58 1 196971"/>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5"/>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40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6"/>
                </a:cxn>
                <a:cxn ang="f77">
                  <a:pos x="f95" y="f107"/>
                </a:cxn>
              </a:cxnLst>
              <a:rect l="f91" t="f94" r="f92" b="f93"/>
              <a:pathLst>
                <a:path w="14559" h="196971">
                  <a:moveTo>
                    <a:pt x="f8" y="f9"/>
                  </a:moveTo>
                  <a:cubicBezTo>
                    <a:pt x="f10" y="f11"/>
                    <a:pt x="f12" y="f13"/>
                    <a:pt x="f14" y="f7"/>
                  </a:cubicBezTo>
                  <a:cubicBezTo>
                    <a:pt x="f15" y="f16"/>
                    <a:pt x="f17" y="f18"/>
                    <a:pt x="f17" y="f19"/>
                  </a:cubicBezTo>
                  <a:cubicBezTo>
                    <a:pt x="f17" y="f20"/>
                    <a:pt x="f21" y="f22"/>
                    <a:pt x="f23" y="f24"/>
                  </a:cubicBezTo>
                  <a:cubicBezTo>
                    <a:pt x="f25" y="f26"/>
                    <a:pt x="f27" y="f28"/>
                    <a:pt x="f29" y="f5"/>
                  </a:cubicBezTo>
                  <a:cubicBezTo>
                    <a:pt x="f30" y="f31"/>
                    <a:pt x="f5" y="f32"/>
                    <a:pt x="f5" y="f33"/>
                  </a:cubicBezTo>
                  <a:cubicBezTo>
                    <a:pt x="f5" y="f34"/>
                    <a:pt x="f35" y="f36"/>
                    <a:pt x="f8"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4" name="Freeform: Shape 372">
              <a:extLst>
                <a:ext uri="{FF2B5EF4-FFF2-40B4-BE49-F238E27FC236}">
                  <a16:creationId xmlns:a16="http://schemas.microsoft.com/office/drawing/2014/main" id="{208CFC31-854B-9B9D-A5D8-68D6AC463E5E}"/>
                </a:ext>
              </a:extLst>
            </p:cNvPr>
            <p:cNvSpPr/>
            <p:nvPr/>
          </p:nvSpPr>
          <p:spPr>
            <a:xfrm>
              <a:off x="8189933" y="2122176"/>
              <a:ext cx="99431" cy="221476"/>
            </a:xfrm>
            <a:custGeom>
              <a:avLst/>
              <a:gdLst>
                <a:gd name="f0" fmla="val 10800000"/>
                <a:gd name="f1" fmla="val 5400000"/>
                <a:gd name="f2" fmla="val 180"/>
                <a:gd name="f3" fmla="val w"/>
                <a:gd name="f4" fmla="val h"/>
                <a:gd name="f5" fmla="val 0"/>
                <a:gd name="f6" fmla="val 64774"/>
                <a:gd name="f7" fmla="val 144274"/>
                <a:gd name="f8" fmla="val 144192"/>
                <a:gd name="f9" fmla="val 4550"/>
                <a:gd name="f10" fmla="val 141214"/>
                <a:gd name="f11" fmla="val 9100"/>
                <a:gd name="f12" fmla="val 138153"/>
                <a:gd name="f13" fmla="val 13567"/>
                <a:gd name="f14" fmla="val 135092"/>
                <a:gd name="f15" fmla="val 21095"/>
                <a:gd name="f16" fmla="val 119374"/>
                <a:gd name="f17" fmla="val 28292"/>
                <a:gd name="f18" fmla="val 103408"/>
                <a:gd name="f19" fmla="val 35159"/>
                <a:gd name="f20" fmla="val 87276"/>
                <a:gd name="f21" fmla="val 46079"/>
                <a:gd name="f22" fmla="val 61548"/>
                <a:gd name="f23" fmla="val 55923"/>
                <a:gd name="f24" fmla="val 35490"/>
                <a:gd name="f25" fmla="val 64775"/>
                <a:gd name="f26" fmla="val 9265"/>
                <a:gd name="f27" fmla="val 62955"/>
                <a:gd name="f28" fmla="val 6204"/>
                <a:gd name="f29" fmla="val 61135"/>
                <a:gd name="f30" fmla="val 3061"/>
                <a:gd name="f31" fmla="val 59232"/>
                <a:gd name="f32" fmla="val 49884"/>
                <a:gd name="f33" fmla="val 28375"/>
                <a:gd name="f34" fmla="val 39378"/>
                <a:gd name="f35" fmla="val 56419"/>
                <a:gd name="f36" fmla="val 27631"/>
                <a:gd name="f37" fmla="val 84132"/>
                <a:gd name="f38" fmla="val 19027"/>
                <a:gd name="f39" fmla="val 104483"/>
                <a:gd name="f40" fmla="val 9762"/>
                <a:gd name="f41" fmla="val 124586"/>
                <a:gd name="f42" fmla="+- 0 0 -90"/>
                <a:gd name="f43" fmla="*/ f3 1 64774"/>
                <a:gd name="f44" fmla="*/ f4 1 144274"/>
                <a:gd name="f45" fmla="+- f7 0 f5"/>
                <a:gd name="f46" fmla="+- f6 0 f5"/>
                <a:gd name="f47" fmla="*/ f42 f0 1"/>
                <a:gd name="f48" fmla="*/ f46 1 64774"/>
                <a:gd name="f49" fmla="*/ f45 1 144274"/>
                <a:gd name="f50" fmla="*/ 0 f46 1"/>
                <a:gd name="f51" fmla="*/ 144192 f45 1"/>
                <a:gd name="f52" fmla="*/ 13567 f46 1"/>
                <a:gd name="f53" fmla="*/ 135092 f45 1"/>
                <a:gd name="f54" fmla="*/ 35159 f46 1"/>
                <a:gd name="f55" fmla="*/ 87276 f45 1"/>
                <a:gd name="f56" fmla="*/ 64775 f46 1"/>
                <a:gd name="f57" fmla="*/ 9265 f45 1"/>
                <a:gd name="f58" fmla="*/ 59232 f46 1"/>
                <a:gd name="f59" fmla="*/ 0 f45 1"/>
                <a:gd name="f60" fmla="*/ 27631 f46 1"/>
                <a:gd name="f61" fmla="*/ 84132 f45 1"/>
                <a:gd name="f62" fmla="*/ 144274 f45 1"/>
                <a:gd name="f63" fmla="*/ f47 1 f2"/>
                <a:gd name="f64" fmla="*/ f50 1 64774"/>
                <a:gd name="f65" fmla="*/ f51 1 144274"/>
                <a:gd name="f66" fmla="*/ f52 1 64774"/>
                <a:gd name="f67" fmla="*/ f53 1 144274"/>
                <a:gd name="f68" fmla="*/ f54 1 64774"/>
                <a:gd name="f69" fmla="*/ f55 1 144274"/>
                <a:gd name="f70" fmla="*/ f56 1 64774"/>
                <a:gd name="f71" fmla="*/ f57 1 144274"/>
                <a:gd name="f72" fmla="*/ f58 1 64774"/>
                <a:gd name="f73" fmla="*/ f59 1 144274"/>
                <a:gd name="f74" fmla="*/ f60 1 64774"/>
                <a:gd name="f75" fmla="*/ f61 1 144274"/>
                <a:gd name="f76" fmla="*/ f62 1 144274"/>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64774" h="144274">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5" name="Freeform: Shape 373">
              <a:extLst>
                <a:ext uri="{FF2B5EF4-FFF2-40B4-BE49-F238E27FC236}">
                  <a16:creationId xmlns:a16="http://schemas.microsoft.com/office/drawing/2014/main" id="{D1FE6628-5697-615D-9F6B-7D1EAC10FFA1}"/>
                </a:ext>
              </a:extLst>
            </p:cNvPr>
            <p:cNvSpPr/>
            <p:nvPr/>
          </p:nvSpPr>
          <p:spPr>
            <a:xfrm>
              <a:off x="6982477" y="2352165"/>
              <a:ext cx="1217102" cy="921715"/>
            </a:xfrm>
            <a:custGeom>
              <a:avLst/>
              <a:gdLst>
                <a:gd name="f0" fmla="val 10800000"/>
                <a:gd name="f1" fmla="val 5400000"/>
                <a:gd name="f2" fmla="val 180"/>
                <a:gd name="f3" fmla="val w"/>
                <a:gd name="f4" fmla="val h"/>
                <a:gd name="f5" fmla="val 0"/>
                <a:gd name="f6" fmla="val 792847"/>
                <a:gd name="f7" fmla="val 600426"/>
                <a:gd name="f8" fmla="val 221624"/>
                <a:gd name="f9" fmla="val 526801"/>
                <a:gd name="f10" fmla="val 149900"/>
                <a:gd name="f11" fmla="val 557161"/>
                <a:gd name="f12" fmla="val 75860"/>
                <a:gd name="f13" fmla="val 579580"/>
                <a:gd name="f14" fmla="val 594139"/>
                <a:gd name="f15" fmla="val 3640"/>
                <a:gd name="f16" fmla="val 596208"/>
                <a:gd name="f17" fmla="val 7198"/>
                <a:gd name="f18" fmla="val 598276"/>
                <a:gd name="f19" fmla="val 10837"/>
                <a:gd name="f20" fmla="val 600427"/>
                <a:gd name="f21" fmla="val 83967"/>
                <a:gd name="f22" fmla="val 585702"/>
                <a:gd name="f23" fmla="val 155443"/>
                <a:gd name="f24" fmla="val 563614"/>
                <a:gd name="f25" fmla="val 224767"/>
                <a:gd name="f26" fmla="val 534328"/>
                <a:gd name="f27" fmla="val 358287"/>
                <a:gd name="f28" fmla="val 477826"/>
                <a:gd name="f29" fmla="val 478240"/>
                <a:gd name="f30" fmla="val 397003"/>
                <a:gd name="f31" fmla="val 581317"/>
                <a:gd name="f32" fmla="val 293926"/>
                <a:gd name="f33" fmla="val 667932"/>
                <a:gd name="f34" fmla="val 207312"/>
                <a:gd name="f35" fmla="val 738828"/>
                <a:gd name="f36" fmla="val 108620"/>
                <a:gd name="f37" fmla="val 792848"/>
                <a:gd name="f38" fmla="val 788381"/>
                <a:gd name="f39" fmla="val 2978"/>
                <a:gd name="f40" fmla="val 783831"/>
                <a:gd name="f41" fmla="val 5956"/>
                <a:gd name="f42" fmla="val 779281"/>
                <a:gd name="f43" fmla="val 8935"/>
                <a:gd name="f44" fmla="val 726501"/>
                <a:gd name="f45" fmla="val 111846"/>
                <a:gd name="f46" fmla="val 658252"/>
                <a:gd name="f47" fmla="val 205492"/>
                <a:gd name="f48" fmla="val 575526"/>
                <a:gd name="f49" fmla="val 288218"/>
                <a:gd name="f50" fmla="val 473277"/>
                <a:gd name="f51" fmla="val 390468"/>
                <a:gd name="f52" fmla="val 354151"/>
                <a:gd name="f53" fmla="val 470795"/>
                <a:gd name="f54" fmla="+- 0 0 -90"/>
                <a:gd name="f55" fmla="*/ f3 1 792847"/>
                <a:gd name="f56" fmla="*/ f4 1 600426"/>
                <a:gd name="f57" fmla="+- f7 0 f5"/>
                <a:gd name="f58" fmla="+- f6 0 f5"/>
                <a:gd name="f59" fmla="*/ f54 f0 1"/>
                <a:gd name="f60" fmla="*/ f58 1 792847"/>
                <a:gd name="f61" fmla="*/ f57 1 600426"/>
                <a:gd name="f62" fmla="*/ 221624 f58 1"/>
                <a:gd name="f63" fmla="*/ 526801 f57 1"/>
                <a:gd name="f64" fmla="*/ 0 f58 1"/>
                <a:gd name="f65" fmla="*/ 594139 f57 1"/>
                <a:gd name="f66" fmla="*/ 10837 f58 1"/>
                <a:gd name="f67" fmla="*/ 600427 f57 1"/>
                <a:gd name="f68" fmla="*/ 224767 f58 1"/>
                <a:gd name="f69" fmla="*/ 534328 f57 1"/>
                <a:gd name="f70" fmla="*/ 581317 f58 1"/>
                <a:gd name="f71" fmla="*/ 293926 f57 1"/>
                <a:gd name="f72" fmla="*/ 792848 f58 1"/>
                <a:gd name="f73" fmla="*/ 0 f57 1"/>
                <a:gd name="f74" fmla="*/ 779281 f58 1"/>
                <a:gd name="f75" fmla="*/ 8935 f57 1"/>
                <a:gd name="f76" fmla="*/ 575526 f58 1"/>
                <a:gd name="f77" fmla="*/ 288218 f57 1"/>
                <a:gd name="f78" fmla="*/ f59 1 f2"/>
                <a:gd name="f79" fmla="*/ f62 1 792847"/>
                <a:gd name="f80" fmla="*/ f63 1 600426"/>
                <a:gd name="f81" fmla="*/ f64 1 792847"/>
                <a:gd name="f82" fmla="*/ f65 1 600426"/>
                <a:gd name="f83" fmla="*/ f66 1 792847"/>
                <a:gd name="f84" fmla="*/ f67 1 600426"/>
                <a:gd name="f85" fmla="*/ f68 1 792847"/>
                <a:gd name="f86" fmla="*/ f69 1 600426"/>
                <a:gd name="f87" fmla="*/ f70 1 792847"/>
                <a:gd name="f88" fmla="*/ f71 1 600426"/>
                <a:gd name="f89" fmla="*/ f72 1 792847"/>
                <a:gd name="f90" fmla="*/ f73 1 600426"/>
                <a:gd name="f91" fmla="*/ f74 1 792847"/>
                <a:gd name="f92" fmla="*/ f75 1 600426"/>
                <a:gd name="f93" fmla="*/ f76 1 792847"/>
                <a:gd name="f94" fmla="*/ f77 1 600426"/>
                <a:gd name="f95" fmla="*/ f5 1 f60"/>
                <a:gd name="f96" fmla="*/ f6 1 f60"/>
                <a:gd name="f97" fmla="*/ f5 1 f61"/>
                <a:gd name="f98" fmla="*/ f7 1 f61"/>
                <a:gd name="f99" fmla="+- f78 0 f1"/>
                <a:gd name="f100" fmla="*/ f79 1 f60"/>
                <a:gd name="f101" fmla="*/ f80 1 f61"/>
                <a:gd name="f102" fmla="*/ f81 1 f60"/>
                <a:gd name="f103" fmla="*/ f82 1 f61"/>
                <a:gd name="f104" fmla="*/ f83 1 f60"/>
                <a:gd name="f105" fmla="*/ f84 1 f61"/>
                <a:gd name="f106" fmla="*/ f85 1 f60"/>
                <a:gd name="f107" fmla="*/ f86 1 f61"/>
                <a:gd name="f108" fmla="*/ f87 1 f60"/>
                <a:gd name="f109" fmla="*/ f88 1 f61"/>
                <a:gd name="f110" fmla="*/ f89 1 f60"/>
                <a:gd name="f111" fmla="*/ f90 1 f61"/>
                <a:gd name="f112" fmla="*/ f91 1 f60"/>
                <a:gd name="f113" fmla="*/ f92 1 f61"/>
                <a:gd name="f114" fmla="*/ f93 1 f60"/>
                <a:gd name="f115" fmla="*/ f94 1 f61"/>
                <a:gd name="f116" fmla="*/ f95 f55 1"/>
                <a:gd name="f117" fmla="*/ f96 f55 1"/>
                <a:gd name="f118" fmla="*/ f98 f56 1"/>
                <a:gd name="f119" fmla="*/ f97 f56 1"/>
                <a:gd name="f120" fmla="*/ f100 f55 1"/>
                <a:gd name="f121" fmla="*/ f101 f56 1"/>
                <a:gd name="f122" fmla="*/ f102 f55 1"/>
                <a:gd name="f123" fmla="*/ f103 f56 1"/>
                <a:gd name="f124" fmla="*/ f104 f55 1"/>
                <a:gd name="f125" fmla="*/ f105 f56 1"/>
                <a:gd name="f126" fmla="*/ f106 f55 1"/>
                <a:gd name="f127" fmla="*/ f107 f56 1"/>
                <a:gd name="f128" fmla="*/ f108 f55 1"/>
                <a:gd name="f129" fmla="*/ f109 f56 1"/>
                <a:gd name="f130" fmla="*/ f110 f55 1"/>
                <a:gd name="f131" fmla="*/ f111 f56 1"/>
                <a:gd name="f132" fmla="*/ f112 f55 1"/>
                <a:gd name="f133" fmla="*/ f113 f56 1"/>
                <a:gd name="f134" fmla="*/ f114 f55 1"/>
                <a:gd name="f135" fmla="*/ f115 f56 1"/>
              </a:gdLst>
              <a:ahLst/>
              <a:cxnLst>
                <a:cxn ang="3cd4">
                  <a:pos x="hc" y="t"/>
                </a:cxn>
                <a:cxn ang="0">
                  <a:pos x="r" y="vc"/>
                </a:cxn>
                <a:cxn ang="cd4">
                  <a:pos x="hc" y="b"/>
                </a:cxn>
                <a:cxn ang="cd2">
                  <a:pos x="l" y="vc"/>
                </a:cxn>
                <a:cxn ang="f99">
                  <a:pos x="f120" y="f121"/>
                </a:cxn>
                <a:cxn ang="f99">
                  <a:pos x="f122" y="f123"/>
                </a:cxn>
                <a:cxn ang="f99">
                  <a:pos x="f124" y="f125"/>
                </a:cxn>
                <a:cxn ang="f99">
                  <a:pos x="f126" y="f127"/>
                </a:cxn>
                <a:cxn ang="f99">
                  <a:pos x="f128" y="f129"/>
                </a:cxn>
                <a:cxn ang="f99">
                  <a:pos x="f130" y="f131"/>
                </a:cxn>
                <a:cxn ang="f99">
                  <a:pos x="f132" y="f133"/>
                </a:cxn>
                <a:cxn ang="f99">
                  <a:pos x="f134" y="f135"/>
                </a:cxn>
                <a:cxn ang="f99">
                  <a:pos x="f120" y="f121"/>
                </a:cxn>
              </a:cxnLst>
              <a:rect l="f116" t="f119" r="f117" b="f118"/>
              <a:pathLst>
                <a:path w="792847" h="600426">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5"/>
                  </a:cubicBezTo>
                  <a:cubicBezTo>
                    <a:pt x="f38" y="f39"/>
                    <a:pt x="f40" y="f41"/>
                    <a:pt x="f42" y="f43"/>
                  </a:cubicBezTo>
                  <a:cubicBezTo>
                    <a:pt x="f44" y="f45"/>
                    <a:pt x="f46" y="f47"/>
                    <a:pt x="f48" y="f49"/>
                  </a:cubicBezTo>
                  <a:cubicBezTo>
                    <a:pt x="f50" y="f51"/>
                    <a:pt x="f52" y="f53"/>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6" name="Freeform: Shape 374">
              <a:extLst>
                <a:ext uri="{FF2B5EF4-FFF2-40B4-BE49-F238E27FC236}">
                  <a16:creationId xmlns:a16="http://schemas.microsoft.com/office/drawing/2014/main" id="{0E2BF783-74B0-07DE-51BF-603E85D87043}"/>
                </a:ext>
              </a:extLst>
            </p:cNvPr>
            <p:cNvSpPr/>
            <p:nvPr/>
          </p:nvSpPr>
          <p:spPr>
            <a:xfrm>
              <a:off x="8285808" y="1835557"/>
              <a:ext cx="74797" cy="284844"/>
            </a:xfrm>
            <a:custGeom>
              <a:avLst/>
              <a:gdLst>
                <a:gd name="f0" fmla="val 10800000"/>
                <a:gd name="f1" fmla="val 5400000"/>
                <a:gd name="f2" fmla="val 180"/>
                <a:gd name="f3" fmla="val w"/>
                <a:gd name="f4" fmla="val h"/>
                <a:gd name="f5" fmla="val 0"/>
                <a:gd name="f6" fmla="val 48725"/>
                <a:gd name="f7" fmla="val 185554"/>
                <a:gd name="f8" fmla="val 5625"/>
                <a:gd name="f9" fmla="val 185555"/>
                <a:gd name="f10" fmla="val 25149"/>
                <a:gd name="f11" fmla="val 125826"/>
                <a:gd name="f12" fmla="val 39543"/>
                <a:gd name="f13" fmla="val 64774"/>
                <a:gd name="f14" fmla="val 48726"/>
                <a:gd name="f15" fmla="val 2564"/>
                <a:gd name="f16" fmla="val 46079"/>
                <a:gd name="f17" fmla="val 1737"/>
                <a:gd name="f18" fmla="val 43514"/>
                <a:gd name="f19" fmla="val 910"/>
                <a:gd name="f20" fmla="val 40867"/>
                <a:gd name="f21" fmla="val 32098"/>
                <a:gd name="f22" fmla="val 59894"/>
                <a:gd name="f23" fmla="val 18448"/>
                <a:gd name="f24" fmla="val 118795"/>
                <a:gd name="f25" fmla="val 176455"/>
                <a:gd name="f26" fmla="val 1903"/>
                <a:gd name="f27" fmla="val 179516"/>
                <a:gd name="f28" fmla="val 3806"/>
                <a:gd name="f29" fmla="val 182494"/>
                <a:gd name="f30" fmla="+- 0 0 -90"/>
                <a:gd name="f31" fmla="*/ f3 1 48725"/>
                <a:gd name="f32" fmla="*/ f4 1 185554"/>
                <a:gd name="f33" fmla="+- f7 0 f5"/>
                <a:gd name="f34" fmla="+- f6 0 f5"/>
                <a:gd name="f35" fmla="*/ f30 f0 1"/>
                <a:gd name="f36" fmla="*/ f34 1 48725"/>
                <a:gd name="f37" fmla="*/ f33 1 185554"/>
                <a:gd name="f38" fmla="*/ 5625 f34 1"/>
                <a:gd name="f39" fmla="*/ 185555 f33 1"/>
                <a:gd name="f40" fmla="*/ 48726 f34 1"/>
                <a:gd name="f41" fmla="*/ 2564 f33 1"/>
                <a:gd name="f42" fmla="*/ 40867 f34 1"/>
                <a:gd name="f43" fmla="*/ 0 f33 1"/>
                <a:gd name="f44" fmla="*/ 0 f34 1"/>
                <a:gd name="f45" fmla="*/ 176455 f33 1"/>
                <a:gd name="f46" fmla="*/ f35 1 f2"/>
                <a:gd name="f47" fmla="*/ f38 1 48725"/>
                <a:gd name="f48" fmla="*/ f39 1 185554"/>
                <a:gd name="f49" fmla="*/ f40 1 48725"/>
                <a:gd name="f50" fmla="*/ f41 1 185554"/>
                <a:gd name="f51" fmla="*/ f42 1 48725"/>
                <a:gd name="f52" fmla="*/ f43 1 185554"/>
                <a:gd name="f53" fmla="*/ f44 1 48725"/>
                <a:gd name="f54" fmla="*/ f45 1 1855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8725" h="1855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7" name="Freeform: Shape 375">
              <a:extLst>
                <a:ext uri="{FF2B5EF4-FFF2-40B4-BE49-F238E27FC236}">
                  <a16:creationId xmlns:a16="http://schemas.microsoft.com/office/drawing/2014/main" id="{D4C7C888-7181-33D8-A379-5C4460C3A2E4}"/>
                </a:ext>
              </a:extLst>
            </p:cNvPr>
            <p:cNvSpPr/>
            <p:nvPr/>
          </p:nvSpPr>
          <p:spPr>
            <a:xfrm>
              <a:off x="5714588" y="128"/>
              <a:ext cx="304019" cy="159754"/>
            </a:xfrm>
            <a:custGeom>
              <a:avLst/>
              <a:gdLst>
                <a:gd name="f0" fmla="val 10800000"/>
                <a:gd name="f1" fmla="val 5400000"/>
                <a:gd name="f2" fmla="val 180"/>
                <a:gd name="f3" fmla="val w"/>
                <a:gd name="f4" fmla="val h"/>
                <a:gd name="f5" fmla="val 0"/>
                <a:gd name="f6" fmla="val 198046"/>
                <a:gd name="f7" fmla="val 104069"/>
                <a:gd name="f8" fmla="val 104070"/>
                <a:gd name="f9" fmla="val 56916"/>
                <a:gd name="f10" fmla="val 66346"/>
                <a:gd name="f11" fmla="val 117306"/>
                <a:gd name="f12" fmla="val 33918"/>
                <a:gd name="f13" fmla="val 180839"/>
                <a:gd name="f14" fmla="val 7032"/>
                <a:gd name="f15" fmla="val 186547"/>
                <a:gd name="f16" fmla="val 4633"/>
                <a:gd name="f17" fmla="val 192338"/>
                <a:gd name="f18" fmla="val 2316"/>
                <a:gd name="f19" fmla="val 176537"/>
                <a:gd name="f20" fmla="val 25149"/>
                <a:gd name="f21" fmla="val 60804"/>
                <a:gd name="f22" fmla="val 55096"/>
                <a:gd name="f23" fmla="val 7197"/>
                <a:gd name="f24" fmla="val 89592"/>
                <a:gd name="f25" fmla="val 4715"/>
                <a:gd name="f26" fmla="val 94391"/>
                <a:gd name="f27" fmla="val 2399"/>
                <a:gd name="f28" fmla="val 99271"/>
                <a:gd name="f29" fmla="+- 0 0 -90"/>
                <a:gd name="f30" fmla="*/ f3 1 198046"/>
                <a:gd name="f31" fmla="*/ f4 1 104069"/>
                <a:gd name="f32" fmla="+- f7 0 f5"/>
                <a:gd name="f33" fmla="+- f6 0 f5"/>
                <a:gd name="f34" fmla="*/ f29 f0 1"/>
                <a:gd name="f35" fmla="*/ f33 1 198046"/>
                <a:gd name="f36" fmla="*/ f32 1 104069"/>
                <a:gd name="f37" fmla="*/ 0 f33 1"/>
                <a:gd name="f38" fmla="*/ 104070 f32 1"/>
                <a:gd name="f39" fmla="*/ 180839 f33 1"/>
                <a:gd name="f40" fmla="*/ 7032 f32 1"/>
                <a:gd name="f41" fmla="*/ 198046 f33 1"/>
                <a:gd name="f42" fmla="*/ 0 f32 1"/>
                <a:gd name="f43" fmla="*/ 176537 f33 1"/>
                <a:gd name="f44" fmla="*/ 7197 f33 1"/>
                <a:gd name="f45" fmla="*/ 89592 f32 1"/>
                <a:gd name="f46" fmla="*/ f34 1 f2"/>
                <a:gd name="f47" fmla="*/ f37 1 198046"/>
                <a:gd name="f48" fmla="*/ f38 1 104069"/>
                <a:gd name="f49" fmla="*/ f39 1 198046"/>
                <a:gd name="f50" fmla="*/ f40 1 104069"/>
                <a:gd name="f51" fmla="*/ f41 1 198046"/>
                <a:gd name="f52" fmla="*/ f42 1 104069"/>
                <a:gd name="f53" fmla="*/ f43 1 198046"/>
                <a:gd name="f54" fmla="*/ f44 1 198046"/>
                <a:gd name="f55" fmla="*/ f45 1 104069"/>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5"/>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0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79"/>
                </a:cxn>
                <a:cxn ang="f60">
                  <a:pos x="f81" y="f82"/>
                </a:cxn>
                <a:cxn ang="f60">
                  <a:pos x="f74" y="f75"/>
                </a:cxn>
              </a:cxnLst>
              <a:rect l="f70" t="f73" r="f71" b="f72"/>
              <a:pathLst>
                <a:path w="198046" h="104069">
                  <a:moveTo>
                    <a:pt x="f5" y="f8"/>
                  </a:moveTo>
                  <a:cubicBezTo>
                    <a:pt x="f9" y="f10"/>
                    <a:pt x="f11" y="f12"/>
                    <a:pt x="f13" y="f14"/>
                  </a:cubicBezTo>
                  <a:cubicBezTo>
                    <a:pt x="f15" y="f16"/>
                    <a:pt x="f17" y="f18"/>
                    <a:pt x="f6" y="f5"/>
                  </a:cubicBezTo>
                  <a:lnTo>
                    <a:pt x="f19" y="f5"/>
                  </a:lnTo>
                  <a:cubicBezTo>
                    <a:pt x="f11"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8" name="Freeform: Shape 376">
              <a:extLst>
                <a:ext uri="{FF2B5EF4-FFF2-40B4-BE49-F238E27FC236}">
                  <a16:creationId xmlns:a16="http://schemas.microsoft.com/office/drawing/2014/main" id="{316D812B-168C-0531-BF48-A1AD499F034F}"/>
                </a:ext>
              </a:extLst>
            </p:cNvPr>
            <p:cNvSpPr/>
            <p:nvPr/>
          </p:nvSpPr>
          <p:spPr>
            <a:xfrm>
              <a:off x="4947416" y="1197799"/>
              <a:ext cx="43305" cy="190743"/>
            </a:xfrm>
            <a:custGeom>
              <a:avLst/>
              <a:gdLst>
                <a:gd name="f0" fmla="val 10800000"/>
                <a:gd name="f1" fmla="val 5400000"/>
                <a:gd name="f2" fmla="val 180"/>
                <a:gd name="f3" fmla="val w"/>
                <a:gd name="f4" fmla="val h"/>
                <a:gd name="f5" fmla="val 0"/>
                <a:gd name="f6" fmla="val 28209"/>
                <a:gd name="f7" fmla="val 124254"/>
                <a:gd name="f8" fmla="val 7859"/>
                <a:gd name="f9" fmla="val 124255"/>
                <a:gd name="f10" fmla="val 12492"/>
                <a:gd name="f11" fmla="val 83884"/>
                <a:gd name="f12" fmla="val 19193"/>
                <a:gd name="f13" fmla="val 43928"/>
                <a:gd name="f14" fmla="val 28210"/>
                <a:gd name="f15" fmla="val 4550"/>
                <a:gd name="f16" fmla="val 25811"/>
                <a:gd name="f17" fmla="val 3061"/>
                <a:gd name="f18" fmla="val 23329"/>
                <a:gd name="f19" fmla="val 1572"/>
                <a:gd name="f20" fmla="val 20930"/>
                <a:gd name="f21" fmla="val 11747"/>
                <a:gd name="f22" fmla="val 40039"/>
                <a:gd name="f23" fmla="val 4798"/>
                <a:gd name="f24" fmla="val 80493"/>
                <a:gd name="f25" fmla="val 121525"/>
                <a:gd name="f26" fmla="val 2647"/>
                <a:gd name="f27" fmla="val 122435"/>
                <a:gd name="f28" fmla="val 5295"/>
                <a:gd name="f29" fmla="val 123345"/>
                <a:gd name="f30" fmla="+- 0 0 -90"/>
                <a:gd name="f31" fmla="*/ f3 1 28209"/>
                <a:gd name="f32" fmla="*/ f4 1 124254"/>
                <a:gd name="f33" fmla="+- f7 0 f5"/>
                <a:gd name="f34" fmla="+- f6 0 f5"/>
                <a:gd name="f35" fmla="*/ f30 f0 1"/>
                <a:gd name="f36" fmla="*/ f34 1 28209"/>
                <a:gd name="f37" fmla="*/ f33 1 124254"/>
                <a:gd name="f38" fmla="*/ 7859 f34 1"/>
                <a:gd name="f39" fmla="*/ 124255 f33 1"/>
                <a:gd name="f40" fmla="*/ 28210 f34 1"/>
                <a:gd name="f41" fmla="*/ 4550 f33 1"/>
                <a:gd name="f42" fmla="*/ 20930 f34 1"/>
                <a:gd name="f43" fmla="*/ 0 f33 1"/>
                <a:gd name="f44" fmla="*/ 0 f34 1"/>
                <a:gd name="f45" fmla="*/ 121525 f33 1"/>
                <a:gd name="f46" fmla="*/ f35 1 f2"/>
                <a:gd name="f47" fmla="*/ f38 1 28209"/>
                <a:gd name="f48" fmla="*/ f39 1 124254"/>
                <a:gd name="f49" fmla="*/ f40 1 28209"/>
                <a:gd name="f50" fmla="*/ f41 1 124254"/>
                <a:gd name="f51" fmla="*/ f42 1 28209"/>
                <a:gd name="f52" fmla="*/ f43 1 124254"/>
                <a:gd name="f53" fmla="*/ f44 1 28209"/>
                <a:gd name="f54" fmla="*/ f45 1 124254"/>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28209" h="124254">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99" name="Freeform: Shape 377">
              <a:extLst>
                <a:ext uri="{FF2B5EF4-FFF2-40B4-BE49-F238E27FC236}">
                  <a16:creationId xmlns:a16="http://schemas.microsoft.com/office/drawing/2014/main" id="{BA1CFF72-DF48-9156-CA18-5DB422C45586}"/>
                </a:ext>
              </a:extLst>
            </p:cNvPr>
            <p:cNvSpPr/>
            <p:nvPr/>
          </p:nvSpPr>
          <p:spPr>
            <a:xfrm>
              <a:off x="4982593" y="151378"/>
              <a:ext cx="722339" cy="1040706"/>
            </a:xfrm>
            <a:custGeom>
              <a:avLst/>
              <a:gdLst>
                <a:gd name="f0" fmla="val 10800000"/>
                <a:gd name="f1" fmla="val 5400000"/>
                <a:gd name="f2" fmla="val 180"/>
                <a:gd name="f3" fmla="val w"/>
                <a:gd name="f4" fmla="val h"/>
                <a:gd name="f5" fmla="val 0"/>
                <a:gd name="f6" fmla="val 470546"/>
                <a:gd name="f7" fmla="val 677940"/>
                <a:gd name="f8" fmla="val 303688"/>
                <a:gd name="f9" fmla="val 147170"/>
                <a:gd name="f10" fmla="val 353075"/>
                <a:gd name="f11" fmla="val 97782"/>
                <a:gd name="f12" fmla="val 406434"/>
                <a:gd name="f13" fmla="val 53607"/>
                <a:gd name="f14" fmla="val 463267"/>
                <a:gd name="f15" fmla="val 14725"/>
                <a:gd name="f16" fmla="val 465665"/>
                <a:gd name="f17" fmla="val 9762"/>
                <a:gd name="f18" fmla="val 468065"/>
                <a:gd name="f19" fmla="val 4881"/>
                <a:gd name="f20" fmla="val 470547"/>
                <a:gd name="f21" fmla="val 408833"/>
                <a:gd name="f22" fmla="val 41032"/>
                <a:gd name="f23" fmla="val 351173"/>
                <a:gd name="f24" fmla="val 88269"/>
                <a:gd name="f25" fmla="val 297980"/>
                <a:gd name="f26" fmla="val 141379"/>
                <a:gd name="f27" fmla="val 194986"/>
                <a:gd name="f28" fmla="val 244373"/>
                <a:gd name="f29" fmla="val 114079"/>
                <a:gd name="f30" fmla="val 364326"/>
                <a:gd name="f31" fmla="val 57578"/>
                <a:gd name="f32" fmla="val 497929"/>
                <a:gd name="f33" fmla="val 33421"/>
                <a:gd name="f34" fmla="val 555010"/>
                <a:gd name="f35" fmla="val 14229"/>
                <a:gd name="f36" fmla="val 613663"/>
                <a:gd name="f37" fmla="val 673391"/>
                <a:gd name="f38" fmla="val 2399"/>
                <a:gd name="f39" fmla="val 674963"/>
                <a:gd name="f40" fmla="val 676452"/>
                <a:gd name="f41" fmla="val 7280"/>
                <a:gd name="f42" fmla="val 677941"/>
                <a:gd name="f43" fmla="val 21509"/>
                <a:gd name="f44" fmla="val 617716"/>
                <a:gd name="f45" fmla="val 40701"/>
                <a:gd name="f46" fmla="val 558650"/>
                <a:gd name="f47" fmla="val 65105"/>
                <a:gd name="f48" fmla="val 501155"/>
                <a:gd name="f49" fmla="val 121194"/>
                <a:gd name="f50" fmla="val 368545"/>
                <a:gd name="f51" fmla="val 201439"/>
                <a:gd name="f52" fmla="val 249502"/>
                <a:gd name="f53" fmla="val 147253"/>
                <a:gd name="f54" fmla="+- 0 0 -90"/>
                <a:gd name="f55" fmla="*/ f3 1 470546"/>
                <a:gd name="f56" fmla="*/ f4 1 677940"/>
                <a:gd name="f57" fmla="+- f7 0 f5"/>
                <a:gd name="f58" fmla="+- f6 0 f5"/>
                <a:gd name="f59" fmla="*/ f54 f0 1"/>
                <a:gd name="f60" fmla="*/ f58 1 470546"/>
                <a:gd name="f61" fmla="*/ f57 1 677940"/>
                <a:gd name="f62" fmla="*/ 303688 f58 1"/>
                <a:gd name="f63" fmla="*/ 147170 f57 1"/>
                <a:gd name="f64" fmla="*/ 463267 f58 1"/>
                <a:gd name="f65" fmla="*/ 14725 f57 1"/>
                <a:gd name="f66" fmla="*/ 470547 f58 1"/>
                <a:gd name="f67" fmla="*/ 0 f57 1"/>
                <a:gd name="f68" fmla="*/ 297980 f58 1"/>
                <a:gd name="f69" fmla="*/ 141379 f57 1"/>
                <a:gd name="f70" fmla="*/ 57578 f58 1"/>
                <a:gd name="f71" fmla="*/ 497929 f57 1"/>
                <a:gd name="f72" fmla="*/ 0 f58 1"/>
                <a:gd name="f73" fmla="*/ 673391 f57 1"/>
                <a:gd name="f74" fmla="*/ 7280 f58 1"/>
                <a:gd name="f75" fmla="*/ 677941 f57 1"/>
                <a:gd name="f76" fmla="*/ 65105 f58 1"/>
                <a:gd name="f77" fmla="*/ 501155 f57 1"/>
                <a:gd name="f78" fmla="*/ 147253 f57 1"/>
                <a:gd name="f79" fmla="*/ f59 1 f2"/>
                <a:gd name="f80" fmla="*/ f62 1 470546"/>
                <a:gd name="f81" fmla="*/ f63 1 677940"/>
                <a:gd name="f82" fmla="*/ f64 1 470546"/>
                <a:gd name="f83" fmla="*/ f65 1 677940"/>
                <a:gd name="f84" fmla="*/ f66 1 470546"/>
                <a:gd name="f85" fmla="*/ f67 1 677940"/>
                <a:gd name="f86" fmla="*/ f68 1 470546"/>
                <a:gd name="f87" fmla="*/ f69 1 677940"/>
                <a:gd name="f88" fmla="*/ f70 1 470546"/>
                <a:gd name="f89" fmla="*/ f71 1 677940"/>
                <a:gd name="f90" fmla="*/ f72 1 470546"/>
                <a:gd name="f91" fmla="*/ f73 1 677940"/>
                <a:gd name="f92" fmla="*/ f74 1 470546"/>
                <a:gd name="f93" fmla="*/ f75 1 677940"/>
                <a:gd name="f94" fmla="*/ f76 1 470546"/>
                <a:gd name="f95" fmla="*/ f77 1 677940"/>
                <a:gd name="f96" fmla="*/ f78 1 677940"/>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1"/>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6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23" y="f139"/>
                </a:cxn>
              </a:cxnLst>
              <a:rect l="f119" t="f122" r="f120" b="f121"/>
              <a:pathLst>
                <a:path w="470546" h="677940">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19" y="f40"/>
                    <a:pt x="f41" y="f42"/>
                  </a:cubicBezTo>
                  <a:cubicBezTo>
                    <a:pt x="f43" y="f44"/>
                    <a:pt x="f45" y="f46"/>
                    <a:pt x="f47" y="f48"/>
                  </a:cubicBezTo>
                  <a:cubicBezTo>
                    <a:pt x="f49" y="f50"/>
                    <a:pt x="f51" y="f52"/>
                    <a:pt x="f8"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0" name="Freeform: Shape 378">
              <a:extLst>
                <a:ext uri="{FF2B5EF4-FFF2-40B4-BE49-F238E27FC236}">
                  <a16:creationId xmlns:a16="http://schemas.microsoft.com/office/drawing/2014/main" id="{A6D1BB9C-6E26-0C96-C02D-14B9798F65F2}"/>
                </a:ext>
              </a:extLst>
            </p:cNvPr>
            <p:cNvSpPr/>
            <p:nvPr/>
          </p:nvSpPr>
          <p:spPr>
            <a:xfrm>
              <a:off x="5806906" y="3079708"/>
              <a:ext cx="273542" cy="128390"/>
            </a:xfrm>
            <a:custGeom>
              <a:avLst/>
              <a:gdLst>
                <a:gd name="f0" fmla="val 10800000"/>
                <a:gd name="f1" fmla="val 5400000"/>
                <a:gd name="f2" fmla="val 180"/>
                <a:gd name="f3" fmla="val w"/>
                <a:gd name="f4" fmla="val h"/>
                <a:gd name="f5" fmla="val 0"/>
                <a:gd name="f6" fmla="val 178192"/>
                <a:gd name="f7" fmla="val 83636"/>
                <a:gd name="f8" fmla="val 12491"/>
                <a:gd name="f9" fmla="val 8355"/>
                <a:gd name="f10" fmla="val 745"/>
                <a:gd name="f11" fmla="val 4136"/>
                <a:gd name="f12" fmla="val 1572"/>
                <a:gd name="f13" fmla="val 2399"/>
                <a:gd name="f14" fmla="val 37888"/>
                <a:gd name="f15" fmla="val 23908"/>
                <a:gd name="f16" fmla="val 77018"/>
                <a:gd name="f17" fmla="val 43266"/>
                <a:gd name="f18" fmla="val 117471"/>
                <a:gd name="f19" fmla="val 60390"/>
                <a:gd name="f20" fmla="val 137242"/>
                <a:gd name="f21" fmla="val 68745"/>
                <a:gd name="f22" fmla="val 157180"/>
                <a:gd name="f23" fmla="val 76439"/>
                <a:gd name="f24" fmla="val 177282"/>
                <a:gd name="f25" fmla="val 177613"/>
                <a:gd name="f26" fmla="val 80906"/>
                <a:gd name="f27" fmla="val 177944"/>
                <a:gd name="f28" fmla="val 78094"/>
                <a:gd name="f29" fmla="val 75363"/>
                <a:gd name="f30" fmla="val 158834"/>
                <a:gd name="f31" fmla="val 68414"/>
                <a:gd name="f32" fmla="val 139641"/>
                <a:gd name="f33" fmla="val 60969"/>
                <a:gd name="f34" fmla="val 120614"/>
                <a:gd name="f35" fmla="val 52945"/>
                <a:gd name="f36" fmla="val 83470"/>
                <a:gd name="f37" fmla="val 37227"/>
                <a:gd name="f38" fmla="val 47402"/>
                <a:gd name="f39" fmla="val 19523"/>
                <a:gd name="f40" fmla="val 83"/>
                <a:gd name="f41" fmla="+- 0 0 -90"/>
                <a:gd name="f42" fmla="*/ f3 1 178192"/>
                <a:gd name="f43" fmla="*/ f4 1 83636"/>
                <a:gd name="f44" fmla="+- f7 0 f5"/>
                <a:gd name="f45" fmla="+- f6 0 f5"/>
                <a:gd name="f46" fmla="*/ f41 f0 1"/>
                <a:gd name="f47" fmla="*/ f45 1 178192"/>
                <a:gd name="f48" fmla="*/ f44 1 83636"/>
                <a:gd name="f49" fmla="*/ 12491 f45 1"/>
                <a:gd name="f50" fmla="*/ 0 f44 1"/>
                <a:gd name="f51" fmla="*/ 0 f45 1"/>
                <a:gd name="f52" fmla="*/ 2399 f44 1"/>
                <a:gd name="f53" fmla="*/ 117471 f45 1"/>
                <a:gd name="f54" fmla="*/ 60390 f44 1"/>
                <a:gd name="f55" fmla="*/ 177282 f45 1"/>
                <a:gd name="f56" fmla="*/ 83636 f44 1"/>
                <a:gd name="f57" fmla="*/ 178192 f45 1"/>
                <a:gd name="f58" fmla="*/ 75363 f44 1"/>
                <a:gd name="f59" fmla="*/ 120614 f45 1"/>
                <a:gd name="f60" fmla="*/ 52945 f44 1"/>
                <a:gd name="f61" fmla="*/ 83 f44 1"/>
                <a:gd name="f62" fmla="*/ f46 1 f2"/>
                <a:gd name="f63" fmla="*/ f49 1 178192"/>
                <a:gd name="f64" fmla="*/ f50 1 83636"/>
                <a:gd name="f65" fmla="*/ f51 1 178192"/>
                <a:gd name="f66" fmla="*/ f52 1 83636"/>
                <a:gd name="f67" fmla="*/ f53 1 178192"/>
                <a:gd name="f68" fmla="*/ f54 1 83636"/>
                <a:gd name="f69" fmla="*/ f55 1 178192"/>
                <a:gd name="f70" fmla="*/ f56 1 83636"/>
                <a:gd name="f71" fmla="*/ f57 1 178192"/>
                <a:gd name="f72" fmla="*/ f58 1 83636"/>
                <a:gd name="f73" fmla="*/ f59 1 178192"/>
                <a:gd name="f74" fmla="*/ f60 1 83636"/>
                <a:gd name="f75" fmla="*/ f61 1 83636"/>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78192" h="83636">
                  <a:moveTo>
                    <a:pt x="f8" y="f5"/>
                  </a:moveTo>
                  <a:cubicBezTo>
                    <a:pt x="f9" y="f10"/>
                    <a:pt x="f11" y="f12"/>
                    <a:pt x="f5" y="f13"/>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8"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1" name="Freeform: Shape 379">
              <a:extLst>
                <a:ext uri="{FF2B5EF4-FFF2-40B4-BE49-F238E27FC236}">
                  <a16:creationId xmlns:a16="http://schemas.microsoft.com/office/drawing/2014/main" id="{902839F3-0561-20F1-3B00-C1B87C494185}"/>
                </a:ext>
              </a:extLst>
            </p:cNvPr>
            <p:cNvSpPr/>
            <p:nvPr/>
          </p:nvSpPr>
          <p:spPr>
            <a:xfrm>
              <a:off x="7572237" y="128893"/>
              <a:ext cx="806912" cy="1698150"/>
            </a:xfrm>
            <a:custGeom>
              <a:avLst/>
              <a:gdLst>
                <a:gd name="f0" fmla="val 10800000"/>
                <a:gd name="f1" fmla="val 5400000"/>
                <a:gd name="f2" fmla="val 180"/>
                <a:gd name="f3" fmla="val w"/>
                <a:gd name="f4" fmla="val h"/>
                <a:gd name="f5" fmla="val 0"/>
                <a:gd name="f6" fmla="val 525642"/>
                <a:gd name="f7" fmla="val 1106214"/>
                <a:gd name="f8" fmla="val 430011"/>
                <a:gd name="f9" fmla="val 515715"/>
                <a:gd name="f10" fmla="val 488084"/>
                <a:gd name="f11" fmla="val 652958"/>
                <a:gd name="f12" fmla="val 517535"/>
                <a:gd name="f13" fmla="val 798804"/>
                <a:gd name="f14" fmla="val 949117"/>
                <a:gd name="f15" fmla="val 973522"/>
                <a:gd name="f16" fmla="val 516708"/>
                <a:gd name="f17" fmla="val 997760"/>
                <a:gd name="f18" fmla="val 515136"/>
                <a:gd name="f19" fmla="val 1021834"/>
                <a:gd name="f20" fmla="val 514970"/>
                <a:gd name="f21" fmla="val 1024646"/>
                <a:gd name="f22" fmla="val 514805"/>
                <a:gd name="f23" fmla="val 1027376"/>
                <a:gd name="f24" fmla="val 514640"/>
                <a:gd name="f25" fmla="val 1030189"/>
                <a:gd name="f26" fmla="val 512902"/>
                <a:gd name="f27" fmla="val 1054841"/>
                <a:gd name="f28" fmla="val 510256"/>
                <a:gd name="f29" fmla="val 1079328"/>
                <a:gd name="f30" fmla="val 506863"/>
                <a:gd name="f31" fmla="val 1103650"/>
                <a:gd name="f32" fmla="val 509511"/>
                <a:gd name="f33" fmla="val 1104477"/>
                <a:gd name="f34" fmla="val 512075"/>
                <a:gd name="f35" fmla="val 1105387"/>
                <a:gd name="f36" fmla="val 514723"/>
                <a:gd name="f37" fmla="val 518280"/>
                <a:gd name="f38" fmla="val 1080652"/>
                <a:gd name="f39" fmla="val 521010"/>
                <a:gd name="f40" fmla="val 522830"/>
                <a:gd name="f41" fmla="val 1028866"/>
                <a:gd name="f42" fmla="val 522995"/>
                <a:gd name="f43" fmla="val 1026053"/>
                <a:gd name="f44" fmla="val 523161"/>
                <a:gd name="f45" fmla="val 1023323"/>
                <a:gd name="f46" fmla="val 523326"/>
                <a:gd name="f47" fmla="val 1020510"/>
                <a:gd name="f48" fmla="val 524815"/>
                <a:gd name="f49" fmla="val 996851"/>
                <a:gd name="f50" fmla="val 973025"/>
                <a:gd name="f51" fmla="val 797729"/>
                <a:gd name="f52" fmla="val 496026"/>
                <a:gd name="f53" fmla="val 650807"/>
                <a:gd name="f54" fmla="val 437539"/>
                <a:gd name="f55" fmla="val 512571"/>
                <a:gd name="f56" fmla="val 381037"/>
                <a:gd name="f57" fmla="val 379051"/>
                <a:gd name="f58" fmla="val 300214"/>
                <a:gd name="f59" fmla="val 259098"/>
                <a:gd name="f60" fmla="val 197137"/>
                <a:gd name="f61" fmla="val 156022"/>
                <a:gd name="f62" fmla="val 137574"/>
                <a:gd name="f63" fmla="val 96459"/>
                <a:gd name="f64" fmla="val 72303"/>
                <a:gd name="f65" fmla="val 44341"/>
                <a:gd name="f66" fmla="val 1986"/>
                <a:gd name="f67" fmla="val 1324"/>
                <a:gd name="f68" fmla="val 2813"/>
                <a:gd name="f69" fmla="val 662"/>
                <a:gd name="f70" fmla="val 5543"/>
                <a:gd name="f71" fmla="val 8355"/>
                <a:gd name="f72" fmla="val 68911"/>
                <a:gd name="f73" fmla="val 52035"/>
                <a:gd name="f74" fmla="val 132941"/>
                <a:gd name="f75" fmla="val 103325"/>
                <a:gd name="f76" fmla="val 191429"/>
                <a:gd name="f77" fmla="val 161812"/>
                <a:gd name="f78" fmla="val 293678"/>
                <a:gd name="f79" fmla="val 264062"/>
                <a:gd name="f80" fmla="val 374005"/>
                <a:gd name="f81" fmla="val 383188"/>
                <a:gd name="f82" fmla="+- 0 0 -90"/>
                <a:gd name="f83" fmla="*/ f3 1 525642"/>
                <a:gd name="f84" fmla="*/ f4 1 1106214"/>
                <a:gd name="f85" fmla="+- f7 0 f5"/>
                <a:gd name="f86" fmla="+- f6 0 f5"/>
                <a:gd name="f87" fmla="*/ f82 f0 1"/>
                <a:gd name="f88" fmla="*/ f86 1 525642"/>
                <a:gd name="f89" fmla="*/ f85 1 1106214"/>
                <a:gd name="f90" fmla="*/ 430011 f86 1"/>
                <a:gd name="f91" fmla="*/ 515715 f85 1"/>
                <a:gd name="f92" fmla="*/ 517535 f86 1"/>
                <a:gd name="f93" fmla="*/ 949117 f85 1"/>
                <a:gd name="f94" fmla="*/ 515136 f86 1"/>
                <a:gd name="f95" fmla="*/ 1021834 f85 1"/>
                <a:gd name="f96" fmla="*/ 514640 f86 1"/>
                <a:gd name="f97" fmla="*/ 1030189 f85 1"/>
                <a:gd name="f98" fmla="*/ 506863 f86 1"/>
                <a:gd name="f99" fmla="*/ 1103650 f85 1"/>
                <a:gd name="f100" fmla="*/ 514723 f86 1"/>
                <a:gd name="f101" fmla="*/ 1106214 f85 1"/>
                <a:gd name="f102" fmla="*/ 522830 f86 1"/>
                <a:gd name="f103" fmla="*/ 1028866 f85 1"/>
                <a:gd name="f104" fmla="*/ 523326 f86 1"/>
                <a:gd name="f105" fmla="*/ 1020510 f85 1"/>
                <a:gd name="f106" fmla="*/ 525642 f86 1"/>
                <a:gd name="f107" fmla="*/ 437539 f86 1"/>
                <a:gd name="f108" fmla="*/ 512571 f85 1"/>
                <a:gd name="f109" fmla="*/ 197137 f86 1"/>
                <a:gd name="f110" fmla="*/ 156022 f85 1"/>
                <a:gd name="f111" fmla="*/ 1986 f86 1"/>
                <a:gd name="f112" fmla="*/ 0 f85 1"/>
                <a:gd name="f113" fmla="*/ 0 f86 1"/>
                <a:gd name="f114" fmla="*/ 8355 f85 1"/>
                <a:gd name="f115" fmla="*/ 191429 f86 1"/>
                <a:gd name="f116" fmla="*/ 161812 f85 1"/>
                <a:gd name="f117" fmla="*/ f87 1 f2"/>
                <a:gd name="f118" fmla="*/ f90 1 525642"/>
                <a:gd name="f119" fmla="*/ f91 1 1106214"/>
                <a:gd name="f120" fmla="*/ f92 1 525642"/>
                <a:gd name="f121" fmla="*/ f93 1 1106214"/>
                <a:gd name="f122" fmla="*/ f94 1 525642"/>
                <a:gd name="f123" fmla="*/ f95 1 1106214"/>
                <a:gd name="f124" fmla="*/ f96 1 525642"/>
                <a:gd name="f125" fmla="*/ f97 1 1106214"/>
                <a:gd name="f126" fmla="*/ f98 1 525642"/>
                <a:gd name="f127" fmla="*/ f99 1 1106214"/>
                <a:gd name="f128" fmla="*/ f100 1 525642"/>
                <a:gd name="f129" fmla="*/ f101 1 1106214"/>
                <a:gd name="f130" fmla="*/ f102 1 525642"/>
                <a:gd name="f131" fmla="*/ f103 1 1106214"/>
                <a:gd name="f132" fmla="*/ f104 1 525642"/>
                <a:gd name="f133" fmla="*/ f105 1 1106214"/>
                <a:gd name="f134" fmla="*/ f106 1 525642"/>
                <a:gd name="f135" fmla="*/ f107 1 525642"/>
                <a:gd name="f136" fmla="*/ f108 1 1106214"/>
                <a:gd name="f137" fmla="*/ f109 1 525642"/>
                <a:gd name="f138" fmla="*/ f110 1 1106214"/>
                <a:gd name="f139" fmla="*/ f111 1 525642"/>
                <a:gd name="f140" fmla="*/ f112 1 1106214"/>
                <a:gd name="f141" fmla="*/ f113 1 525642"/>
                <a:gd name="f142" fmla="*/ f114 1 1106214"/>
                <a:gd name="f143" fmla="*/ f115 1 525642"/>
                <a:gd name="f144" fmla="*/ f116 1 1106214"/>
                <a:gd name="f145" fmla="*/ f5 1 f88"/>
                <a:gd name="f146" fmla="*/ f6 1 f88"/>
                <a:gd name="f147" fmla="*/ f5 1 f89"/>
                <a:gd name="f148" fmla="*/ f7 1 f89"/>
                <a:gd name="f149" fmla="+- f117 0 f1"/>
                <a:gd name="f150" fmla="*/ f118 1 f88"/>
                <a:gd name="f151" fmla="*/ f119 1 f89"/>
                <a:gd name="f152" fmla="*/ f120 1 f88"/>
                <a:gd name="f153" fmla="*/ f121 1 f89"/>
                <a:gd name="f154" fmla="*/ f122 1 f88"/>
                <a:gd name="f155" fmla="*/ f123 1 f89"/>
                <a:gd name="f156" fmla="*/ f124 1 f88"/>
                <a:gd name="f157" fmla="*/ f125 1 f89"/>
                <a:gd name="f158" fmla="*/ f126 1 f88"/>
                <a:gd name="f159" fmla="*/ f127 1 f89"/>
                <a:gd name="f160" fmla="*/ f128 1 f88"/>
                <a:gd name="f161" fmla="*/ f129 1 f89"/>
                <a:gd name="f162" fmla="*/ f130 1 f88"/>
                <a:gd name="f163" fmla="*/ f131 1 f89"/>
                <a:gd name="f164" fmla="*/ f132 1 f88"/>
                <a:gd name="f165" fmla="*/ f133 1 f89"/>
                <a:gd name="f166" fmla="*/ f134 1 f88"/>
                <a:gd name="f167" fmla="*/ f135 1 f88"/>
                <a:gd name="f168" fmla="*/ f136 1 f89"/>
                <a:gd name="f169" fmla="*/ f137 1 f88"/>
                <a:gd name="f170" fmla="*/ f138 1 f89"/>
                <a:gd name="f171" fmla="*/ f139 1 f88"/>
                <a:gd name="f172" fmla="*/ f140 1 f89"/>
                <a:gd name="f173" fmla="*/ f141 1 f88"/>
                <a:gd name="f174" fmla="*/ f142 1 f89"/>
                <a:gd name="f175" fmla="*/ f143 1 f88"/>
                <a:gd name="f176" fmla="*/ f144 1 f89"/>
                <a:gd name="f177" fmla="*/ f145 f83 1"/>
                <a:gd name="f178" fmla="*/ f146 f83 1"/>
                <a:gd name="f179" fmla="*/ f148 f84 1"/>
                <a:gd name="f180" fmla="*/ f147 f84 1"/>
                <a:gd name="f181" fmla="*/ f150 f83 1"/>
                <a:gd name="f182" fmla="*/ f151 f84 1"/>
                <a:gd name="f183" fmla="*/ f152 f83 1"/>
                <a:gd name="f184" fmla="*/ f153 f84 1"/>
                <a:gd name="f185" fmla="*/ f154 f83 1"/>
                <a:gd name="f186" fmla="*/ f155 f84 1"/>
                <a:gd name="f187" fmla="*/ f156 f83 1"/>
                <a:gd name="f188" fmla="*/ f157 f84 1"/>
                <a:gd name="f189" fmla="*/ f158 f83 1"/>
                <a:gd name="f190" fmla="*/ f159 f84 1"/>
                <a:gd name="f191" fmla="*/ f160 f83 1"/>
                <a:gd name="f192" fmla="*/ f161 f84 1"/>
                <a:gd name="f193" fmla="*/ f162 f83 1"/>
                <a:gd name="f194" fmla="*/ f163 f84 1"/>
                <a:gd name="f195" fmla="*/ f164 f83 1"/>
                <a:gd name="f196" fmla="*/ f165 f84 1"/>
                <a:gd name="f197" fmla="*/ f166 f83 1"/>
                <a:gd name="f198" fmla="*/ f167 f83 1"/>
                <a:gd name="f199" fmla="*/ f168 f84 1"/>
                <a:gd name="f200" fmla="*/ f169 f83 1"/>
                <a:gd name="f201" fmla="*/ f170 f84 1"/>
                <a:gd name="f202" fmla="*/ f171 f83 1"/>
                <a:gd name="f203" fmla="*/ f172 f84 1"/>
                <a:gd name="f204" fmla="*/ f173 f83 1"/>
                <a:gd name="f205" fmla="*/ f174 f84 1"/>
                <a:gd name="f206" fmla="*/ f175 f83 1"/>
                <a:gd name="f207" fmla="*/ f176 f84 1"/>
              </a:gdLst>
              <a:ahLst/>
              <a:cxnLst>
                <a:cxn ang="3cd4">
                  <a:pos x="hc" y="t"/>
                </a:cxn>
                <a:cxn ang="0">
                  <a:pos x="r" y="vc"/>
                </a:cxn>
                <a:cxn ang="cd4">
                  <a:pos x="hc" y="b"/>
                </a:cxn>
                <a:cxn ang="cd2">
                  <a:pos x="l" y="vc"/>
                </a:cxn>
                <a:cxn ang="f149">
                  <a:pos x="f181" y="f182"/>
                </a:cxn>
                <a:cxn ang="f149">
                  <a:pos x="f183" y="f184"/>
                </a:cxn>
                <a:cxn ang="f149">
                  <a:pos x="f185" y="f186"/>
                </a:cxn>
                <a:cxn ang="f149">
                  <a:pos x="f187" y="f188"/>
                </a:cxn>
                <a:cxn ang="f149">
                  <a:pos x="f189" y="f190"/>
                </a:cxn>
                <a:cxn ang="f149">
                  <a:pos x="f191" y="f192"/>
                </a:cxn>
                <a:cxn ang="f149">
                  <a:pos x="f193" y="f194"/>
                </a:cxn>
                <a:cxn ang="f149">
                  <a:pos x="f195" y="f196"/>
                </a:cxn>
                <a:cxn ang="f149">
                  <a:pos x="f197" y="f184"/>
                </a:cxn>
                <a:cxn ang="f149">
                  <a:pos x="f198" y="f199"/>
                </a:cxn>
                <a:cxn ang="f149">
                  <a:pos x="f200" y="f201"/>
                </a:cxn>
                <a:cxn ang="f149">
                  <a:pos x="f202" y="f203"/>
                </a:cxn>
                <a:cxn ang="f149">
                  <a:pos x="f204" y="f205"/>
                </a:cxn>
                <a:cxn ang="f149">
                  <a:pos x="f206" y="f207"/>
                </a:cxn>
                <a:cxn ang="f149">
                  <a:pos x="f181" y="f182"/>
                </a:cxn>
              </a:cxnLst>
              <a:rect l="f177" t="f180" r="f178" b="f179"/>
              <a:pathLst>
                <a:path w="525642" h="1106214">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7"/>
                  </a:cubicBezTo>
                  <a:cubicBezTo>
                    <a:pt x="f37" y="f38"/>
                    <a:pt x="f39" y="f27"/>
                    <a:pt x="f40" y="f41"/>
                  </a:cubicBezTo>
                  <a:cubicBezTo>
                    <a:pt x="f42" y="f43"/>
                    <a:pt x="f44" y="f45"/>
                    <a:pt x="f46" y="f47"/>
                  </a:cubicBezTo>
                  <a:cubicBezTo>
                    <a:pt x="f48" y="f49"/>
                    <a:pt x="f6" y="f50"/>
                    <a:pt x="f6" y="f14"/>
                  </a:cubicBezTo>
                  <a:cubicBezTo>
                    <a:pt x="f6" y="f51"/>
                    <a:pt x="f52" y="f53"/>
                    <a:pt x="f54" y="f55"/>
                  </a:cubicBezTo>
                  <a:cubicBezTo>
                    <a:pt x="f56" y="f57"/>
                    <a:pt x="f58" y="f59"/>
                    <a:pt x="f60" y="f61"/>
                  </a:cubicBezTo>
                  <a:cubicBezTo>
                    <a:pt x="f62" y="f63"/>
                    <a:pt x="f64" y="f65"/>
                    <a:pt x="f66" y="f5"/>
                  </a:cubicBezTo>
                  <a:cubicBezTo>
                    <a:pt x="f67" y="f68"/>
                    <a:pt x="f69" y="f70"/>
                    <a:pt x="f5" y="f71"/>
                  </a:cubicBezTo>
                  <a:cubicBezTo>
                    <a:pt x="f72" y="f73"/>
                    <a:pt x="f74" y="f75"/>
                    <a:pt x="f76" y="f77"/>
                  </a:cubicBezTo>
                  <a:cubicBezTo>
                    <a:pt x="f78" y="f79"/>
                    <a:pt x="f80" y="f8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2" name="Freeform: Shape 380">
              <a:extLst>
                <a:ext uri="{FF2B5EF4-FFF2-40B4-BE49-F238E27FC236}">
                  <a16:creationId xmlns:a16="http://schemas.microsoft.com/office/drawing/2014/main" id="{C46D8E59-AC9A-3B28-1C08-D82F6CFDD1B5}"/>
                </a:ext>
              </a:extLst>
            </p:cNvPr>
            <p:cNvSpPr/>
            <p:nvPr/>
          </p:nvSpPr>
          <p:spPr>
            <a:xfrm>
              <a:off x="6500798" y="3287844"/>
              <a:ext cx="276587" cy="19687"/>
            </a:xfrm>
            <a:custGeom>
              <a:avLst/>
              <a:gdLst>
                <a:gd name="f0" fmla="val 10800000"/>
                <a:gd name="f1" fmla="val 5400000"/>
                <a:gd name="f2" fmla="val 180"/>
                <a:gd name="f3" fmla="val w"/>
                <a:gd name="f4" fmla="val h"/>
                <a:gd name="f5" fmla="val 0"/>
                <a:gd name="f6" fmla="val 180177"/>
                <a:gd name="f7" fmla="val 12822"/>
                <a:gd name="f8" fmla="val 83"/>
                <a:gd name="f9" fmla="val 166"/>
                <a:gd name="f10" fmla="val 2813"/>
                <a:gd name="f11" fmla="val 331"/>
                <a:gd name="f12" fmla="val 5543"/>
                <a:gd name="f13" fmla="val 496"/>
                <a:gd name="f14" fmla="val 8273"/>
                <a:gd name="f15" fmla="val 34083"/>
                <a:gd name="f16" fmla="val 11251"/>
                <a:gd name="f17" fmla="val 67918"/>
                <a:gd name="f18" fmla="val 102002"/>
                <a:gd name="f19" fmla="val 128226"/>
                <a:gd name="f20" fmla="val 154285"/>
                <a:gd name="f21" fmla="val 11912"/>
                <a:gd name="f22" fmla="val 180178"/>
                <a:gd name="f23" fmla="val 10092"/>
                <a:gd name="f24" fmla="val 179433"/>
                <a:gd name="f25" fmla="val 7445"/>
                <a:gd name="f26" fmla="val 178772"/>
                <a:gd name="f27" fmla="val 4715"/>
                <a:gd name="f28" fmla="val 178027"/>
                <a:gd name="f29" fmla="val 2068"/>
                <a:gd name="f30" fmla="val 152796"/>
                <a:gd name="f31" fmla="val 3723"/>
                <a:gd name="f32" fmla="val 127481"/>
                <a:gd name="f33" fmla="val 4633"/>
                <a:gd name="f34" fmla="val 67753"/>
                <a:gd name="f35" fmla="val 33752"/>
                <a:gd name="f36" fmla="val 3061"/>
                <a:gd name="f37" fmla="+- 0 0 -90"/>
                <a:gd name="f38" fmla="*/ f3 1 180177"/>
                <a:gd name="f39" fmla="*/ f4 1 12822"/>
                <a:gd name="f40" fmla="+- f7 0 f5"/>
                <a:gd name="f41" fmla="+- f6 0 f5"/>
                <a:gd name="f42" fmla="*/ f37 f0 1"/>
                <a:gd name="f43" fmla="*/ f41 1 180177"/>
                <a:gd name="f44" fmla="*/ f40 1 12822"/>
                <a:gd name="f45" fmla="*/ 0 f41 1"/>
                <a:gd name="f46" fmla="*/ 83 f40 1"/>
                <a:gd name="f47" fmla="*/ 496 f41 1"/>
                <a:gd name="f48" fmla="*/ 8273 f40 1"/>
                <a:gd name="f49" fmla="*/ 102002 f41 1"/>
                <a:gd name="f50" fmla="*/ 12822 f40 1"/>
                <a:gd name="f51" fmla="*/ 180178 f41 1"/>
                <a:gd name="f52" fmla="*/ 10092 f40 1"/>
                <a:gd name="f53" fmla="*/ 178027 f41 1"/>
                <a:gd name="f54" fmla="*/ 2068 f40 1"/>
                <a:gd name="f55" fmla="*/ 4633 f40 1"/>
                <a:gd name="f56" fmla="*/ 0 f40 1"/>
                <a:gd name="f57" fmla="*/ f42 1 f2"/>
                <a:gd name="f58" fmla="*/ f45 1 180177"/>
                <a:gd name="f59" fmla="*/ f46 1 12822"/>
                <a:gd name="f60" fmla="*/ f47 1 180177"/>
                <a:gd name="f61" fmla="*/ f48 1 12822"/>
                <a:gd name="f62" fmla="*/ f49 1 180177"/>
                <a:gd name="f63" fmla="*/ f50 1 12822"/>
                <a:gd name="f64" fmla="*/ f51 1 180177"/>
                <a:gd name="f65" fmla="*/ f52 1 12822"/>
                <a:gd name="f66" fmla="*/ f53 1 180177"/>
                <a:gd name="f67" fmla="*/ f54 1 12822"/>
                <a:gd name="f68" fmla="*/ f55 1 12822"/>
                <a:gd name="f69" fmla="*/ f56 1 12822"/>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177" h="12822">
                  <a:moveTo>
                    <a:pt x="f5" y="f8"/>
                  </a:moveTo>
                  <a:cubicBezTo>
                    <a:pt x="f9" y="f10"/>
                    <a:pt x="f11" y="f12"/>
                    <a:pt x="f13" y="f14"/>
                  </a:cubicBezTo>
                  <a:cubicBezTo>
                    <a:pt x="f15" y="f16"/>
                    <a:pt x="f17" y="f7"/>
                    <a:pt x="f18" y="f7"/>
                  </a:cubicBezTo>
                  <a:cubicBezTo>
                    <a:pt x="f19" y="f7"/>
                    <a:pt x="f20" y="f21"/>
                    <a:pt x="f22" y="f23"/>
                  </a:cubicBezTo>
                  <a:cubicBezTo>
                    <a:pt x="f24" y="f25"/>
                    <a:pt x="f26" y="f27"/>
                    <a:pt x="f28" y="f29"/>
                  </a:cubicBezTo>
                  <a:cubicBezTo>
                    <a:pt x="f30" y="f31"/>
                    <a:pt x="f32" y="f33"/>
                    <a:pt x="f18" y="f33"/>
                  </a:cubicBezTo>
                  <a:cubicBezTo>
                    <a:pt x="f34" y="f33"/>
                    <a:pt x="f35" y="f36"/>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3" name="Freeform: Shape 381">
              <a:extLst>
                <a:ext uri="{FF2B5EF4-FFF2-40B4-BE49-F238E27FC236}">
                  <a16:creationId xmlns:a16="http://schemas.microsoft.com/office/drawing/2014/main" id="{7DAB9F5A-1A3F-7359-5ABD-B2C90A0DA25F}"/>
                </a:ext>
              </a:extLst>
            </p:cNvPr>
            <p:cNvSpPr/>
            <p:nvPr/>
          </p:nvSpPr>
          <p:spPr>
            <a:xfrm>
              <a:off x="6091120" y="3199458"/>
              <a:ext cx="397864" cy="99943"/>
            </a:xfrm>
            <a:custGeom>
              <a:avLst/>
              <a:gdLst>
                <a:gd name="f0" fmla="val 10800000"/>
                <a:gd name="f1" fmla="val 5400000"/>
                <a:gd name="f2" fmla="val 180"/>
                <a:gd name="f3" fmla="val w"/>
                <a:gd name="f4" fmla="val h"/>
                <a:gd name="f5" fmla="val 0"/>
                <a:gd name="f6" fmla="val 259181"/>
                <a:gd name="f7" fmla="val 65105"/>
                <a:gd name="f8" fmla="val 258685"/>
                <a:gd name="f9" fmla="val 56916"/>
                <a:gd name="f10" fmla="val 170499"/>
                <a:gd name="f11" fmla="val 48312"/>
                <a:gd name="f12" fmla="val 84298"/>
                <a:gd name="f13" fmla="val 29202"/>
                <a:gd name="f14" fmla="val 910"/>
                <a:gd name="f15" fmla="val 579"/>
                <a:gd name="f16" fmla="val 2730"/>
                <a:gd name="f17" fmla="val 331"/>
                <a:gd name="f18" fmla="val 5543"/>
                <a:gd name="f19" fmla="val 8273"/>
                <a:gd name="f20" fmla="val 83884"/>
                <a:gd name="f21" fmla="val 37558"/>
                <a:gd name="f22" fmla="val 170582"/>
                <a:gd name="f23" fmla="val 56585"/>
                <a:gd name="f24" fmla="val 259016"/>
                <a:gd name="f25" fmla="val 62376"/>
                <a:gd name="f26" fmla="val 258851"/>
                <a:gd name="f27" fmla="val 59646"/>
                <a:gd name="f28" fmla="+- 0 0 -90"/>
                <a:gd name="f29" fmla="*/ f3 1 259181"/>
                <a:gd name="f30" fmla="*/ f4 1 65105"/>
                <a:gd name="f31" fmla="+- f7 0 f5"/>
                <a:gd name="f32" fmla="+- f6 0 f5"/>
                <a:gd name="f33" fmla="*/ f28 f0 1"/>
                <a:gd name="f34" fmla="*/ f32 1 259181"/>
                <a:gd name="f35" fmla="*/ f31 1 65105"/>
                <a:gd name="f36" fmla="*/ 258685 f32 1"/>
                <a:gd name="f37" fmla="*/ 56916 f31 1"/>
                <a:gd name="f38" fmla="*/ 910 f32 1"/>
                <a:gd name="f39" fmla="*/ 0 f31 1"/>
                <a:gd name="f40" fmla="*/ 0 f32 1"/>
                <a:gd name="f41" fmla="*/ 8273 f31 1"/>
                <a:gd name="f42" fmla="*/ 259181 f32 1"/>
                <a:gd name="f43" fmla="*/ 65105 f31 1"/>
                <a:gd name="f44" fmla="*/ f33 1 f2"/>
                <a:gd name="f45" fmla="*/ f36 1 259181"/>
                <a:gd name="f46" fmla="*/ f37 1 65105"/>
                <a:gd name="f47" fmla="*/ f38 1 259181"/>
                <a:gd name="f48" fmla="*/ f39 1 65105"/>
                <a:gd name="f49" fmla="*/ f40 1 259181"/>
                <a:gd name="f50" fmla="*/ f41 1 65105"/>
                <a:gd name="f51" fmla="*/ f42 1 259181"/>
                <a:gd name="f52" fmla="*/ f43 1 6510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259181" h="65105">
                  <a:moveTo>
                    <a:pt x="f8" y="f9"/>
                  </a:moveTo>
                  <a:cubicBezTo>
                    <a:pt x="f10" y="f11"/>
                    <a:pt x="f12" y="f13"/>
                    <a:pt x="f14" y="f5"/>
                  </a:cubicBezTo>
                  <a:cubicBezTo>
                    <a:pt x="f15" y="f16"/>
                    <a:pt x="f17" y="f18"/>
                    <a:pt x="f5" y="f19"/>
                  </a:cubicBezTo>
                  <a:cubicBezTo>
                    <a:pt x="f20" y="f21"/>
                    <a:pt x="f22" y="f23"/>
                    <a:pt x="f6" y="f7"/>
                  </a:cubicBezTo>
                  <a:cubicBezTo>
                    <a:pt x="f24" y="f25"/>
                    <a:pt x="f26" y="f2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4" name="Freeform: Shape 382">
              <a:extLst>
                <a:ext uri="{FF2B5EF4-FFF2-40B4-BE49-F238E27FC236}">
                  <a16:creationId xmlns:a16="http://schemas.microsoft.com/office/drawing/2014/main" id="{E043B097-93FC-4DB1-DA84-10C506A19F25}"/>
                </a:ext>
              </a:extLst>
            </p:cNvPr>
            <p:cNvSpPr/>
            <p:nvPr/>
          </p:nvSpPr>
          <p:spPr>
            <a:xfrm>
              <a:off x="6786786" y="3267782"/>
              <a:ext cx="193660" cy="34792"/>
            </a:xfrm>
            <a:custGeom>
              <a:avLst/>
              <a:gdLst>
                <a:gd name="f0" fmla="val 10800000"/>
                <a:gd name="f1" fmla="val 5400000"/>
                <a:gd name="f2" fmla="val 180"/>
                <a:gd name="f3" fmla="val w"/>
                <a:gd name="f4" fmla="val h"/>
                <a:gd name="f5" fmla="val 0"/>
                <a:gd name="f6" fmla="val 126157"/>
                <a:gd name="f7" fmla="val 22666"/>
                <a:gd name="f8" fmla="val 96045"/>
                <a:gd name="f9" fmla="val 11499"/>
                <a:gd name="f10" fmla="val 106138"/>
                <a:gd name="f11" fmla="val 9844"/>
                <a:gd name="f12" fmla="val 116147"/>
                <a:gd name="f13" fmla="val 8107"/>
                <a:gd name="f14" fmla="val 6204"/>
                <a:gd name="f15" fmla="val 122517"/>
                <a:gd name="f16" fmla="val 4136"/>
                <a:gd name="f17" fmla="val 118712"/>
                <a:gd name="f18" fmla="val 2068"/>
                <a:gd name="f19" fmla="val 115072"/>
                <a:gd name="f20" fmla="val 108950"/>
                <a:gd name="f21" fmla="val 1075"/>
                <a:gd name="f22" fmla="val 102746"/>
                <a:gd name="f23" fmla="val 2151"/>
                <a:gd name="f24" fmla="val 96541"/>
                <a:gd name="f25" fmla="val 3144"/>
                <a:gd name="f26" fmla="val 93812"/>
                <a:gd name="f27" fmla="val 3557"/>
                <a:gd name="f28" fmla="val 91082"/>
                <a:gd name="f29" fmla="val 4054"/>
                <a:gd name="f30" fmla="val 88269"/>
                <a:gd name="f31" fmla="val 4467"/>
                <a:gd name="f32" fmla="val 59067"/>
                <a:gd name="f33" fmla="val 9017"/>
                <a:gd name="f34" fmla="val 29699"/>
                <a:gd name="f35" fmla="val 12409"/>
                <a:gd name="f36" fmla="val 14642"/>
                <a:gd name="f37" fmla="val 745"/>
                <a:gd name="f38" fmla="val 17290"/>
                <a:gd name="f39" fmla="val 1406"/>
                <a:gd name="f40" fmla="val 19937"/>
                <a:gd name="f41" fmla="val 22667"/>
                <a:gd name="f42" fmla="val 30857"/>
                <a:gd name="f43" fmla="val 20516"/>
                <a:gd name="f44" fmla="val 59397"/>
                <a:gd name="f45" fmla="val 17207"/>
                <a:gd name="f46" fmla="val 87772"/>
                <a:gd name="f47" fmla="val 12822"/>
                <a:gd name="f48" fmla="val 90502"/>
                <a:gd name="f49" fmla="val 93233"/>
                <a:gd name="f50" fmla="val 11913"/>
                <a:gd name="f51" fmla="+- 0 0 -90"/>
                <a:gd name="f52" fmla="*/ f3 1 126157"/>
                <a:gd name="f53" fmla="*/ f4 1 22666"/>
                <a:gd name="f54" fmla="+- f7 0 f5"/>
                <a:gd name="f55" fmla="+- f6 0 f5"/>
                <a:gd name="f56" fmla="*/ f51 f0 1"/>
                <a:gd name="f57" fmla="*/ f55 1 126157"/>
                <a:gd name="f58" fmla="*/ f54 1 22666"/>
                <a:gd name="f59" fmla="*/ 96045 f55 1"/>
                <a:gd name="f60" fmla="*/ 11499 f54 1"/>
                <a:gd name="f61" fmla="*/ 126157 f55 1"/>
                <a:gd name="f62" fmla="*/ 6204 f54 1"/>
                <a:gd name="f63" fmla="*/ 115072 f55 1"/>
                <a:gd name="f64" fmla="*/ 0 f54 1"/>
                <a:gd name="f65" fmla="*/ 96541 f55 1"/>
                <a:gd name="f66" fmla="*/ 3144 f54 1"/>
                <a:gd name="f67" fmla="*/ 88269 f55 1"/>
                <a:gd name="f68" fmla="*/ 4467 f54 1"/>
                <a:gd name="f69" fmla="*/ 0 f55 1"/>
                <a:gd name="f70" fmla="*/ 14642 f54 1"/>
                <a:gd name="f71" fmla="*/ 2151 f55 1"/>
                <a:gd name="f72" fmla="*/ 22667 f54 1"/>
                <a:gd name="f73" fmla="*/ 87772 f55 1"/>
                <a:gd name="f74" fmla="*/ 12822 f54 1"/>
                <a:gd name="f75" fmla="*/ f56 1 f2"/>
                <a:gd name="f76" fmla="*/ f59 1 126157"/>
                <a:gd name="f77" fmla="*/ f60 1 22666"/>
                <a:gd name="f78" fmla="*/ f61 1 126157"/>
                <a:gd name="f79" fmla="*/ f62 1 22666"/>
                <a:gd name="f80" fmla="*/ f63 1 126157"/>
                <a:gd name="f81" fmla="*/ f64 1 22666"/>
                <a:gd name="f82" fmla="*/ f65 1 126157"/>
                <a:gd name="f83" fmla="*/ f66 1 22666"/>
                <a:gd name="f84" fmla="*/ f67 1 126157"/>
                <a:gd name="f85" fmla="*/ f68 1 22666"/>
                <a:gd name="f86" fmla="*/ f69 1 126157"/>
                <a:gd name="f87" fmla="*/ f70 1 22666"/>
                <a:gd name="f88" fmla="*/ f71 1 126157"/>
                <a:gd name="f89" fmla="*/ f72 1 22666"/>
                <a:gd name="f90" fmla="*/ f73 1 126157"/>
                <a:gd name="f91" fmla="*/ f74 1 22666"/>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126157" h="22666">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23" y="f41"/>
                  </a:cubicBezTo>
                  <a:cubicBezTo>
                    <a:pt x="f42" y="f43"/>
                    <a:pt x="f44" y="f45"/>
                    <a:pt x="f46" y="f47"/>
                  </a:cubicBezTo>
                  <a:cubicBezTo>
                    <a:pt x="f48" y="f35"/>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5" name="Freeform: Shape 383">
              <a:extLst>
                <a:ext uri="{FF2B5EF4-FFF2-40B4-BE49-F238E27FC236}">
                  <a16:creationId xmlns:a16="http://schemas.microsoft.com/office/drawing/2014/main" id="{EB152D39-963E-D068-93AA-73D618ACC342}"/>
                </a:ext>
              </a:extLst>
            </p:cNvPr>
            <p:cNvSpPr/>
            <p:nvPr/>
          </p:nvSpPr>
          <p:spPr>
            <a:xfrm>
              <a:off x="3127485" y="2181740"/>
              <a:ext cx="460345" cy="759034"/>
            </a:xfrm>
            <a:custGeom>
              <a:avLst/>
              <a:gdLst>
                <a:gd name="f0" fmla="val 10800000"/>
                <a:gd name="f1" fmla="val 5400000"/>
                <a:gd name="f2" fmla="val 180"/>
                <a:gd name="f3" fmla="val w"/>
                <a:gd name="f4" fmla="val h"/>
                <a:gd name="f5" fmla="val 0"/>
                <a:gd name="f6" fmla="val 299882"/>
                <a:gd name="f7" fmla="val 494454"/>
                <a:gd name="f8" fmla="val 45417"/>
                <a:gd name="f9" fmla="val 365650"/>
                <a:gd name="f10" fmla="val 27548"/>
                <a:gd name="f11" fmla="val 407840"/>
                <a:gd name="f12" fmla="val 12492"/>
                <a:gd name="f13" fmla="val 450858"/>
                <a:gd name="f14" fmla="val 2979"/>
                <a:gd name="f15" fmla="val 494041"/>
                <a:gd name="f16" fmla="val 5874"/>
                <a:gd name="f17" fmla="val 493627"/>
                <a:gd name="f18" fmla="val 8852"/>
                <a:gd name="f19" fmla="val 493213"/>
                <a:gd name="f20" fmla="val 21013"/>
                <a:gd name="f21" fmla="val 451023"/>
                <a:gd name="f22" fmla="val 35655"/>
                <a:gd name="f23" fmla="val 409495"/>
                <a:gd name="f24" fmla="val 52945"/>
                <a:gd name="f25" fmla="val 368793"/>
                <a:gd name="f26" fmla="val 109034"/>
                <a:gd name="f27" fmla="val 236183"/>
                <a:gd name="f28" fmla="val 189278"/>
                <a:gd name="f29" fmla="val 117140"/>
                <a:gd name="f30" fmla="val 291527"/>
                <a:gd name="f31" fmla="val 14891"/>
                <a:gd name="f32" fmla="val 294257"/>
                <a:gd name="f33" fmla="val 12161"/>
                <a:gd name="f34" fmla="val 297070"/>
                <a:gd name="f35" fmla="val 9513"/>
                <a:gd name="f36" fmla="val 6783"/>
                <a:gd name="f37" fmla="val 298311"/>
                <a:gd name="f38" fmla="val 4550"/>
                <a:gd name="f39" fmla="val 296739"/>
                <a:gd name="f40" fmla="val 2234"/>
                <a:gd name="f41" fmla="val 295167"/>
                <a:gd name="f42" fmla="val 292024"/>
                <a:gd name="f43" fmla="val 3061"/>
                <a:gd name="f44" fmla="val 288880"/>
                <a:gd name="f45" fmla="val 6039"/>
                <a:gd name="f46" fmla="val 285819"/>
                <a:gd name="f47" fmla="val 9100"/>
                <a:gd name="f48" fmla="val 182825"/>
                <a:gd name="f49" fmla="val 112094"/>
                <a:gd name="f50" fmla="val 101919"/>
                <a:gd name="f51" fmla="val 232047"/>
                <a:gd name="f52" fmla="+- 0 0 -90"/>
                <a:gd name="f53" fmla="*/ f3 1 299882"/>
                <a:gd name="f54" fmla="*/ f4 1 494454"/>
                <a:gd name="f55" fmla="+- f7 0 f5"/>
                <a:gd name="f56" fmla="+- f6 0 f5"/>
                <a:gd name="f57" fmla="*/ f52 f0 1"/>
                <a:gd name="f58" fmla="*/ f56 1 299882"/>
                <a:gd name="f59" fmla="*/ f55 1 494454"/>
                <a:gd name="f60" fmla="*/ 45417 f56 1"/>
                <a:gd name="f61" fmla="*/ 365650 f55 1"/>
                <a:gd name="f62" fmla="*/ 0 f56 1"/>
                <a:gd name="f63" fmla="*/ 494454 f55 1"/>
                <a:gd name="f64" fmla="*/ 8852 f56 1"/>
                <a:gd name="f65" fmla="*/ 493213 f55 1"/>
                <a:gd name="f66" fmla="*/ 52945 f56 1"/>
                <a:gd name="f67" fmla="*/ 368793 f55 1"/>
                <a:gd name="f68" fmla="*/ 291527 f56 1"/>
                <a:gd name="f69" fmla="*/ 14891 f55 1"/>
                <a:gd name="f70" fmla="*/ 299882 f56 1"/>
                <a:gd name="f71" fmla="*/ 6783 f55 1"/>
                <a:gd name="f72" fmla="*/ 295167 f56 1"/>
                <a:gd name="f73" fmla="*/ 0 f55 1"/>
                <a:gd name="f74" fmla="*/ 285819 f56 1"/>
                <a:gd name="f75" fmla="*/ 9100 f55 1"/>
                <a:gd name="f76" fmla="*/ f57 1 f2"/>
                <a:gd name="f77" fmla="*/ f60 1 299882"/>
                <a:gd name="f78" fmla="*/ f61 1 494454"/>
                <a:gd name="f79" fmla="*/ f62 1 299882"/>
                <a:gd name="f80" fmla="*/ f63 1 494454"/>
                <a:gd name="f81" fmla="*/ f64 1 299882"/>
                <a:gd name="f82" fmla="*/ f65 1 494454"/>
                <a:gd name="f83" fmla="*/ f66 1 299882"/>
                <a:gd name="f84" fmla="*/ f67 1 494454"/>
                <a:gd name="f85" fmla="*/ f68 1 299882"/>
                <a:gd name="f86" fmla="*/ f69 1 494454"/>
                <a:gd name="f87" fmla="*/ f70 1 299882"/>
                <a:gd name="f88" fmla="*/ f71 1 494454"/>
                <a:gd name="f89" fmla="*/ f72 1 299882"/>
                <a:gd name="f90" fmla="*/ f73 1 494454"/>
                <a:gd name="f91" fmla="*/ f74 1 299882"/>
                <a:gd name="f92" fmla="*/ f75 1 494454"/>
                <a:gd name="f93" fmla="*/ f5 1 f58"/>
                <a:gd name="f94" fmla="*/ f6 1 f58"/>
                <a:gd name="f95" fmla="*/ f5 1 f59"/>
                <a:gd name="f96" fmla="*/ f7 1 f59"/>
                <a:gd name="f97" fmla="+- f76 0 f1"/>
                <a:gd name="f98" fmla="*/ f77 1 f58"/>
                <a:gd name="f99" fmla="*/ f78 1 f59"/>
                <a:gd name="f100" fmla="*/ f79 1 f58"/>
                <a:gd name="f101" fmla="*/ f80 1 f59"/>
                <a:gd name="f102" fmla="*/ f81 1 f58"/>
                <a:gd name="f103" fmla="*/ f82 1 f59"/>
                <a:gd name="f104" fmla="*/ f83 1 f58"/>
                <a:gd name="f105" fmla="*/ f84 1 f59"/>
                <a:gd name="f106" fmla="*/ f85 1 f58"/>
                <a:gd name="f107" fmla="*/ f86 1 f59"/>
                <a:gd name="f108" fmla="*/ f87 1 f58"/>
                <a:gd name="f109" fmla="*/ f88 1 f59"/>
                <a:gd name="f110" fmla="*/ f89 1 f58"/>
                <a:gd name="f111" fmla="*/ f90 1 f59"/>
                <a:gd name="f112" fmla="*/ f91 1 f58"/>
                <a:gd name="f113" fmla="*/ f92 1 f59"/>
                <a:gd name="f114" fmla="*/ f93 f53 1"/>
                <a:gd name="f115" fmla="*/ f94 f53 1"/>
                <a:gd name="f116" fmla="*/ f96 f54 1"/>
                <a:gd name="f117" fmla="*/ f95 f54 1"/>
                <a:gd name="f118" fmla="*/ f98 f53 1"/>
                <a:gd name="f119" fmla="*/ f99 f54 1"/>
                <a:gd name="f120" fmla="*/ f100 f53 1"/>
                <a:gd name="f121" fmla="*/ f101 f54 1"/>
                <a:gd name="f122" fmla="*/ f102 f53 1"/>
                <a:gd name="f123" fmla="*/ f103 f54 1"/>
                <a:gd name="f124" fmla="*/ f104 f53 1"/>
                <a:gd name="f125" fmla="*/ f105 f54 1"/>
                <a:gd name="f126" fmla="*/ f106 f53 1"/>
                <a:gd name="f127" fmla="*/ f107 f54 1"/>
                <a:gd name="f128" fmla="*/ f108 f53 1"/>
                <a:gd name="f129" fmla="*/ f109 f54 1"/>
                <a:gd name="f130" fmla="*/ f110 f53 1"/>
                <a:gd name="f131" fmla="*/ f111 f54 1"/>
                <a:gd name="f132" fmla="*/ f112 f53 1"/>
                <a:gd name="f133" fmla="*/ f113 f54 1"/>
              </a:gdLst>
              <a:ahLst/>
              <a:cxnLst>
                <a:cxn ang="3cd4">
                  <a:pos x="hc" y="t"/>
                </a:cxn>
                <a:cxn ang="0">
                  <a:pos x="r" y="vc"/>
                </a:cxn>
                <a:cxn ang="cd4">
                  <a:pos x="hc" y="b"/>
                </a:cxn>
                <a:cxn ang="cd2">
                  <a:pos x="l" y="vc"/>
                </a:cxn>
                <a:cxn ang="f97">
                  <a:pos x="f118" y="f119"/>
                </a:cxn>
                <a:cxn ang="f97">
                  <a:pos x="f120" y="f121"/>
                </a:cxn>
                <a:cxn ang="f97">
                  <a:pos x="f122" y="f123"/>
                </a:cxn>
                <a:cxn ang="f97">
                  <a:pos x="f124" y="f125"/>
                </a:cxn>
                <a:cxn ang="f97">
                  <a:pos x="f126" y="f127"/>
                </a:cxn>
                <a:cxn ang="f97">
                  <a:pos x="f128" y="f129"/>
                </a:cxn>
                <a:cxn ang="f97">
                  <a:pos x="f130" y="f131"/>
                </a:cxn>
                <a:cxn ang="f97">
                  <a:pos x="f132" y="f133"/>
                </a:cxn>
                <a:cxn ang="f97">
                  <a:pos x="f118" y="f119"/>
                </a:cxn>
              </a:cxnLst>
              <a:rect l="f114" t="f117" r="f115" b="f116"/>
              <a:pathLst>
                <a:path w="299882" h="494454">
                  <a:moveTo>
                    <a:pt x="f8" y="f9"/>
                  </a:moveTo>
                  <a:cubicBezTo>
                    <a:pt x="f10" y="f11"/>
                    <a:pt x="f12" y="f13"/>
                    <a:pt x="f5" y="f7"/>
                  </a:cubicBezTo>
                  <a:cubicBezTo>
                    <a:pt x="f14" y="f15"/>
                    <a:pt x="f16" y="f17"/>
                    <a:pt x="f18" y="f19"/>
                  </a:cubicBezTo>
                  <a:cubicBezTo>
                    <a:pt x="f20" y="f21"/>
                    <a:pt x="f22" y="f23"/>
                    <a:pt x="f24" y="f25"/>
                  </a:cubicBezTo>
                  <a:cubicBezTo>
                    <a:pt x="f26" y="f27"/>
                    <a:pt x="f28" y="f29"/>
                    <a:pt x="f30" y="f31"/>
                  </a:cubicBezTo>
                  <a:cubicBezTo>
                    <a:pt x="f32" y="f33"/>
                    <a:pt x="f34" y="f35"/>
                    <a:pt x="f6" y="f36"/>
                  </a:cubicBezTo>
                  <a:cubicBezTo>
                    <a:pt x="f37" y="f38"/>
                    <a:pt x="f39" y="f40"/>
                    <a:pt x="f41" y="f5"/>
                  </a:cubicBezTo>
                  <a:cubicBezTo>
                    <a:pt x="f42" y="f43"/>
                    <a:pt x="f44" y="f45"/>
                    <a:pt x="f46" y="f47"/>
                  </a:cubicBezTo>
                  <a:cubicBezTo>
                    <a:pt x="f48" y="f49"/>
                    <a:pt x="f50" y="f5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6" name="Freeform: Shape 384">
              <a:extLst>
                <a:ext uri="{FF2B5EF4-FFF2-40B4-BE49-F238E27FC236}">
                  <a16:creationId xmlns:a16="http://schemas.microsoft.com/office/drawing/2014/main" id="{C7F9A77B-AFC3-E863-4915-89B0B6B10F74}"/>
                </a:ext>
              </a:extLst>
            </p:cNvPr>
            <p:cNvSpPr/>
            <p:nvPr/>
          </p:nvSpPr>
          <p:spPr>
            <a:xfrm>
              <a:off x="3589486" y="2101986"/>
              <a:ext cx="89400" cy="81271"/>
            </a:xfrm>
            <a:custGeom>
              <a:avLst/>
              <a:gdLst>
                <a:gd name="f0" fmla="val 10800000"/>
                <a:gd name="f1" fmla="val 5400000"/>
                <a:gd name="f2" fmla="val 180"/>
                <a:gd name="f3" fmla="val w"/>
                <a:gd name="f4" fmla="val h"/>
                <a:gd name="f5" fmla="val 0"/>
                <a:gd name="f6" fmla="val 58239"/>
                <a:gd name="f7" fmla="val 52944"/>
                <a:gd name="f8" fmla="val 50960"/>
                <a:gd name="f9" fmla="val 33587"/>
                <a:gd name="f10" fmla="val 14808"/>
                <a:gd name="f11" fmla="val 16545"/>
                <a:gd name="f12" fmla="val 30195"/>
                <a:gd name="f13" fmla="val 46161"/>
                <a:gd name="f14" fmla="val 1572"/>
                <a:gd name="f15" fmla="val 48395"/>
                <a:gd name="f16" fmla="val 3144"/>
                <a:gd name="f17" fmla="val 50628"/>
                <a:gd name="f18" fmla="val 4715"/>
                <a:gd name="f19" fmla="val 52945"/>
                <a:gd name="f20" fmla="val 22088"/>
                <a:gd name="f21" fmla="val 36151"/>
                <a:gd name="f22" fmla="val 39957"/>
                <a:gd name="f23" fmla="val 20020"/>
                <a:gd name="f24" fmla="val 58240"/>
                <a:gd name="f25" fmla="val 4467"/>
                <a:gd name="f26" fmla="val 55757"/>
                <a:gd name="f27" fmla="val 2978"/>
                <a:gd name="f28" fmla="val 53358"/>
                <a:gd name="f29" fmla="val 1489"/>
                <a:gd name="f30" fmla="val 50877"/>
                <a:gd name="f31" fmla="+- 0 0 -90"/>
                <a:gd name="f32" fmla="*/ f3 1 58239"/>
                <a:gd name="f33" fmla="*/ f4 1 52944"/>
                <a:gd name="f34" fmla="+- f7 0 f5"/>
                <a:gd name="f35" fmla="+- f6 0 f5"/>
                <a:gd name="f36" fmla="*/ f31 f0 1"/>
                <a:gd name="f37" fmla="*/ f35 1 58239"/>
                <a:gd name="f38" fmla="*/ f34 1 52944"/>
                <a:gd name="f39" fmla="*/ 50960 f35 1"/>
                <a:gd name="f40" fmla="*/ 0 f34 1"/>
                <a:gd name="f41" fmla="*/ 0 f35 1"/>
                <a:gd name="f42" fmla="*/ 46161 f34 1"/>
                <a:gd name="f43" fmla="*/ 4715 f35 1"/>
                <a:gd name="f44" fmla="*/ 52945 f34 1"/>
                <a:gd name="f45" fmla="*/ 58240 f35 1"/>
                <a:gd name="f46" fmla="*/ 4467 f34 1"/>
                <a:gd name="f47" fmla="*/ 50877 f35 1"/>
                <a:gd name="f48" fmla="*/ f36 1 f2"/>
                <a:gd name="f49" fmla="*/ f39 1 58239"/>
                <a:gd name="f50" fmla="*/ f40 1 52944"/>
                <a:gd name="f51" fmla="*/ f41 1 58239"/>
                <a:gd name="f52" fmla="*/ f42 1 52944"/>
                <a:gd name="f53" fmla="*/ f43 1 58239"/>
                <a:gd name="f54" fmla="*/ f44 1 52944"/>
                <a:gd name="f55" fmla="*/ f45 1 58239"/>
                <a:gd name="f56" fmla="*/ f46 1 52944"/>
                <a:gd name="f57" fmla="*/ f47 1 58239"/>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7"/>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2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84" y="f77"/>
                </a:cxn>
              </a:cxnLst>
              <a:rect l="f72" t="f75" r="f73" b="f74"/>
              <a:pathLst>
                <a:path w="58239" h="52944">
                  <a:moveTo>
                    <a:pt x="f8" y="f5"/>
                  </a:moveTo>
                  <a:cubicBezTo>
                    <a:pt x="f9" y="f10"/>
                    <a:pt x="f11" y="f12"/>
                    <a:pt x="f5" y="f13"/>
                  </a:cubicBezTo>
                  <a:cubicBezTo>
                    <a:pt x="f14" y="f15"/>
                    <a:pt x="f16" y="f17"/>
                    <a:pt x="f18" y="f19"/>
                  </a:cubicBezTo>
                  <a:cubicBezTo>
                    <a:pt x="f20" y="f21"/>
                    <a:pt x="f22" y="f23"/>
                    <a:pt x="f24" y="f25"/>
                  </a:cubicBezTo>
                  <a:cubicBezTo>
                    <a:pt x="f26" y="f27"/>
                    <a:pt x="f28" y="f29"/>
                    <a:pt x="f30"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7" name="Freeform: Shape 385">
              <a:extLst>
                <a:ext uri="{FF2B5EF4-FFF2-40B4-BE49-F238E27FC236}">
                  <a16:creationId xmlns:a16="http://schemas.microsoft.com/office/drawing/2014/main" id="{CF657842-4955-689A-8BBD-538FB4BD4DFF}"/>
                </a:ext>
              </a:extLst>
            </p:cNvPr>
            <p:cNvSpPr/>
            <p:nvPr/>
          </p:nvSpPr>
          <p:spPr>
            <a:xfrm>
              <a:off x="6064959" y="3773344"/>
              <a:ext cx="402564" cy="776691"/>
            </a:xfrm>
            <a:custGeom>
              <a:avLst/>
              <a:gdLst>
                <a:gd name="f0" fmla="val 10800000"/>
                <a:gd name="f1" fmla="val 5400000"/>
                <a:gd name="f2" fmla="val 180"/>
                <a:gd name="f3" fmla="val w"/>
                <a:gd name="f4" fmla="val h"/>
                <a:gd name="f5" fmla="val 0"/>
                <a:gd name="f6" fmla="val 262242"/>
                <a:gd name="f7" fmla="val 505953"/>
                <a:gd name="f8" fmla="val 502231"/>
                <a:gd name="f9" fmla="val 2564"/>
                <a:gd name="f10" fmla="val 503471"/>
                <a:gd name="f11" fmla="val 5047"/>
                <a:gd name="f12" fmla="val 504795"/>
                <a:gd name="f13" fmla="val 7528"/>
                <a:gd name="f14" fmla="val 505954"/>
                <a:gd name="f15" fmla="val 87359"/>
                <a:gd name="f16" fmla="val 415368"/>
                <a:gd name="f17" fmla="val 151554"/>
                <a:gd name="f18" fmla="val 313450"/>
                <a:gd name="f19" fmla="val 198708"/>
                <a:gd name="f20" fmla="val 201935"/>
                <a:gd name="f21" fmla="val 226422"/>
                <a:gd name="f22" fmla="val 136415"/>
                <a:gd name="f23" fmla="val 247600"/>
                <a:gd name="f24" fmla="val 68911"/>
                <a:gd name="f25" fmla="val 258851"/>
                <a:gd name="f26" fmla="val 2647"/>
                <a:gd name="f27" fmla="val 255541"/>
                <a:gd name="f28" fmla="val 5377"/>
                <a:gd name="f29" fmla="val 252150"/>
                <a:gd name="f30" fmla="val 8107"/>
                <a:gd name="f31" fmla="val 237673"/>
                <a:gd name="f32" fmla="val 73130"/>
                <a:gd name="f33" fmla="val 217405"/>
                <a:gd name="f34" fmla="val 136829"/>
                <a:gd name="f35" fmla="val 191181"/>
                <a:gd name="f36" fmla="val 198791"/>
                <a:gd name="f37" fmla="val 144109"/>
                <a:gd name="f38" fmla="val 310140"/>
                <a:gd name="f39" fmla="val 79831"/>
                <a:gd name="f40" fmla="val 411894"/>
                <a:gd name="f41" fmla="+- 0 0 -90"/>
                <a:gd name="f42" fmla="*/ f3 1 262242"/>
                <a:gd name="f43" fmla="*/ f4 1 505953"/>
                <a:gd name="f44" fmla="+- f7 0 f5"/>
                <a:gd name="f45" fmla="+- f6 0 f5"/>
                <a:gd name="f46" fmla="*/ f41 f0 1"/>
                <a:gd name="f47" fmla="*/ f45 1 262242"/>
                <a:gd name="f48" fmla="*/ f44 1 505953"/>
                <a:gd name="f49" fmla="*/ 0 f45 1"/>
                <a:gd name="f50" fmla="*/ 502231 f44 1"/>
                <a:gd name="f51" fmla="*/ 7528 f45 1"/>
                <a:gd name="f52" fmla="*/ 505954 f44 1"/>
                <a:gd name="f53" fmla="*/ 198708 f45 1"/>
                <a:gd name="f54" fmla="*/ 201935 f44 1"/>
                <a:gd name="f55" fmla="*/ 262242 f45 1"/>
                <a:gd name="f56" fmla="*/ 0 f44 1"/>
                <a:gd name="f57" fmla="*/ 252150 f45 1"/>
                <a:gd name="f58" fmla="*/ 8107 f44 1"/>
                <a:gd name="f59" fmla="*/ 191181 f45 1"/>
                <a:gd name="f60" fmla="*/ 198791 f44 1"/>
                <a:gd name="f61" fmla="*/ f46 1 f2"/>
                <a:gd name="f62" fmla="*/ f49 1 262242"/>
                <a:gd name="f63" fmla="*/ f50 1 505953"/>
                <a:gd name="f64" fmla="*/ f51 1 262242"/>
                <a:gd name="f65" fmla="*/ f52 1 505953"/>
                <a:gd name="f66" fmla="*/ f53 1 262242"/>
                <a:gd name="f67" fmla="*/ f54 1 505953"/>
                <a:gd name="f68" fmla="*/ f55 1 262242"/>
                <a:gd name="f69" fmla="*/ f56 1 505953"/>
                <a:gd name="f70" fmla="*/ f57 1 262242"/>
                <a:gd name="f71" fmla="*/ f58 1 505953"/>
                <a:gd name="f72" fmla="*/ f59 1 262242"/>
                <a:gd name="f73" fmla="*/ f60 1 505953"/>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262242" h="505953">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8" name="Freeform: Shape 386">
              <a:extLst>
                <a:ext uri="{FF2B5EF4-FFF2-40B4-BE49-F238E27FC236}">
                  <a16:creationId xmlns:a16="http://schemas.microsoft.com/office/drawing/2014/main" id="{309C446C-7A57-925D-7740-C8B26C799CAC}"/>
                </a:ext>
              </a:extLst>
            </p:cNvPr>
            <p:cNvSpPr/>
            <p:nvPr/>
          </p:nvSpPr>
          <p:spPr>
            <a:xfrm>
              <a:off x="5030983" y="4814937"/>
              <a:ext cx="730971" cy="302373"/>
            </a:xfrm>
            <a:custGeom>
              <a:avLst/>
              <a:gdLst>
                <a:gd name="f0" fmla="val 10800000"/>
                <a:gd name="f1" fmla="val 5400000"/>
                <a:gd name="f2" fmla="val 180"/>
                <a:gd name="f3" fmla="val w"/>
                <a:gd name="f4" fmla="val h"/>
                <a:gd name="f5" fmla="val 0"/>
                <a:gd name="f6" fmla="val 476171"/>
                <a:gd name="f7" fmla="val 196971"/>
                <a:gd name="f8" fmla="val 2399"/>
                <a:gd name="f9" fmla="val 188450"/>
                <a:gd name="f10" fmla="val 1572"/>
                <a:gd name="f11" fmla="val 191263"/>
                <a:gd name="f12" fmla="val 828"/>
                <a:gd name="f13" fmla="val 194158"/>
                <a:gd name="f14" fmla="val 94639"/>
                <a:gd name="f15" fmla="val 183404"/>
                <a:gd name="f16" fmla="val 186796"/>
                <a:gd name="f17" fmla="val 157841"/>
                <a:gd name="f18" fmla="val 275478"/>
                <a:gd name="f19" fmla="val 120284"/>
                <a:gd name="f20" fmla="val 345630"/>
                <a:gd name="f21" fmla="val 90585"/>
                <a:gd name="f22" fmla="val 411894"/>
                <a:gd name="f23" fmla="val 54186"/>
                <a:gd name="f24" fmla="val 474021"/>
                <a:gd name="f25" fmla="val 11416"/>
                <a:gd name="f26" fmla="val 474766"/>
                <a:gd name="f27" fmla="val 7611"/>
                <a:gd name="f28" fmla="val 475428"/>
                <a:gd name="f29" fmla="val 3805"/>
                <a:gd name="f30" fmla="val 476172"/>
                <a:gd name="f31" fmla="val 412555"/>
                <a:gd name="f32" fmla="val 44507"/>
                <a:gd name="f33" fmla="val 344389"/>
                <a:gd name="f34" fmla="val 82230"/>
                <a:gd name="f35" fmla="val 272252"/>
                <a:gd name="f36" fmla="val 112756"/>
                <a:gd name="f37" fmla="val 185390"/>
                <a:gd name="f38" fmla="val 149486"/>
                <a:gd name="f39" fmla="val 95052"/>
                <a:gd name="f40" fmla="val 174718"/>
                <a:gd name="f41" fmla="val 188367"/>
                <a:gd name="f42" fmla="+- 0 0 -90"/>
                <a:gd name="f43" fmla="*/ f3 1 476171"/>
                <a:gd name="f44" fmla="*/ f4 1 196971"/>
                <a:gd name="f45" fmla="+- f7 0 f5"/>
                <a:gd name="f46" fmla="+- f6 0 f5"/>
                <a:gd name="f47" fmla="*/ f42 f0 1"/>
                <a:gd name="f48" fmla="*/ f46 1 476171"/>
                <a:gd name="f49" fmla="*/ f45 1 196971"/>
                <a:gd name="f50" fmla="*/ 2399 f46 1"/>
                <a:gd name="f51" fmla="*/ 188450 f45 1"/>
                <a:gd name="f52" fmla="*/ 0 f46 1"/>
                <a:gd name="f53" fmla="*/ 196971 f45 1"/>
                <a:gd name="f54" fmla="*/ 275478 f46 1"/>
                <a:gd name="f55" fmla="*/ 120284 f45 1"/>
                <a:gd name="f56" fmla="*/ 474021 f46 1"/>
                <a:gd name="f57" fmla="*/ 11416 f45 1"/>
                <a:gd name="f58" fmla="*/ 476172 f46 1"/>
                <a:gd name="f59" fmla="*/ 0 f45 1"/>
                <a:gd name="f60" fmla="*/ 272252 f46 1"/>
                <a:gd name="f61" fmla="*/ 112756 f45 1"/>
                <a:gd name="f62" fmla="*/ 188367 f45 1"/>
                <a:gd name="f63" fmla="*/ f47 1 f2"/>
                <a:gd name="f64" fmla="*/ f50 1 476171"/>
                <a:gd name="f65" fmla="*/ f51 1 196971"/>
                <a:gd name="f66" fmla="*/ f52 1 476171"/>
                <a:gd name="f67" fmla="*/ f53 1 196971"/>
                <a:gd name="f68" fmla="*/ f54 1 476171"/>
                <a:gd name="f69" fmla="*/ f55 1 196971"/>
                <a:gd name="f70" fmla="*/ f56 1 476171"/>
                <a:gd name="f71" fmla="*/ f57 1 196971"/>
                <a:gd name="f72" fmla="*/ f58 1 476171"/>
                <a:gd name="f73" fmla="*/ f59 1 196971"/>
                <a:gd name="f74" fmla="*/ f60 1 476171"/>
                <a:gd name="f75" fmla="*/ f61 1 196971"/>
                <a:gd name="f76" fmla="*/ f62 1 196971"/>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476171" h="19697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09" name="Freeform: Shape 387">
              <a:extLst>
                <a:ext uri="{FF2B5EF4-FFF2-40B4-BE49-F238E27FC236}">
                  <a16:creationId xmlns:a16="http://schemas.microsoft.com/office/drawing/2014/main" id="{09FAD428-B2A3-9466-7B88-81A85C233E76}"/>
                </a:ext>
              </a:extLst>
            </p:cNvPr>
            <p:cNvSpPr/>
            <p:nvPr/>
          </p:nvSpPr>
          <p:spPr>
            <a:xfrm>
              <a:off x="3061831" y="3096085"/>
              <a:ext cx="135879" cy="955621"/>
            </a:xfrm>
            <a:custGeom>
              <a:avLst/>
              <a:gdLst>
                <a:gd name="f0" fmla="val 10800000"/>
                <a:gd name="f1" fmla="val 5400000"/>
                <a:gd name="f2" fmla="val 180"/>
                <a:gd name="f3" fmla="val w"/>
                <a:gd name="f4" fmla="val h"/>
                <a:gd name="f5" fmla="val 0"/>
                <a:gd name="f6" fmla="val 88517"/>
                <a:gd name="f7" fmla="val 622514"/>
                <a:gd name="f8" fmla="val 27300"/>
                <a:gd name="f9" fmla="val 24074"/>
                <a:gd name="f10" fmla="val 2234"/>
                <a:gd name="f11" fmla="val 20930"/>
                <a:gd name="f12" fmla="val 4467"/>
                <a:gd name="f13" fmla="val 17704"/>
                <a:gd name="f14" fmla="val 6701"/>
                <a:gd name="f15" fmla="val 5957"/>
                <a:gd name="f16" fmla="val 72137"/>
                <a:gd name="f17" fmla="val 138897"/>
                <a:gd name="f18" fmla="val 206567"/>
                <a:gd name="f19" fmla="val 350511"/>
                <a:gd name="f20" fmla="val 26886"/>
                <a:gd name="f21" fmla="val 490318"/>
                <a:gd name="f22" fmla="val 79748"/>
                <a:gd name="f23" fmla="val 622515"/>
                <a:gd name="f24" fmla="val 82643"/>
                <a:gd name="f25" fmla="val 85622"/>
                <a:gd name="f26" fmla="val 622432"/>
                <a:gd name="f27" fmla="val 35241"/>
                <a:gd name="f28" fmla="val 8190"/>
                <a:gd name="f29" fmla="val 136581"/>
                <a:gd name="f30" fmla="val 14643"/>
                <a:gd name="f31" fmla="val 67587"/>
                <a:gd name="f32" fmla="+- 0 0 -90"/>
                <a:gd name="f33" fmla="*/ f3 1 88517"/>
                <a:gd name="f34" fmla="*/ f4 1 622514"/>
                <a:gd name="f35" fmla="+- f7 0 f5"/>
                <a:gd name="f36" fmla="+- f6 0 f5"/>
                <a:gd name="f37" fmla="*/ f32 f0 1"/>
                <a:gd name="f38" fmla="*/ f36 1 88517"/>
                <a:gd name="f39" fmla="*/ f35 1 622514"/>
                <a:gd name="f40" fmla="*/ 27300 f36 1"/>
                <a:gd name="f41" fmla="*/ 0 f35 1"/>
                <a:gd name="f42" fmla="*/ 17704 f36 1"/>
                <a:gd name="f43" fmla="*/ 6701 f35 1"/>
                <a:gd name="f44" fmla="*/ 0 f36 1"/>
                <a:gd name="f45" fmla="*/ 206567 f35 1"/>
                <a:gd name="f46" fmla="*/ 79748 f36 1"/>
                <a:gd name="f47" fmla="*/ 622515 f35 1"/>
                <a:gd name="f48" fmla="*/ 88517 f36 1"/>
                <a:gd name="f49" fmla="*/ 622432 f35 1"/>
                <a:gd name="f50" fmla="*/ 8190 f36 1"/>
                <a:gd name="f51" fmla="*/ f37 1 f2"/>
                <a:gd name="f52" fmla="*/ f40 1 88517"/>
                <a:gd name="f53" fmla="*/ f41 1 622514"/>
                <a:gd name="f54" fmla="*/ f42 1 88517"/>
                <a:gd name="f55" fmla="*/ f43 1 622514"/>
                <a:gd name="f56" fmla="*/ f44 1 88517"/>
                <a:gd name="f57" fmla="*/ f45 1 622514"/>
                <a:gd name="f58" fmla="*/ f46 1 88517"/>
                <a:gd name="f59" fmla="*/ f47 1 622514"/>
                <a:gd name="f60" fmla="*/ f48 1 88517"/>
                <a:gd name="f61" fmla="*/ f49 1 622514"/>
                <a:gd name="f62" fmla="*/ f50 1 88517"/>
                <a:gd name="f63" fmla="*/ f5 1 f38"/>
                <a:gd name="f64" fmla="*/ f6 1 f38"/>
                <a:gd name="f65" fmla="*/ f5 1 f39"/>
                <a:gd name="f66" fmla="*/ f7 1 f39"/>
                <a:gd name="f67" fmla="+- f51 0 f1"/>
                <a:gd name="f68" fmla="*/ f52 1 f38"/>
                <a:gd name="f69" fmla="*/ f53 1 f39"/>
                <a:gd name="f70" fmla="*/ f54 1 f38"/>
                <a:gd name="f71" fmla="*/ f55 1 f39"/>
                <a:gd name="f72" fmla="*/ f56 1 f38"/>
                <a:gd name="f73" fmla="*/ f57 1 f39"/>
                <a:gd name="f74" fmla="*/ f58 1 f38"/>
                <a:gd name="f75" fmla="*/ f59 1 f39"/>
                <a:gd name="f76" fmla="*/ f60 1 f38"/>
                <a:gd name="f77" fmla="*/ f61 1 f39"/>
                <a:gd name="f78" fmla="*/ f62 1 f38"/>
                <a:gd name="f79" fmla="*/ f63 f33 1"/>
                <a:gd name="f80" fmla="*/ f64 f33 1"/>
                <a:gd name="f81" fmla="*/ f66 f34 1"/>
                <a:gd name="f82" fmla="*/ f65 f34 1"/>
                <a:gd name="f83" fmla="*/ f68 f33 1"/>
                <a:gd name="f84" fmla="*/ f69 f34 1"/>
                <a:gd name="f85" fmla="*/ f70 f33 1"/>
                <a:gd name="f86" fmla="*/ f71 f34 1"/>
                <a:gd name="f87" fmla="*/ f72 f33 1"/>
                <a:gd name="f88" fmla="*/ f73 f34 1"/>
                <a:gd name="f89" fmla="*/ f74 f33 1"/>
                <a:gd name="f90" fmla="*/ f75 f34 1"/>
                <a:gd name="f91" fmla="*/ f76 f33 1"/>
                <a:gd name="f92" fmla="*/ f77 f34 1"/>
                <a:gd name="f93" fmla="*/ f78 f33 1"/>
              </a:gdLst>
              <a:ahLst/>
              <a:cxnLst>
                <a:cxn ang="3cd4">
                  <a:pos x="hc" y="t"/>
                </a:cxn>
                <a:cxn ang="0">
                  <a:pos x="r" y="vc"/>
                </a:cxn>
                <a:cxn ang="cd4">
                  <a:pos x="hc" y="b"/>
                </a:cxn>
                <a:cxn ang="cd2">
                  <a:pos x="l" y="vc"/>
                </a:cxn>
                <a:cxn ang="f67">
                  <a:pos x="f83" y="f84"/>
                </a:cxn>
                <a:cxn ang="f67">
                  <a:pos x="f85" y="f86"/>
                </a:cxn>
                <a:cxn ang="f67">
                  <a:pos x="f87" y="f88"/>
                </a:cxn>
                <a:cxn ang="f67">
                  <a:pos x="f89" y="f90"/>
                </a:cxn>
                <a:cxn ang="f67">
                  <a:pos x="f91" y="f92"/>
                </a:cxn>
                <a:cxn ang="f67">
                  <a:pos x="f93" y="f88"/>
                </a:cxn>
                <a:cxn ang="f67">
                  <a:pos x="f83" y="f84"/>
                </a:cxn>
              </a:cxnLst>
              <a:rect l="f79" t="f82" r="f80" b="f81"/>
              <a:pathLst>
                <a:path w="88517" h="622514">
                  <a:moveTo>
                    <a:pt x="f8" y="f5"/>
                  </a:moveTo>
                  <a:cubicBezTo>
                    <a:pt x="f9" y="f10"/>
                    <a:pt x="f11" y="f12"/>
                    <a:pt x="f13" y="f14"/>
                  </a:cubicBezTo>
                  <a:cubicBezTo>
                    <a:pt x="f15" y="f16"/>
                    <a:pt x="f5" y="f17"/>
                    <a:pt x="f5" y="f18"/>
                  </a:cubicBezTo>
                  <a:cubicBezTo>
                    <a:pt x="f5" y="f19"/>
                    <a:pt x="f20" y="f21"/>
                    <a:pt x="f22" y="f23"/>
                  </a:cubicBezTo>
                  <a:cubicBezTo>
                    <a:pt x="f24" y="f23"/>
                    <a:pt x="f25" y="f23"/>
                    <a:pt x="f6" y="f26"/>
                  </a:cubicBezTo>
                  <a:cubicBezTo>
                    <a:pt x="f27" y="f21"/>
                    <a:pt x="f28" y="f19"/>
                    <a:pt x="f28" y="f18"/>
                  </a:cubicBezTo>
                  <a:cubicBezTo>
                    <a:pt x="f28" y="f29"/>
                    <a:pt x="f30" y="f3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0" name="Freeform: Shape 388">
              <a:extLst>
                <a:ext uri="{FF2B5EF4-FFF2-40B4-BE49-F238E27FC236}">
                  <a16:creationId xmlns:a16="http://schemas.microsoft.com/office/drawing/2014/main" id="{649C5857-BC8E-30E6-EE54-5BA924FE795C}"/>
                </a:ext>
              </a:extLst>
            </p:cNvPr>
            <p:cNvSpPr/>
            <p:nvPr/>
          </p:nvSpPr>
          <p:spPr>
            <a:xfrm>
              <a:off x="5992950" y="4553968"/>
              <a:ext cx="75053" cy="74797"/>
            </a:xfrm>
            <a:custGeom>
              <a:avLst/>
              <a:gdLst>
                <a:gd name="f0" fmla="val 10800000"/>
                <a:gd name="f1" fmla="val 5400000"/>
                <a:gd name="f2" fmla="val 180"/>
                <a:gd name="f3" fmla="val w"/>
                <a:gd name="f4" fmla="val h"/>
                <a:gd name="f5" fmla="val 0"/>
                <a:gd name="f6" fmla="val 48891"/>
                <a:gd name="f7" fmla="val 48725"/>
                <a:gd name="f8" fmla="val 41363"/>
                <a:gd name="f9" fmla="val 27961"/>
                <a:gd name="f10" fmla="val 14891"/>
                <a:gd name="f11" fmla="val 14229"/>
                <a:gd name="f12" fmla="val 29450"/>
                <a:gd name="f13" fmla="val 43679"/>
                <a:gd name="f14" fmla="val 2151"/>
                <a:gd name="f15" fmla="val 45334"/>
                <a:gd name="f16" fmla="val 4302"/>
                <a:gd name="f17" fmla="val 47071"/>
                <a:gd name="f18" fmla="val 6453"/>
                <a:gd name="f19" fmla="val 21095"/>
                <a:gd name="f20" fmla="val 34083"/>
                <a:gd name="f21" fmla="val 35241"/>
                <a:gd name="f22" fmla="val 19027"/>
                <a:gd name="f23" fmla="val 3722"/>
                <a:gd name="f24" fmla="val 46327"/>
                <a:gd name="f25" fmla="val 2482"/>
                <a:gd name="f26" fmla="val 43845"/>
                <a:gd name="f27" fmla="val 1241"/>
                <a:gd name="f28" fmla="+- 0 0 -90"/>
                <a:gd name="f29" fmla="*/ f3 1 48891"/>
                <a:gd name="f30" fmla="*/ f4 1 48725"/>
                <a:gd name="f31" fmla="+- f7 0 f5"/>
                <a:gd name="f32" fmla="+- f6 0 f5"/>
                <a:gd name="f33" fmla="*/ f28 f0 1"/>
                <a:gd name="f34" fmla="*/ f32 1 48891"/>
                <a:gd name="f35" fmla="*/ f31 1 48725"/>
                <a:gd name="f36" fmla="*/ 41363 f32 1"/>
                <a:gd name="f37" fmla="*/ 0 f31 1"/>
                <a:gd name="f38" fmla="*/ 0 f32 1"/>
                <a:gd name="f39" fmla="*/ 43679 f31 1"/>
                <a:gd name="f40" fmla="*/ 6453 f32 1"/>
                <a:gd name="f41" fmla="*/ 48725 f31 1"/>
                <a:gd name="f42" fmla="*/ 48891 f32 1"/>
                <a:gd name="f43" fmla="*/ 3722 f31 1"/>
                <a:gd name="f44" fmla="*/ f33 1 f2"/>
                <a:gd name="f45" fmla="*/ f36 1 48891"/>
                <a:gd name="f46" fmla="*/ f37 1 48725"/>
                <a:gd name="f47" fmla="*/ f38 1 48891"/>
                <a:gd name="f48" fmla="*/ f39 1 48725"/>
                <a:gd name="f49" fmla="*/ f40 1 48891"/>
                <a:gd name="f50" fmla="*/ f41 1 48725"/>
                <a:gd name="f51" fmla="*/ f42 1 48891"/>
                <a:gd name="f52" fmla="*/ f43 1 48725"/>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48891" h="48725">
                  <a:moveTo>
                    <a:pt x="f8" y="f5"/>
                  </a:moveTo>
                  <a:cubicBezTo>
                    <a:pt x="f9" y="f10"/>
                    <a:pt x="f11" y="f12"/>
                    <a:pt x="f5" y="f13"/>
                  </a:cubicBezTo>
                  <a:cubicBezTo>
                    <a:pt x="f14" y="f15"/>
                    <a:pt x="f16" y="f17"/>
                    <a:pt x="f18" y="f7"/>
                  </a:cubicBezTo>
                  <a:cubicBezTo>
                    <a:pt x="f19" y="f20"/>
                    <a:pt x="f21" y="f22"/>
                    <a:pt x="f6" y="f23"/>
                  </a:cubicBezTo>
                  <a:cubicBezTo>
                    <a:pt x="f24" y="f25"/>
                    <a:pt x="f26" y="f27"/>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1" name="Freeform: Shape 389">
              <a:extLst>
                <a:ext uri="{FF2B5EF4-FFF2-40B4-BE49-F238E27FC236}">
                  <a16:creationId xmlns:a16="http://schemas.microsoft.com/office/drawing/2014/main" id="{2461DD56-E1E3-4A81-7EE4-45E5426157B7}"/>
                </a:ext>
              </a:extLst>
            </p:cNvPr>
            <p:cNvSpPr/>
            <p:nvPr/>
          </p:nvSpPr>
          <p:spPr>
            <a:xfrm>
              <a:off x="4454435" y="5090766"/>
              <a:ext cx="566772" cy="44192"/>
            </a:xfrm>
            <a:custGeom>
              <a:avLst/>
              <a:gdLst>
                <a:gd name="f0" fmla="val 10800000"/>
                <a:gd name="f1" fmla="val 5400000"/>
                <a:gd name="f2" fmla="val 180"/>
                <a:gd name="f3" fmla="val w"/>
                <a:gd name="f4" fmla="val h"/>
                <a:gd name="f5" fmla="val 0"/>
                <a:gd name="f6" fmla="val 369206"/>
                <a:gd name="f7" fmla="val 28789"/>
                <a:gd name="f8" fmla="val 579"/>
                <a:gd name="f9" fmla="val 2896"/>
                <a:gd name="f10" fmla="val 1075"/>
                <a:gd name="f11" fmla="val 5708"/>
                <a:gd name="f12" fmla="val 1654"/>
                <a:gd name="f13" fmla="val 8604"/>
                <a:gd name="f14" fmla="val 71227"/>
                <a:gd name="f15" fmla="val 21923"/>
                <a:gd name="f16" fmla="val 142289"/>
                <a:gd name="f17" fmla="val 214426"/>
                <a:gd name="f18" fmla="val 265799"/>
                <a:gd name="f19" fmla="val 316593"/>
                <a:gd name="f20" fmla="val 25314"/>
                <a:gd name="f21" fmla="val 366725"/>
                <a:gd name="f22" fmla="val 18531"/>
                <a:gd name="f23" fmla="val 367552"/>
                <a:gd name="f24" fmla="val 15635"/>
                <a:gd name="f25" fmla="val 368379"/>
                <a:gd name="f26" fmla="val 12822"/>
                <a:gd name="f27" fmla="val 9927"/>
                <a:gd name="f28" fmla="val 318247"/>
                <a:gd name="f29" fmla="val 16959"/>
                <a:gd name="f30" fmla="val 266626"/>
                <a:gd name="f31" fmla="val 20599"/>
                <a:gd name="f32" fmla="val 141709"/>
                <a:gd name="f33" fmla="val 70152"/>
                <a:gd name="f34" fmla="val 13650"/>
                <a:gd name="f35" fmla="+- 0 0 -90"/>
                <a:gd name="f36" fmla="*/ f3 1 369206"/>
                <a:gd name="f37" fmla="*/ f4 1 28789"/>
                <a:gd name="f38" fmla="+- f7 0 f5"/>
                <a:gd name="f39" fmla="+- f6 0 f5"/>
                <a:gd name="f40" fmla="*/ f35 f0 1"/>
                <a:gd name="f41" fmla="*/ f39 1 369206"/>
                <a:gd name="f42" fmla="*/ f38 1 28789"/>
                <a:gd name="f43" fmla="*/ 0 f39 1"/>
                <a:gd name="f44" fmla="*/ 0 f38 1"/>
                <a:gd name="f45" fmla="*/ 1654 f39 1"/>
                <a:gd name="f46" fmla="*/ 8604 f38 1"/>
                <a:gd name="f47" fmla="*/ 214426 f39 1"/>
                <a:gd name="f48" fmla="*/ 28789 f38 1"/>
                <a:gd name="f49" fmla="*/ 366725 f39 1"/>
                <a:gd name="f50" fmla="*/ 18531 f38 1"/>
                <a:gd name="f51" fmla="*/ 369206 f39 1"/>
                <a:gd name="f52" fmla="*/ 9927 f38 1"/>
                <a:gd name="f53" fmla="*/ 20599 f38 1"/>
                <a:gd name="f54" fmla="*/ f40 1 f2"/>
                <a:gd name="f55" fmla="*/ f43 1 369206"/>
                <a:gd name="f56" fmla="*/ f44 1 28789"/>
                <a:gd name="f57" fmla="*/ f45 1 369206"/>
                <a:gd name="f58" fmla="*/ f46 1 28789"/>
                <a:gd name="f59" fmla="*/ f47 1 369206"/>
                <a:gd name="f60" fmla="*/ f48 1 28789"/>
                <a:gd name="f61" fmla="*/ f49 1 369206"/>
                <a:gd name="f62" fmla="*/ f50 1 28789"/>
                <a:gd name="f63" fmla="*/ f51 1 369206"/>
                <a:gd name="f64" fmla="*/ f52 1 28789"/>
                <a:gd name="f65" fmla="*/ f53 1 28789"/>
                <a:gd name="f66" fmla="*/ f5 1 f41"/>
                <a:gd name="f67" fmla="*/ f6 1 f41"/>
                <a:gd name="f68" fmla="*/ f5 1 f42"/>
                <a:gd name="f69" fmla="*/ f7 1 f42"/>
                <a:gd name="f70" fmla="+- f54 0 f1"/>
                <a:gd name="f71" fmla="*/ f55 1 f41"/>
                <a:gd name="f72" fmla="*/ f56 1 f42"/>
                <a:gd name="f73" fmla="*/ f57 1 f41"/>
                <a:gd name="f74" fmla="*/ f58 1 f42"/>
                <a:gd name="f75" fmla="*/ f59 1 f41"/>
                <a:gd name="f76" fmla="*/ f60 1 f42"/>
                <a:gd name="f77" fmla="*/ f61 1 f41"/>
                <a:gd name="f78" fmla="*/ f62 1 f42"/>
                <a:gd name="f79" fmla="*/ f63 1 f41"/>
                <a:gd name="f80" fmla="*/ f64 1 f42"/>
                <a:gd name="f81" fmla="*/ f65 1 f42"/>
                <a:gd name="f82" fmla="*/ f66 f36 1"/>
                <a:gd name="f83" fmla="*/ f67 f36 1"/>
                <a:gd name="f84" fmla="*/ f69 f37 1"/>
                <a:gd name="f85" fmla="*/ f68 f37 1"/>
                <a:gd name="f86" fmla="*/ f71 f36 1"/>
                <a:gd name="f87" fmla="*/ f72 f37 1"/>
                <a:gd name="f88" fmla="*/ f73 f36 1"/>
                <a:gd name="f89" fmla="*/ f74 f37 1"/>
                <a:gd name="f90" fmla="*/ f75 f36 1"/>
                <a:gd name="f91" fmla="*/ f76 f37 1"/>
                <a:gd name="f92" fmla="*/ f77 f36 1"/>
                <a:gd name="f93" fmla="*/ f78 f37 1"/>
                <a:gd name="f94" fmla="*/ f79 f36 1"/>
                <a:gd name="f95" fmla="*/ f80 f37 1"/>
                <a:gd name="f96" fmla="*/ f81 f37 1"/>
              </a:gdLst>
              <a:ahLst/>
              <a:cxnLst>
                <a:cxn ang="3cd4">
                  <a:pos x="hc" y="t"/>
                </a:cxn>
                <a:cxn ang="0">
                  <a:pos x="r" y="vc"/>
                </a:cxn>
                <a:cxn ang="cd4">
                  <a:pos x="hc" y="b"/>
                </a:cxn>
                <a:cxn ang="cd2">
                  <a:pos x="l" y="vc"/>
                </a:cxn>
                <a:cxn ang="f70">
                  <a:pos x="f86" y="f87"/>
                </a:cxn>
                <a:cxn ang="f70">
                  <a:pos x="f88" y="f89"/>
                </a:cxn>
                <a:cxn ang="f70">
                  <a:pos x="f90" y="f91"/>
                </a:cxn>
                <a:cxn ang="f70">
                  <a:pos x="f92" y="f93"/>
                </a:cxn>
                <a:cxn ang="f70">
                  <a:pos x="f94" y="f95"/>
                </a:cxn>
                <a:cxn ang="f70">
                  <a:pos x="f90" y="f96"/>
                </a:cxn>
                <a:cxn ang="f70">
                  <a:pos x="f86" y="f87"/>
                </a:cxn>
              </a:cxnLst>
              <a:rect l="f82" t="f85" r="f83" b="f84"/>
              <a:pathLst>
                <a:path w="369206" h="28789">
                  <a:moveTo>
                    <a:pt x="f5" y="f5"/>
                  </a:moveTo>
                  <a:cubicBezTo>
                    <a:pt x="f8" y="f9"/>
                    <a:pt x="f10" y="f11"/>
                    <a:pt x="f12" y="f13"/>
                  </a:cubicBezTo>
                  <a:cubicBezTo>
                    <a:pt x="f14" y="f15"/>
                    <a:pt x="f16" y="f7"/>
                    <a:pt x="f17" y="f7"/>
                  </a:cubicBezTo>
                  <a:cubicBezTo>
                    <a:pt x="f18" y="f7"/>
                    <a:pt x="f19" y="f20"/>
                    <a:pt x="f21" y="f22"/>
                  </a:cubicBezTo>
                  <a:cubicBezTo>
                    <a:pt x="f23" y="f24"/>
                    <a:pt x="f25" y="f26"/>
                    <a:pt x="f6" y="f27"/>
                  </a:cubicBezTo>
                  <a:cubicBezTo>
                    <a:pt x="f28" y="f29"/>
                    <a:pt x="f30" y="f31"/>
                    <a:pt x="f17" y="f31"/>
                  </a:cubicBezTo>
                  <a:cubicBezTo>
                    <a:pt x="f32" y="f31"/>
                    <a:pt x="f33" y="f34"/>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2" name="Freeform: Shape 390">
              <a:extLst>
                <a:ext uri="{FF2B5EF4-FFF2-40B4-BE49-F238E27FC236}">
                  <a16:creationId xmlns:a16="http://schemas.microsoft.com/office/drawing/2014/main" id="{860EE474-24EB-DFE9-63EA-7A24C3D048C6}"/>
                </a:ext>
              </a:extLst>
            </p:cNvPr>
            <p:cNvSpPr/>
            <p:nvPr/>
          </p:nvSpPr>
          <p:spPr>
            <a:xfrm>
              <a:off x="3092436" y="2952076"/>
              <a:ext cx="44823" cy="136766"/>
            </a:xfrm>
            <a:custGeom>
              <a:avLst/>
              <a:gdLst>
                <a:gd name="f0" fmla="val 10800000"/>
                <a:gd name="f1" fmla="val 5400000"/>
                <a:gd name="f2" fmla="val 180"/>
                <a:gd name="f3" fmla="val w"/>
                <a:gd name="f4" fmla="val h"/>
                <a:gd name="f5" fmla="val 0"/>
                <a:gd name="f6" fmla="val 29202"/>
                <a:gd name="f7" fmla="val 89096"/>
                <a:gd name="f8" fmla="val 9513"/>
                <a:gd name="f9" fmla="val 82395"/>
                <a:gd name="f10" fmla="val 14973"/>
                <a:gd name="f11" fmla="val 54682"/>
                <a:gd name="f12" fmla="val 21591"/>
                <a:gd name="f13" fmla="val 27217"/>
                <a:gd name="f14" fmla="val 26307"/>
                <a:gd name="f15" fmla="val 414"/>
                <a:gd name="f16" fmla="val 23328"/>
                <a:gd name="f17" fmla="val 745"/>
                <a:gd name="f18" fmla="val 20433"/>
                <a:gd name="f19" fmla="val 1241"/>
                <a:gd name="f20" fmla="val 12409"/>
                <a:gd name="f21" fmla="val 30195"/>
                <a:gd name="f22" fmla="val 5625"/>
                <a:gd name="f23" fmla="val 59480"/>
                <a:gd name="f24" fmla="val 3143"/>
                <a:gd name="f25" fmla="val 86862"/>
                <a:gd name="f26" fmla="val 6370"/>
                <a:gd name="f27" fmla="val 84712"/>
                <a:gd name="f28" fmla="val 82478"/>
                <a:gd name="f29" fmla="+- 0 0 -90"/>
                <a:gd name="f30" fmla="*/ f3 1 29202"/>
                <a:gd name="f31" fmla="*/ f4 1 89096"/>
                <a:gd name="f32" fmla="+- f7 0 f5"/>
                <a:gd name="f33" fmla="+- f6 0 f5"/>
                <a:gd name="f34" fmla="*/ f29 f0 1"/>
                <a:gd name="f35" fmla="*/ f33 1 29202"/>
                <a:gd name="f36" fmla="*/ f32 1 89096"/>
                <a:gd name="f37" fmla="*/ 9513 f33 1"/>
                <a:gd name="f38" fmla="*/ 82395 f32 1"/>
                <a:gd name="f39" fmla="*/ 29202 f33 1"/>
                <a:gd name="f40" fmla="*/ 0 f32 1"/>
                <a:gd name="f41" fmla="*/ 20433 f33 1"/>
                <a:gd name="f42" fmla="*/ 1241 f32 1"/>
                <a:gd name="f43" fmla="*/ 0 f33 1"/>
                <a:gd name="f44" fmla="*/ 89096 f32 1"/>
                <a:gd name="f45" fmla="*/ 82478 f32 1"/>
                <a:gd name="f46" fmla="*/ f34 1 f2"/>
                <a:gd name="f47" fmla="*/ f37 1 29202"/>
                <a:gd name="f48" fmla="*/ f38 1 89096"/>
                <a:gd name="f49" fmla="*/ f39 1 29202"/>
                <a:gd name="f50" fmla="*/ f40 1 89096"/>
                <a:gd name="f51" fmla="*/ f41 1 29202"/>
                <a:gd name="f52" fmla="*/ f42 1 89096"/>
                <a:gd name="f53" fmla="*/ f43 1 29202"/>
                <a:gd name="f54" fmla="*/ f44 1 89096"/>
                <a:gd name="f55" fmla="*/ f45 1 8909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29202" h="89096">
                  <a:moveTo>
                    <a:pt x="f8" y="f9"/>
                  </a:moveTo>
                  <a:cubicBezTo>
                    <a:pt x="f10" y="f11"/>
                    <a:pt x="f12" y="f13"/>
                    <a:pt x="f6" y="f5"/>
                  </a:cubicBezTo>
                  <a:cubicBezTo>
                    <a:pt x="f14" y="f15"/>
                    <a:pt x="f16" y="f17"/>
                    <a:pt x="f18" y="f19"/>
                  </a:cubicBezTo>
                  <a:cubicBezTo>
                    <a:pt x="f20" y="f21"/>
                    <a:pt x="f22" y="f23"/>
                    <a:pt x="f5" y="f7"/>
                  </a:cubicBezTo>
                  <a:cubicBezTo>
                    <a:pt x="f24" y="f25"/>
                    <a:pt x="f26" y="f27"/>
                    <a:pt x="f8" y="f2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3" name="Freeform: Shape 391">
              <a:extLst>
                <a:ext uri="{FF2B5EF4-FFF2-40B4-BE49-F238E27FC236}">
                  <a16:creationId xmlns:a16="http://schemas.microsoft.com/office/drawing/2014/main" id="{42657AFD-CB84-96F0-A617-F74F3FFFC873}"/>
                </a:ext>
              </a:extLst>
            </p:cNvPr>
            <p:cNvSpPr/>
            <p:nvPr/>
          </p:nvSpPr>
          <p:spPr>
            <a:xfrm>
              <a:off x="3389854" y="4403229"/>
              <a:ext cx="630" cy="630"/>
            </a:xfrm>
            <a:custGeom>
              <a:avLst/>
              <a:gdLst>
                <a:gd name="f0" fmla="val 10800000"/>
                <a:gd name="f1" fmla="val 5400000"/>
                <a:gd name="f2" fmla="val 180"/>
                <a:gd name="f3" fmla="val w"/>
                <a:gd name="f4" fmla="val h"/>
                <a:gd name="f5" fmla="val 0"/>
                <a:gd name="f6" fmla="val 413"/>
                <a:gd name="f7" fmla="val 83"/>
                <a:gd name="f8" fmla="val 414"/>
                <a:gd name="f9" fmla="+- 0 0 -90"/>
                <a:gd name="f10" fmla="*/ f3 1 413"/>
                <a:gd name="f11" fmla="*/ f4 1 413"/>
                <a:gd name="f12" fmla="+- f6 0 f5"/>
                <a:gd name="f13" fmla="*/ f9 f0 1"/>
                <a:gd name="f14" fmla="*/ f12 1 413"/>
                <a:gd name="f15" fmla="*/ 83 f12 1"/>
                <a:gd name="f16" fmla="*/ 0 f12 1"/>
                <a:gd name="f17" fmla="*/ 414 f12 1"/>
                <a:gd name="f18" fmla="*/ f13 1 f2"/>
                <a:gd name="f19" fmla="*/ f15 1 413"/>
                <a:gd name="f20" fmla="*/ f16 1 413"/>
                <a:gd name="f21" fmla="*/ f17 1 413"/>
                <a:gd name="f22" fmla="*/ f5 1 f14"/>
                <a:gd name="f23" fmla="*/ f6 1 f14"/>
                <a:gd name="f24" fmla="+- f18 0 f1"/>
                <a:gd name="f25" fmla="*/ f19 1 f14"/>
                <a:gd name="f26" fmla="*/ f20 1 f14"/>
                <a:gd name="f27" fmla="*/ f21 1 f14"/>
                <a:gd name="f28" fmla="*/ f22 f10 1"/>
                <a:gd name="f29" fmla="*/ f23 f10 1"/>
                <a:gd name="f30" fmla="*/ f23 f11 1"/>
                <a:gd name="f31" fmla="*/ f22 f11 1"/>
                <a:gd name="f32" fmla="*/ f25 f10 1"/>
                <a:gd name="f33" fmla="*/ f26 f11 1"/>
                <a:gd name="f34" fmla="*/ f26 f10 1"/>
                <a:gd name="f35" fmla="*/ f27 f10 1"/>
                <a:gd name="f36" fmla="*/ f27 f11 1"/>
              </a:gdLst>
              <a:ahLst/>
              <a:cxnLst>
                <a:cxn ang="3cd4">
                  <a:pos x="hc" y="t"/>
                </a:cxn>
                <a:cxn ang="0">
                  <a:pos x="r" y="vc"/>
                </a:cxn>
                <a:cxn ang="cd4">
                  <a:pos x="hc" y="b"/>
                </a:cxn>
                <a:cxn ang="cd2">
                  <a:pos x="l" y="vc"/>
                </a:cxn>
                <a:cxn ang="f24">
                  <a:pos x="f32" y="f33"/>
                </a:cxn>
                <a:cxn ang="f24">
                  <a:pos x="f34" y="f33"/>
                </a:cxn>
                <a:cxn ang="f24">
                  <a:pos x="f35" y="f36"/>
                </a:cxn>
                <a:cxn ang="f24">
                  <a:pos x="f32" y="f33"/>
                </a:cxn>
              </a:cxnLst>
              <a:rect l="f28" t="f31" r="f29" b="f30"/>
              <a:pathLst>
                <a:path w="413" h="413">
                  <a:moveTo>
                    <a:pt x="f7" y="f5"/>
                  </a:moveTo>
                  <a:lnTo>
                    <a:pt x="f5" y="f5"/>
                  </a:lnTo>
                  <a:lnTo>
                    <a:pt x="f8" y="f8"/>
                  </a:lnTo>
                  <a:lnTo>
                    <a:pt x="f7"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4" name="Freeform: Shape 392">
              <a:extLst>
                <a:ext uri="{FF2B5EF4-FFF2-40B4-BE49-F238E27FC236}">
                  <a16:creationId xmlns:a16="http://schemas.microsoft.com/office/drawing/2014/main" id="{B8C733E7-2FC6-A87F-1DC0-2A078D29A71C}"/>
                </a:ext>
              </a:extLst>
            </p:cNvPr>
            <p:cNvSpPr/>
            <p:nvPr/>
          </p:nvSpPr>
          <p:spPr>
            <a:xfrm>
              <a:off x="6147374" y="2382898"/>
              <a:ext cx="324465" cy="690463"/>
            </a:xfrm>
            <a:custGeom>
              <a:avLst/>
              <a:gdLst>
                <a:gd name="f0" fmla="val 10800000"/>
                <a:gd name="f1" fmla="val 5400000"/>
                <a:gd name="f2" fmla="val 180"/>
                <a:gd name="f3" fmla="val w"/>
                <a:gd name="f4" fmla="val h"/>
                <a:gd name="f5" fmla="val 0"/>
                <a:gd name="f6" fmla="val 211365"/>
                <a:gd name="f7" fmla="val 449782"/>
                <a:gd name="f8" fmla="val 202761"/>
                <a:gd name="f9" fmla="val 448128"/>
                <a:gd name="f10" fmla="val 205657"/>
                <a:gd name="f11" fmla="val 448707"/>
                <a:gd name="f12" fmla="val 208552"/>
                <a:gd name="f13" fmla="val 449203"/>
                <a:gd name="f14" fmla="val 196640"/>
                <a:gd name="f15" fmla="val 376239"/>
                <a:gd name="f16" fmla="val 174469"/>
                <a:gd name="f17" fmla="val 304350"/>
                <a:gd name="f18" fmla="val 145019"/>
                <a:gd name="f19" fmla="val 234611"/>
                <a:gd name="f20" fmla="val 112425"/>
                <a:gd name="f21" fmla="val 157511"/>
                <a:gd name="f22" fmla="val 71641"/>
                <a:gd name="f23" fmla="val 85043"/>
                <a:gd name="f24" fmla="val 23246"/>
                <a:gd name="f25" fmla="val 17703"/>
                <a:gd name="f26" fmla="val 15553"/>
                <a:gd name="f27" fmla="val 11664"/>
                <a:gd name="f28" fmla="val 7859"/>
                <a:gd name="f29" fmla="val 5791"/>
                <a:gd name="f30" fmla="val 55426"/>
                <a:gd name="f31" fmla="val 73130"/>
                <a:gd name="f32" fmla="val 101422"/>
                <a:gd name="f33" fmla="val 152712"/>
                <a:gd name="f34" fmla="val 137491"/>
                <a:gd name="f35" fmla="val 237838"/>
                <a:gd name="f36" fmla="val 166362"/>
                <a:gd name="f37" fmla="val 306004"/>
                <a:gd name="f38" fmla="val 188119"/>
                <a:gd name="f39" fmla="val 376321"/>
                <a:gd name="f40" fmla="val 202679"/>
                <a:gd name="f41" fmla="val 448210"/>
                <a:gd name="f42" fmla="+- 0 0 -90"/>
                <a:gd name="f43" fmla="*/ f3 1 211365"/>
                <a:gd name="f44" fmla="*/ f4 1 449782"/>
                <a:gd name="f45" fmla="+- f7 0 f5"/>
                <a:gd name="f46" fmla="+- f6 0 f5"/>
                <a:gd name="f47" fmla="*/ f42 f0 1"/>
                <a:gd name="f48" fmla="*/ f46 1 211365"/>
                <a:gd name="f49" fmla="*/ f45 1 449782"/>
                <a:gd name="f50" fmla="*/ 202761 f46 1"/>
                <a:gd name="f51" fmla="*/ 448128 f45 1"/>
                <a:gd name="f52" fmla="*/ 211365 f46 1"/>
                <a:gd name="f53" fmla="*/ 449782 f45 1"/>
                <a:gd name="f54" fmla="*/ 145019 f46 1"/>
                <a:gd name="f55" fmla="*/ 234611 f45 1"/>
                <a:gd name="f56" fmla="*/ 23246 f46 1"/>
                <a:gd name="f57" fmla="*/ 17703 f45 1"/>
                <a:gd name="f58" fmla="*/ 0 f46 1"/>
                <a:gd name="f59" fmla="*/ 0 f45 1"/>
                <a:gd name="f60" fmla="*/ 137491 f46 1"/>
                <a:gd name="f61" fmla="*/ 237838 f45 1"/>
                <a:gd name="f62" fmla="*/ 202679 f46 1"/>
                <a:gd name="f63" fmla="*/ 448210 f45 1"/>
                <a:gd name="f64" fmla="*/ f47 1 f2"/>
                <a:gd name="f65" fmla="*/ f50 1 211365"/>
                <a:gd name="f66" fmla="*/ f51 1 449782"/>
                <a:gd name="f67" fmla="*/ f52 1 211365"/>
                <a:gd name="f68" fmla="*/ f53 1 449782"/>
                <a:gd name="f69" fmla="*/ f54 1 211365"/>
                <a:gd name="f70" fmla="*/ f55 1 449782"/>
                <a:gd name="f71" fmla="*/ f56 1 211365"/>
                <a:gd name="f72" fmla="*/ f57 1 449782"/>
                <a:gd name="f73" fmla="*/ f58 1 211365"/>
                <a:gd name="f74" fmla="*/ f59 1 449782"/>
                <a:gd name="f75" fmla="*/ f60 1 211365"/>
                <a:gd name="f76" fmla="*/ f61 1 449782"/>
                <a:gd name="f77" fmla="*/ f62 1 211365"/>
                <a:gd name="f78" fmla="*/ f63 1 449782"/>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211365" h="449782">
                  <a:moveTo>
                    <a:pt x="f8" y="f9"/>
                  </a:moveTo>
                  <a:cubicBezTo>
                    <a:pt x="f10" y="f11"/>
                    <a:pt x="f12" y="f13"/>
                    <a:pt x="f6" y="f7"/>
                  </a:cubicBezTo>
                  <a:cubicBezTo>
                    <a:pt x="f14" y="f15"/>
                    <a:pt x="f16" y="f17"/>
                    <a:pt x="f18" y="f19"/>
                  </a:cubicBezTo>
                  <a:cubicBezTo>
                    <a:pt x="f20" y="f21"/>
                    <a:pt x="f22" y="f23"/>
                    <a:pt x="f24" y="f25"/>
                  </a:cubicBezTo>
                  <a:cubicBezTo>
                    <a:pt x="f26" y="f27"/>
                    <a:pt x="f28" y="f29"/>
                    <a:pt x="f5" y="f5"/>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5" name="Freeform: Shape 393">
              <a:extLst>
                <a:ext uri="{FF2B5EF4-FFF2-40B4-BE49-F238E27FC236}">
                  <a16:creationId xmlns:a16="http://schemas.microsoft.com/office/drawing/2014/main" id="{0156AF70-CB0A-A255-6D4B-069A1ABC3D4F}"/>
                </a:ext>
              </a:extLst>
            </p:cNvPr>
            <p:cNvSpPr/>
            <p:nvPr/>
          </p:nvSpPr>
          <p:spPr>
            <a:xfrm>
              <a:off x="5773256" y="4759698"/>
              <a:ext cx="63495" cy="62608"/>
            </a:xfrm>
            <a:custGeom>
              <a:avLst/>
              <a:gdLst>
                <a:gd name="f0" fmla="val 10800000"/>
                <a:gd name="f1" fmla="val 5400000"/>
                <a:gd name="f2" fmla="val 180"/>
                <a:gd name="f3" fmla="val w"/>
                <a:gd name="f4" fmla="val h"/>
                <a:gd name="f5" fmla="val 0"/>
                <a:gd name="f6" fmla="val 41363"/>
                <a:gd name="f7" fmla="val 40783"/>
                <a:gd name="f8" fmla="val 2151"/>
                <a:gd name="f9" fmla="val 29285"/>
                <a:gd name="f10" fmla="val 1489"/>
                <a:gd name="f11" fmla="val 33173"/>
                <a:gd name="f12" fmla="val 745"/>
                <a:gd name="f13" fmla="val 36979"/>
                <a:gd name="f14" fmla="val 40784"/>
                <a:gd name="f15" fmla="val 13071"/>
                <a:gd name="f16" fmla="val 31519"/>
                <a:gd name="f17" fmla="val 25976"/>
                <a:gd name="f18" fmla="val 22005"/>
                <a:gd name="f19" fmla="val 38716"/>
                <a:gd name="f20" fmla="val 12244"/>
                <a:gd name="f21" fmla="val 39543"/>
                <a:gd name="f22" fmla="val 8108"/>
                <a:gd name="f23" fmla="val 40453"/>
                <a:gd name="f24" fmla="val 4054"/>
                <a:gd name="f25" fmla="val 28541"/>
                <a:gd name="f26" fmla="val 10093"/>
                <a:gd name="f27" fmla="val 15470"/>
                <a:gd name="f28" fmla="val 19854"/>
                <a:gd name="f29" fmla="+- 0 0 -90"/>
                <a:gd name="f30" fmla="*/ f3 1 41363"/>
                <a:gd name="f31" fmla="*/ f4 1 40783"/>
                <a:gd name="f32" fmla="+- f7 0 f5"/>
                <a:gd name="f33" fmla="+- f6 0 f5"/>
                <a:gd name="f34" fmla="*/ f29 f0 1"/>
                <a:gd name="f35" fmla="*/ f33 1 41363"/>
                <a:gd name="f36" fmla="*/ f32 1 40783"/>
                <a:gd name="f37" fmla="*/ 2151 f33 1"/>
                <a:gd name="f38" fmla="*/ 29285 f32 1"/>
                <a:gd name="f39" fmla="*/ 0 f33 1"/>
                <a:gd name="f40" fmla="*/ 40784 f32 1"/>
                <a:gd name="f41" fmla="*/ 38716 f33 1"/>
                <a:gd name="f42" fmla="*/ 12244 f32 1"/>
                <a:gd name="f43" fmla="*/ 41363 f33 1"/>
                <a:gd name="f44" fmla="*/ 0 f32 1"/>
                <a:gd name="f45" fmla="*/ f34 1 f2"/>
                <a:gd name="f46" fmla="*/ f37 1 41363"/>
                <a:gd name="f47" fmla="*/ f38 1 40783"/>
                <a:gd name="f48" fmla="*/ f39 1 41363"/>
                <a:gd name="f49" fmla="*/ f40 1 40783"/>
                <a:gd name="f50" fmla="*/ f41 1 41363"/>
                <a:gd name="f51" fmla="*/ f42 1 40783"/>
                <a:gd name="f52" fmla="*/ f43 1 41363"/>
                <a:gd name="f53" fmla="*/ f44 1 407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363" h="40783">
                  <a:moveTo>
                    <a:pt x="f8" y="f9"/>
                  </a:moveTo>
                  <a:cubicBezTo>
                    <a:pt x="f10" y="f11"/>
                    <a:pt x="f12" y="f13"/>
                    <a:pt x="f5" y="f14"/>
                  </a:cubicBezTo>
                  <a:cubicBezTo>
                    <a:pt x="f15" y="f16"/>
                    <a:pt x="f17" y="f18"/>
                    <a:pt x="f19" y="f20"/>
                  </a:cubicBezTo>
                  <a:cubicBezTo>
                    <a:pt x="f21" y="f22"/>
                    <a:pt x="f23" y="f24"/>
                    <a:pt x="f6"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6" name="Freeform: Shape 394">
              <a:extLst>
                <a:ext uri="{FF2B5EF4-FFF2-40B4-BE49-F238E27FC236}">
                  <a16:creationId xmlns:a16="http://schemas.microsoft.com/office/drawing/2014/main" id="{BDBD6F32-AA24-C8F6-673F-1DE3DB09249F}"/>
                </a:ext>
              </a:extLst>
            </p:cNvPr>
            <p:cNvSpPr/>
            <p:nvPr/>
          </p:nvSpPr>
          <p:spPr>
            <a:xfrm>
              <a:off x="3381597" y="4412876"/>
              <a:ext cx="344024" cy="351769"/>
            </a:xfrm>
            <a:custGeom>
              <a:avLst/>
              <a:gdLst>
                <a:gd name="f0" fmla="val 10800000"/>
                <a:gd name="f1" fmla="val 5400000"/>
                <a:gd name="f2" fmla="val 180"/>
                <a:gd name="f3" fmla="val w"/>
                <a:gd name="f4" fmla="val h"/>
                <a:gd name="f5" fmla="val 0"/>
                <a:gd name="f6" fmla="val 224105"/>
                <a:gd name="f7" fmla="val 229151"/>
                <a:gd name="f8" fmla="val 218232"/>
                <a:gd name="f9" fmla="val 218976"/>
                <a:gd name="f10" fmla="val 228407"/>
                <a:gd name="f11" fmla="val 219390"/>
                <a:gd name="f12" fmla="val 227993"/>
                <a:gd name="f13" fmla="val 220962"/>
                <a:gd name="f14" fmla="val 226421"/>
                <a:gd name="f15" fmla="val 222534"/>
                <a:gd name="f16" fmla="val 224932"/>
                <a:gd name="f17" fmla="val 223360"/>
                <a:gd name="f18" fmla="val 189939"/>
                <a:gd name="f19" fmla="val 196309"/>
                <a:gd name="f20" fmla="val 157180"/>
                <a:gd name="f21" fmla="val 167272"/>
                <a:gd name="f22" fmla="val 125992"/>
                <a:gd name="f23" fmla="val 136084"/>
                <a:gd name="f24" fmla="val 87690"/>
                <a:gd name="f25" fmla="val 97782"/>
                <a:gd name="f26" fmla="val 52449"/>
                <a:gd name="f27" fmla="val 57081"/>
                <a:gd name="f28" fmla="val 20434"/>
                <a:gd name="f29" fmla="val 14229"/>
                <a:gd name="f30" fmla="val 13567"/>
                <a:gd name="f31" fmla="val 9513"/>
                <a:gd name="f32" fmla="val 6701"/>
                <a:gd name="f33" fmla="val 4798"/>
                <a:gd name="f34" fmla="val 35903"/>
                <a:gd name="f35" fmla="val 50215"/>
                <a:gd name="f36" fmla="val 76025"/>
                <a:gd name="f37" fmla="val 97617"/>
                <a:gd name="f38" fmla="val 120284"/>
                <a:gd name="f39" fmla="val 141875"/>
                <a:gd name="f40" fmla="val 151472"/>
                <a:gd name="f41" fmla="val 172980"/>
                <a:gd name="f42" fmla="val 184149"/>
                <a:gd name="f43" fmla="val 202100"/>
                <a:gd name="f44" fmla="val 218315"/>
                <a:gd name="f45" fmla="+- 0 0 -90"/>
                <a:gd name="f46" fmla="*/ f3 1 224105"/>
                <a:gd name="f47" fmla="*/ f4 1 229151"/>
                <a:gd name="f48" fmla="+- f7 0 f5"/>
                <a:gd name="f49" fmla="+- f6 0 f5"/>
                <a:gd name="f50" fmla="*/ f45 f0 1"/>
                <a:gd name="f51" fmla="*/ f49 1 224105"/>
                <a:gd name="f52" fmla="*/ f48 1 229151"/>
                <a:gd name="f53" fmla="*/ 218232 f49 1"/>
                <a:gd name="f54" fmla="*/ 229151 f48 1"/>
                <a:gd name="f55" fmla="*/ 219390 f49 1"/>
                <a:gd name="f56" fmla="*/ 227993 f48 1"/>
                <a:gd name="f57" fmla="*/ 224105 f49 1"/>
                <a:gd name="f58" fmla="*/ 223360 f48 1"/>
                <a:gd name="f59" fmla="*/ 125992 f49 1"/>
                <a:gd name="f60" fmla="*/ 136084 f48 1"/>
                <a:gd name="f61" fmla="*/ 20434 f49 1"/>
                <a:gd name="f62" fmla="*/ 14229 f48 1"/>
                <a:gd name="f63" fmla="*/ 0 f49 1"/>
                <a:gd name="f64" fmla="*/ 0 f48 1"/>
                <a:gd name="f65" fmla="*/ 120284 f49 1"/>
                <a:gd name="f66" fmla="*/ 141875 f48 1"/>
                <a:gd name="f67" fmla="*/ 218315 f49 1"/>
                <a:gd name="f68" fmla="*/ f50 1 f2"/>
                <a:gd name="f69" fmla="*/ f53 1 224105"/>
                <a:gd name="f70" fmla="*/ f54 1 229151"/>
                <a:gd name="f71" fmla="*/ f55 1 224105"/>
                <a:gd name="f72" fmla="*/ f56 1 229151"/>
                <a:gd name="f73" fmla="*/ f57 1 224105"/>
                <a:gd name="f74" fmla="*/ f58 1 229151"/>
                <a:gd name="f75" fmla="*/ f59 1 224105"/>
                <a:gd name="f76" fmla="*/ f60 1 229151"/>
                <a:gd name="f77" fmla="*/ f61 1 224105"/>
                <a:gd name="f78" fmla="*/ f62 1 229151"/>
                <a:gd name="f79" fmla="*/ f63 1 224105"/>
                <a:gd name="f80" fmla="*/ f64 1 229151"/>
                <a:gd name="f81" fmla="*/ f65 1 224105"/>
                <a:gd name="f82" fmla="*/ f66 1 229151"/>
                <a:gd name="f83" fmla="*/ f67 1 224105"/>
                <a:gd name="f84" fmla="*/ f5 1 f51"/>
                <a:gd name="f85" fmla="*/ f6 1 f51"/>
                <a:gd name="f86" fmla="*/ f5 1 f52"/>
                <a:gd name="f87" fmla="*/ f7 1 f52"/>
                <a:gd name="f88" fmla="+- f68 0 f1"/>
                <a:gd name="f89" fmla="*/ f69 1 f51"/>
                <a:gd name="f90" fmla="*/ f70 1 f52"/>
                <a:gd name="f91" fmla="*/ f71 1 f51"/>
                <a:gd name="f92" fmla="*/ f72 1 f52"/>
                <a:gd name="f93" fmla="*/ f73 1 f51"/>
                <a:gd name="f94" fmla="*/ f74 1 f52"/>
                <a:gd name="f95" fmla="*/ f75 1 f51"/>
                <a:gd name="f96" fmla="*/ f76 1 f52"/>
                <a:gd name="f97" fmla="*/ f77 1 f51"/>
                <a:gd name="f98" fmla="*/ f78 1 f52"/>
                <a:gd name="f99" fmla="*/ f79 1 f51"/>
                <a:gd name="f100" fmla="*/ f80 1 f52"/>
                <a:gd name="f101" fmla="*/ f81 1 f51"/>
                <a:gd name="f102" fmla="*/ f82 1 f52"/>
                <a:gd name="f103" fmla="*/ f83 1 f51"/>
                <a:gd name="f104" fmla="*/ f84 f46 1"/>
                <a:gd name="f105" fmla="*/ f85 f46 1"/>
                <a:gd name="f106" fmla="*/ f87 f47 1"/>
                <a:gd name="f107" fmla="*/ f86 f47 1"/>
                <a:gd name="f108" fmla="*/ f89 f46 1"/>
                <a:gd name="f109" fmla="*/ f90 f47 1"/>
                <a:gd name="f110" fmla="*/ f91 f46 1"/>
                <a:gd name="f111" fmla="*/ f92 f47 1"/>
                <a:gd name="f112" fmla="*/ f93 f46 1"/>
                <a:gd name="f113" fmla="*/ f94 f47 1"/>
                <a:gd name="f114" fmla="*/ f95 f46 1"/>
                <a:gd name="f115" fmla="*/ f96 f47 1"/>
                <a:gd name="f116" fmla="*/ f97 f46 1"/>
                <a:gd name="f117" fmla="*/ f98 f47 1"/>
                <a:gd name="f118" fmla="*/ f99 f46 1"/>
                <a:gd name="f119" fmla="*/ f100 f47 1"/>
                <a:gd name="f120" fmla="*/ f101 f46 1"/>
                <a:gd name="f121" fmla="*/ f102 f47 1"/>
                <a:gd name="f122" fmla="*/ f103 f46 1"/>
              </a:gdLst>
              <a:ahLst/>
              <a:cxnLst>
                <a:cxn ang="3cd4">
                  <a:pos x="hc" y="t"/>
                </a:cxn>
                <a:cxn ang="0">
                  <a:pos x="r" y="vc"/>
                </a:cxn>
                <a:cxn ang="cd4">
                  <a:pos x="hc" y="b"/>
                </a:cxn>
                <a:cxn ang="cd2">
                  <a:pos x="l" y="vc"/>
                </a:cxn>
                <a:cxn ang="f88">
                  <a:pos x="f108" y="f109"/>
                </a:cxn>
                <a:cxn ang="f88">
                  <a:pos x="f110" y="f111"/>
                </a:cxn>
                <a:cxn ang="f88">
                  <a:pos x="f112" y="f113"/>
                </a:cxn>
                <a:cxn ang="f88">
                  <a:pos x="f114" y="f115"/>
                </a:cxn>
                <a:cxn ang="f88">
                  <a:pos x="f116" y="f117"/>
                </a:cxn>
                <a:cxn ang="f88">
                  <a:pos x="f118" y="f119"/>
                </a:cxn>
                <a:cxn ang="f88">
                  <a:pos x="f120" y="f121"/>
                </a:cxn>
                <a:cxn ang="f88">
                  <a:pos x="f122" y="f109"/>
                </a:cxn>
              </a:cxnLst>
              <a:rect l="f104" t="f107" r="f105" b="f106"/>
              <a:pathLst>
                <a:path w="224105" h="229151">
                  <a:moveTo>
                    <a:pt x="f8" y="f7"/>
                  </a:moveTo>
                  <a:cubicBezTo>
                    <a:pt x="f8" y="f7"/>
                    <a:pt x="f9" y="f10"/>
                    <a:pt x="f11" y="f12"/>
                  </a:cubicBezTo>
                  <a:cubicBezTo>
                    <a:pt x="f13" y="f14"/>
                    <a:pt x="f15" y="f16"/>
                    <a:pt x="f6" y="f17"/>
                  </a:cubicBezTo>
                  <a:cubicBezTo>
                    <a:pt x="f18" y="f19"/>
                    <a:pt x="f20" y="f21"/>
                    <a:pt x="f22" y="f23"/>
                  </a:cubicBezTo>
                  <a:cubicBezTo>
                    <a:pt x="f24" y="f25"/>
                    <a:pt x="f26" y="f27"/>
                    <a:pt x="f28" y="f29"/>
                  </a:cubicBezTo>
                  <a:cubicBezTo>
                    <a:pt x="f30" y="f31"/>
                    <a:pt x="f32" y="f33"/>
                    <a:pt x="f5" y="f5"/>
                  </a:cubicBezTo>
                  <a:cubicBezTo>
                    <a:pt x="f34" y="f35"/>
                    <a:pt x="f36" y="f37"/>
                    <a:pt x="f38" y="f39"/>
                  </a:cubicBezTo>
                  <a:cubicBezTo>
                    <a:pt x="f40" y="f41"/>
                    <a:pt x="f42" y="f43"/>
                    <a:pt x="f44"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7" name="Freeform: Shape 395">
              <a:extLst>
                <a:ext uri="{FF2B5EF4-FFF2-40B4-BE49-F238E27FC236}">
                  <a16:creationId xmlns:a16="http://schemas.microsoft.com/office/drawing/2014/main" id="{05DA7E45-01EB-08C4-7C71-3AA537F6FF73}"/>
                </a:ext>
              </a:extLst>
            </p:cNvPr>
            <p:cNvSpPr/>
            <p:nvPr/>
          </p:nvSpPr>
          <p:spPr>
            <a:xfrm>
              <a:off x="5783159" y="2011058"/>
              <a:ext cx="372974" cy="362568"/>
            </a:xfrm>
            <a:custGeom>
              <a:avLst/>
              <a:gdLst>
                <a:gd name="f0" fmla="val 10800000"/>
                <a:gd name="f1" fmla="val 5400000"/>
                <a:gd name="f2" fmla="val 180"/>
                <a:gd name="f3" fmla="val w"/>
                <a:gd name="f4" fmla="val h"/>
                <a:gd name="f5" fmla="val 0"/>
                <a:gd name="f6" fmla="val 242967"/>
                <a:gd name="f7" fmla="val 236183"/>
                <a:gd name="f8" fmla="val 4798"/>
                <a:gd name="f9" fmla="val 6784"/>
                <a:gd name="f10" fmla="val 9597"/>
                <a:gd name="f11" fmla="val 13567"/>
                <a:gd name="f12" fmla="val 14229"/>
                <a:gd name="f13" fmla="val 20433"/>
                <a:gd name="f14" fmla="val 57081"/>
                <a:gd name="f15" fmla="val 52448"/>
                <a:gd name="f16" fmla="val 97782"/>
                <a:gd name="f17" fmla="val 87690"/>
                <a:gd name="f18" fmla="val 136085"/>
                <a:gd name="f19" fmla="val 125992"/>
                <a:gd name="f20" fmla="val 165701"/>
                <a:gd name="f21" fmla="val 155608"/>
                <a:gd name="f22" fmla="val 193414"/>
                <a:gd name="f23" fmla="val 186630"/>
                <a:gd name="f24" fmla="val 219224"/>
                <a:gd name="f25" fmla="val 218976"/>
                <a:gd name="f26" fmla="val 227166"/>
                <a:gd name="f27" fmla="val 224602"/>
                <a:gd name="f28" fmla="val 235108"/>
                <a:gd name="f29" fmla="val 230310"/>
                <a:gd name="f30" fmla="val 212110"/>
                <a:gd name="f31" fmla="val 195482"/>
                <a:gd name="f32" fmla="val 178358"/>
                <a:gd name="f33" fmla="val 156766"/>
                <a:gd name="f34" fmla="val 141876"/>
                <a:gd name="f35" fmla="val 120284"/>
                <a:gd name="f36" fmla="val 97617"/>
                <a:gd name="f37" fmla="val 76025"/>
                <a:gd name="f38" fmla="val 50215"/>
                <a:gd name="f39" fmla="val 35903"/>
                <a:gd name="f40" fmla="+- 0 0 -90"/>
                <a:gd name="f41" fmla="*/ f3 1 242967"/>
                <a:gd name="f42" fmla="*/ f4 1 236183"/>
                <a:gd name="f43" fmla="+- f7 0 f5"/>
                <a:gd name="f44" fmla="+- f6 0 f5"/>
                <a:gd name="f45" fmla="*/ f40 f0 1"/>
                <a:gd name="f46" fmla="*/ f44 1 242967"/>
                <a:gd name="f47" fmla="*/ f43 1 236183"/>
                <a:gd name="f48" fmla="*/ 0 f44 1"/>
                <a:gd name="f49" fmla="*/ 0 f43 1"/>
                <a:gd name="f50" fmla="*/ 14229 f44 1"/>
                <a:gd name="f51" fmla="*/ 20433 f43 1"/>
                <a:gd name="f52" fmla="*/ 136085 f44 1"/>
                <a:gd name="f53" fmla="*/ 125992 f43 1"/>
                <a:gd name="f54" fmla="*/ 219224 f44 1"/>
                <a:gd name="f55" fmla="*/ 218976 f43 1"/>
                <a:gd name="f56" fmla="*/ 242967 f44 1"/>
                <a:gd name="f57" fmla="*/ 236183 f43 1"/>
                <a:gd name="f58" fmla="*/ 141876 f44 1"/>
                <a:gd name="f59" fmla="*/ 120284 f43 1"/>
                <a:gd name="f60" fmla="*/ f45 1 f2"/>
                <a:gd name="f61" fmla="*/ f48 1 242967"/>
                <a:gd name="f62" fmla="*/ f49 1 236183"/>
                <a:gd name="f63" fmla="*/ f50 1 242967"/>
                <a:gd name="f64" fmla="*/ f51 1 236183"/>
                <a:gd name="f65" fmla="*/ f52 1 242967"/>
                <a:gd name="f66" fmla="*/ f53 1 236183"/>
                <a:gd name="f67" fmla="*/ f54 1 242967"/>
                <a:gd name="f68" fmla="*/ f55 1 236183"/>
                <a:gd name="f69" fmla="*/ f56 1 242967"/>
                <a:gd name="f70" fmla="*/ f57 1 236183"/>
                <a:gd name="f71" fmla="*/ f58 1 242967"/>
                <a:gd name="f72" fmla="*/ f59 1 236183"/>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42967" h="236183">
                  <a:moveTo>
                    <a:pt x="f5" y="f5"/>
                  </a:moveTo>
                  <a:cubicBezTo>
                    <a:pt x="f8" y="f9"/>
                    <a:pt x="f10" y="f11"/>
                    <a:pt x="f12" y="f13"/>
                  </a:cubicBezTo>
                  <a:cubicBezTo>
                    <a:pt x="f14" y="f15"/>
                    <a:pt x="f16" y="f17"/>
                    <a:pt x="f18" y="f19"/>
                  </a:cubicBezTo>
                  <a:cubicBezTo>
                    <a:pt x="f20" y="f21"/>
                    <a:pt x="f22" y="f23"/>
                    <a:pt x="f24" y="f25"/>
                  </a:cubicBezTo>
                  <a:cubicBezTo>
                    <a:pt x="f26" y="f27"/>
                    <a:pt x="f28" y="f29"/>
                    <a:pt x="f6" y="f7"/>
                  </a:cubicBezTo>
                  <a:cubicBezTo>
                    <a:pt x="f30" y="f31"/>
                    <a:pt x="f32" y="f33"/>
                    <a:pt x="f34" y="f35"/>
                  </a:cubicBezTo>
                  <a:cubicBezTo>
                    <a:pt x="f36" y="f37"/>
                    <a:pt x="f38" y="f39"/>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8" name="Freeform: Shape 396">
              <a:extLst>
                <a:ext uri="{FF2B5EF4-FFF2-40B4-BE49-F238E27FC236}">
                  <a16:creationId xmlns:a16="http://schemas.microsoft.com/office/drawing/2014/main" id="{D16B32F2-E9B8-68B9-7A6C-C983ABF2BA40}"/>
                </a:ext>
              </a:extLst>
            </p:cNvPr>
            <p:cNvSpPr/>
            <p:nvPr/>
          </p:nvSpPr>
          <p:spPr>
            <a:xfrm>
              <a:off x="5848054" y="4629908"/>
              <a:ext cx="145782" cy="136766"/>
            </a:xfrm>
            <a:custGeom>
              <a:avLst/>
              <a:gdLst>
                <a:gd name="f0" fmla="val 10800000"/>
                <a:gd name="f1" fmla="val 5400000"/>
                <a:gd name="f2" fmla="val 180"/>
                <a:gd name="f3" fmla="val w"/>
                <a:gd name="f4" fmla="val h"/>
                <a:gd name="f5" fmla="val 0"/>
                <a:gd name="f6" fmla="val 94969"/>
                <a:gd name="f7" fmla="val 89096"/>
                <a:gd name="f8" fmla="val 33090"/>
                <a:gd name="f9" fmla="val 63037"/>
                <a:gd name="f10" fmla="val 64774"/>
                <a:gd name="f11" fmla="val 34993"/>
                <a:gd name="f12" fmla="val 5046"/>
                <a:gd name="f13" fmla="val 92819"/>
                <a:gd name="f14" fmla="val 3309"/>
                <a:gd name="f15" fmla="val 90668"/>
                <a:gd name="f16" fmla="val 1655"/>
                <a:gd name="f17" fmla="val 88517"/>
                <a:gd name="f18" fmla="val 61052"/>
                <a:gd name="f19" fmla="val 27052"/>
                <a:gd name="f20" fmla="val 32429"/>
                <a:gd name="f21" fmla="val 52531"/>
                <a:gd name="f22" fmla="val 2730"/>
                <a:gd name="f23" fmla="val 76439"/>
                <a:gd name="f24" fmla="val 1820"/>
                <a:gd name="f25" fmla="val 80658"/>
                <a:gd name="f26" fmla="val 910"/>
                <a:gd name="f27" fmla="val 84877"/>
                <a:gd name="f28" fmla="+- 0 0 -90"/>
                <a:gd name="f29" fmla="*/ f3 1 94969"/>
                <a:gd name="f30" fmla="*/ f4 1 89096"/>
                <a:gd name="f31" fmla="+- f7 0 f5"/>
                <a:gd name="f32" fmla="+- f6 0 f5"/>
                <a:gd name="f33" fmla="*/ f28 f0 1"/>
                <a:gd name="f34" fmla="*/ f32 1 94969"/>
                <a:gd name="f35" fmla="*/ f31 1 89096"/>
                <a:gd name="f36" fmla="*/ 0 f32 1"/>
                <a:gd name="f37" fmla="*/ 89096 f31 1"/>
                <a:gd name="f38" fmla="*/ 94969 f32 1"/>
                <a:gd name="f39" fmla="*/ 5046 f31 1"/>
                <a:gd name="f40" fmla="*/ 88517 f32 1"/>
                <a:gd name="f41" fmla="*/ 0 f31 1"/>
                <a:gd name="f42" fmla="*/ 2730 f32 1"/>
                <a:gd name="f43" fmla="*/ 76439 f31 1"/>
                <a:gd name="f44" fmla="*/ f33 1 f2"/>
                <a:gd name="f45" fmla="*/ f36 1 94969"/>
                <a:gd name="f46" fmla="*/ f37 1 89096"/>
                <a:gd name="f47" fmla="*/ f38 1 94969"/>
                <a:gd name="f48" fmla="*/ f39 1 89096"/>
                <a:gd name="f49" fmla="*/ f40 1 94969"/>
                <a:gd name="f50" fmla="*/ f41 1 89096"/>
                <a:gd name="f51" fmla="*/ f42 1 94969"/>
                <a:gd name="f52" fmla="*/ f43 1 89096"/>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94969" h="89096">
                  <a:moveTo>
                    <a:pt x="f5" y="f7"/>
                  </a:moveTo>
                  <a:cubicBezTo>
                    <a:pt x="f8" y="f9"/>
                    <a:pt x="f10" y="f11"/>
                    <a:pt x="f6" y="f12"/>
                  </a:cubicBezTo>
                  <a:cubicBezTo>
                    <a:pt x="f13" y="f14"/>
                    <a:pt x="f15" y="f16"/>
                    <a:pt x="f17" y="f5"/>
                  </a:cubicBezTo>
                  <a:cubicBezTo>
                    <a:pt x="f18" y="f19"/>
                    <a:pt x="f20" y="f21"/>
                    <a:pt x="f22" y="f23"/>
                  </a:cubicBezTo>
                  <a:cubicBezTo>
                    <a:pt x="f24" y="f25"/>
                    <a:pt x="f26" y="f27"/>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19" name="Freeform: Shape 397">
              <a:extLst>
                <a:ext uri="{FF2B5EF4-FFF2-40B4-BE49-F238E27FC236}">
                  <a16:creationId xmlns:a16="http://schemas.microsoft.com/office/drawing/2014/main" id="{BC640F4F-3F9C-7661-D483-87C7832BEE76}"/>
                </a:ext>
              </a:extLst>
            </p:cNvPr>
            <p:cNvSpPr/>
            <p:nvPr/>
          </p:nvSpPr>
          <p:spPr>
            <a:xfrm>
              <a:off x="5671026" y="1943374"/>
              <a:ext cx="103244" cy="76571"/>
            </a:xfrm>
            <a:custGeom>
              <a:avLst/>
              <a:gdLst>
                <a:gd name="f0" fmla="val 10800000"/>
                <a:gd name="f1" fmla="val 5400000"/>
                <a:gd name="f2" fmla="val 180"/>
                <a:gd name="f3" fmla="val w"/>
                <a:gd name="f4" fmla="val h"/>
                <a:gd name="f5" fmla="val 0"/>
                <a:gd name="f6" fmla="val 67256"/>
                <a:gd name="f7" fmla="val 49883"/>
                <a:gd name="f8" fmla="val 52614"/>
                <a:gd name="f9" fmla="val 29781"/>
                <a:gd name="f10" fmla="val 37475"/>
                <a:gd name="f11" fmla="val 19441"/>
                <a:gd name="f12" fmla="val 22171"/>
                <a:gd name="f13" fmla="val 9514"/>
                <a:gd name="f14" fmla="val 6535"/>
                <a:gd name="f15" fmla="val 4384"/>
                <a:gd name="f16" fmla="val 1820"/>
                <a:gd name="f17" fmla="val 2151"/>
                <a:gd name="f18" fmla="val 3723"/>
                <a:gd name="f19" fmla="val 5543"/>
                <a:gd name="f20" fmla="val 22915"/>
                <a:gd name="f21" fmla="val 19524"/>
                <a:gd name="f22" fmla="val 45417"/>
                <a:gd name="f23" fmla="val 34249"/>
                <a:gd name="f24" fmla="val 49884"/>
                <a:gd name="f25" fmla="val 62458"/>
                <a:gd name="f26" fmla="val 43101"/>
                <a:gd name="f27" fmla="val 57577"/>
                <a:gd name="f28" fmla="val 36400"/>
                <a:gd name="f29" fmla="+- 0 0 -90"/>
                <a:gd name="f30" fmla="*/ f3 1 67256"/>
                <a:gd name="f31" fmla="*/ f4 1 49883"/>
                <a:gd name="f32" fmla="+- f7 0 f5"/>
                <a:gd name="f33" fmla="+- f6 0 f5"/>
                <a:gd name="f34" fmla="*/ f29 f0 1"/>
                <a:gd name="f35" fmla="*/ f33 1 67256"/>
                <a:gd name="f36" fmla="*/ f32 1 49883"/>
                <a:gd name="f37" fmla="*/ 52614 f33 1"/>
                <a:gd name="f38" fmla="*/ 29781 f32 1"/>
                <a:gd name="f39" fmla="*/ 6535 f33 1"/>
                <a:gd name="f40" fmla="*/ 0 f32 1"/>
                <a:gd name="f41" fmla="*/ 0 f33 1"/>
                <a:gd name="f42" fmla="*/ 5543 f32 1"/>
                <a:gd name="f43" fmla="*/ 67256 f33 1"/>
                <a:gd name="f44" fmla="*/ 49884 f32 1"/>
                <a:gd name="f45" fmla="*/ f34 1 f2"/>
                <a:gd name="f46" fmla="*/ f37 1 67256"/>
                <a:gd name="f47" fmla="*/ f38 1 49883"/>
                <a:gd name="f48" fmla="*/ f39 1 67256"/>
                <a:gd name="f49" fmla="*/ f40 1 49883"/>
                <a:gd name="f50" fmla="*/ f41 1 67256"/>
                <a:gd name="f51" fmla="*/ f42 1 49883"/>
                <a:gd name="f52" fmla="*/ f43 1 67256"/>
                <a:gd name="f53" fmla="*/ f44 1 49883"/>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67256" h="49883">
                  <a:moveTo>
                    <a:pt x="f8" y="f9"/>
                  </a:moveTo>
                  <a:cubicBezTo>
                    <a:pt x="f10" y="f11"/>
                    <a:pt x="f12" y="f13"/>
                    <a:pt x="f14" y="f5"/>
                  </a:cubicBezTo>
                  <a:cubicBezTo>
                    <a:pt x="f15" y="f16"/>
                    <a:pt x="f17" y="f18"/>
                    <a:pt x="f5" y="f19"/>
                  </a:cubicBezTo>
                  <a:cubicBezTo>
                    <a:pt x="f20" y="f21"/>
                    <a:pt x="f22" y="f23"/>
                    <a:pt x="f6" y="f24"/>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0" name="Freeform: Shape 398">
              <a:extLst>
                <a:ext uri="{FF2B5EF4-FFF2-40B4-BE49-F238E27FC236}">
                  <a16:creationId xmlns:a16="http://schemas.microsoft.com/office/drawing/2014/main" id="{962FD23E-B2E3-6DAF-84BA-BE2519FA2797}"/>
                </a:ext>
              </a:extLst>
            </p:cNvPr>
            <p:cNvSpPr/>
            <p:nvPr/>
          </p:nvSpPr>
          <p:spPr>
            <a:xfrm>
              <a:off x="3189326" y="4064032"/>
              <a:ext cx="193413" cy="331954"/>
            </a:xfrm>
            <a:custGeom>
              <a:avLst/>
              <a:gdLst>
                <a:gd name="f0" fmla="val 10800000"/>
                <a:gd name="f1" fmla="val 5400000"/>
                <a:gd name="f2" fmla="val 180"/>
                <a:gd name="f3" fmla="val w"/>
                <a:gd name="f4" fmla="val h"/>
                <a:gd name="f5" fmla="val 0"/>
                <a:gd name="f6" fmla="val 125992"/>
                <a:gd name="f7" fmla="val 216246"/>
                <a:gd name="f8" fmla="val 8769"/>
                <a:gd name="f9" fmla="val 5874"/>
                <a:gd name="f10" fmla="val 2896"/>
                <a:gd name="f11" fmla="val 83"/>
                <a:gd name="f12" fmla="val 1737"/>
                <a:gd name="f13" fmla="val 4219"/>
                <a:gd name="f14" fmla="val 3392"/>
                <a:gd name="f15" fmla="val 8438"/>
                <a:gd name="f16" fmla="val 5129"/>
                <a:gd name="f17" fmla="val 12574"/>
                <a:gd name="f18" fmla="val 34084"/>
                <a:gd name="f19" fmla="val 80989"/>
                <a:gd name="f20" fmla="val 69490"/>
                <a:gd name="f21" fmla="val 145846"/>
                <a:gd name="f22" fmla="val 110936"/>
                <a:gd name="f23" fmla="val 206733"/>
                <a:gd name="f24" fmla="val 115238"/>
                <a:gd name="f25" fmla="val 209959"/>
                <a:gd name="f26" fmla="val 119622"/>
                <a:gd name="f27" fmla="val 213102"/>
                <a:gd name="f28" fmla="val 123924"/>
                <a:gd name="f29" fmla="val 124586"/>
                <a:gd name="f30" fmla="val 215584"/>
                <a:gd name="f31" fmla="val 125330"/>
                <a:gd name="f32" fmla="val 214922"/>
                <a:gd name="f33" fmla="val 214261"/>
                <a:gd name="f34" fmla="val 81237"/>
                <a:gd name="f35" fmla="val 150396"/>
                <a:gd name="f36" fmla="val 43266"/>
                <a:gd name="f37" fmla="val 81982"/>
                <a:gd name="f38" fmla="val 12657"/>
                <a:gd name="f39" fmla="val 9513"/>
                <a:gd name="f40" fmla="val 11334"/>
                <a:gd name="f41" fmla="val 6370"/>
                <a:gd name="f42" fmla="val 10093"/>
                <a:gd name="f43" fmla="val 3226"/>
                <a:gd name="f44" fmla="+- 0 0 -90"/>
                <a:gd name="f45" fmla="*/ f3 1 125992"/>
                <a:gd name="f46" fmla="*/ f4 1 216246"/>
                <a:gd name="f47" fmla="+- f7 0 f5"/>
                <a:gd name="f48" fmla="+- f6 0 f5"/>
                <a:gd name="f49" fmla="*/ f44 f0 1"/>
                <a:gd name="f50" fmla="*/ f48 1 125992"/>
                <a:gd name="f51" fmla="*/ f47 1 216246"/>
                <a:gd name="f52" fmla="*/ 8769 f48 1"/>
                <a:gd name="f53" fmla="*/ 0 f47 1"/>
                <a:gd name="f54" fmla="*/ 0 f48 1"/>
                <a:gd name="f55" fmla="*/ 83 f47 1"/>
                <a:gd name="f56" fmla="*/ 5129 f48 1"/>
                <a:gd name="f57" fmla="*/ 12574 f47 1"/>
                <a:gd name="f58" fmla="*/ 110936 f48 1"/>
                <a:gd name="f59" fmla="*/ 206733 f47 1"/>
                <a:gd name="f60" fmla="*/ 123924 f48 1"/>
                <a:gd name="f61" fmla="*/ 216246 f47 1"/>
                <a:gd name="f62" fmla="*/ 125992 f48 1"/>
                <a:gd name="f63" fmla="*/ 214261 f47 1"/>
                <a:gd name="f64" fmla="*/ 12657 f48 1"/>
                <a:gd name="f65" fmla="*/ 9513 f47 1"/>
                <a:gd name="f66" fmla="*/ f49 1 f2"/>
                <a:gd name="f67" fmla="*/ f52 1 125992"/>
                <a:gd name="f68" fmla="*/ f53 1 216246"/>
                <a:gd name="f69" fmla="*/ f54 1 125992"/>
                <a:gd name="f70" fmla="*/ f55 1 216246"/>
                <a:gd name="f71" fmla="*/ f56 1 125992"/>
                <a:gd name="f72" fmla="*/ f57 1 216246"/>
                <a:gd name="f73" fmla="*/ f58 1 125992"/>
                <a:gd name="f74" fmla="*/ f59 1 216246"/>
                <a:gd name="f75" fmla="*/ f60 1 125992"/>
                <a:gd name="f76" fmla="*/ f61 1 216246"/>
                <a:gd name="f77" fmla="*/ f62 1 125992"/>
                <a:gd name="f78" fmla="*/ f63 1 216246"/>
                <a:gd name="f79" fmla="*/ f64 1 125992"/>
                <a:gd name="f80" fmla="*/ f65 1 21624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0"/>
                <a:gd name="f95" fmla="*/ f76 1 f51"/>
                <a:gd name="f96" fmla="*/ f77 1 f50"/>
                <a:gd name="f97" fmla="*/ f78 1 f51"/>
                <a:gd name="f98" fmla="*/ f79 1 f50"/>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5 1"/>
                <a:gd name="f113" fmla="*/ f95 f46 1"/>
                <a:gd name="f114" fmla="*/ f96 f45 1"/>
                <a:gd name="f115" fmla="*/ f97 f46 1"/>
                <a:gd name="f116" fmla="*/ f98 f45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2" y="f113"/>
                </a:cxn>
                <a:cxn ang="f85">
                  <a:pos x="f114" y="f115"/>
                </a:cxn>
                <a:cxn ang="f85">
                  <a:pos x="f116" y="f117"/>
                </a:cxn>
                <a:cxn ang="f85">
                  <a:pos x="f104" y="f107"/>
                </a:cxn>
              </a:cxnLst>
              <a:rect l="f100" t="f103" r="f101" b="f102"/>
              <a:pathLst>
                <a:path w="125992" h="216246">
                  <a:moveTo>
                    <a:pt x="f8" y="f5"/>
                  </a:moveTo>
                  <a:cubicBezTo>
                    <a:pt x="f9" y="f5"/>
                    <a:pt x="f10" y="f11"/>
                    <a:pt x="f5" y="f11"/>
                  </a:cubicBezTo>
                  <a:cubicBezTo>
                    <a:pt x="f12" y="f13"/>
                    <a:pt x="f14" y="f15"/>
                    <a:pt x="f16" y="f17"/>
                  </a:cubicBezTo>
                  <a:cubicBezTo>
                    <a:pt x="f18" y="f19"/>
                    <a:pt x="f20" y="f21"/>
                    <a:pt x="f22" y="f23"/>
                  </a:cubicBezTo>
                  <a:cubicBezTo>
                    <a:pt x="f24" y="f25"/>
                    <a:pt x="f26" y="f27"/>
                    <a:pt x="f28" y="f7"/>
                  </a:cubicBezTo>
                  <a:cubicBezTo>
                    <a:pt x="f29" y="f30"/>
                    <a:pt x="f31" y="f32"/>
                    <a:pt x="f6" y="f33"/>
                  </a:cubicBezTo>
                  <a:cubicBezTo>
                    <a:pt x="f34" y="f35"/>
                    <a:pt x="f36" y="f37"/>
                    <a:pt x="f38" y="f39"/>
                  </a:cubicBezTo>
                  <a:cubicBezTo>
                    <a:pt x="f40" y="f41"/>
                    <a:pt x="f42" y="f43"/>
                    <a:pt x="f8" y="f1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1" name="Freeform: Shape 399">
              <a:extLst>
                <a:ext uri="{FF2B5EF4-FFF2-40B4-BE49-F238E27FC236}">
                  <a16:creationId xmlns:a16="http://schemas.microsoft.com/office/drawing/2014/main" id="{4F741BAA-3E01-EAB4-66A9-18DAA245C9BA}"/>
                </a:ext>
              </a:extLst>
            </p:cNvPr>
            <p:cNvSpPr/>
            <p:nvPr/>
          </p:nvSpPr>
          <p:spPr>
            <a:xfrm>
              <a:off x="5538950" y="1869975"/>
              <a:ext cx="130804" cy="75181"/>
            </a:xfrm>
            <a:custGeom>
              <a:avLst/>
              <a:gdLst>
                <a:gd name="f0" fmla="val 10800000"/>
                <a:gd name="f1" fmla="val 5400000"/>
                <a:gd name="f2" fmla="val 180"/>
                <a:gd name="f3" fmla="val w"/>
                <a:gd name="f4" fmla="val h"/>
                <a:gd name="f5" fmla="val 0"/>
                <a:gd name="f6" fmla="val 85207"/>
                <a:gd name="f7" fmla="val 48974"/>
                <a:gd name="f8" fmla="val 6287"/>
                <a:gd name="f9" fmla="val 26803"/>
                <a:gd name="f10" fmla="val 19524"/>
                <a:gd name="f11" fmla="val 53028"/>
                <a:gd name="f12" fmla="val 33752"/>
                <a:gd name="f13" fmla="val 78590"/>
                <a:gd name="f14" fmla="val 80824"/>
                <a:gd name="f15" fmla="val 47154"/>
                <a:gd name="f16" fmla="val 82975"/>
                <a:gd name="f17" fmla="val 45251"/>
                <a:gd name="f18" fmla="val 85208"/>
                <a:gd name="f19" fmla="val 43431"/>
                <a:gd name="f20" fmla="val 59315"/>
                <a:gd name="f21" fmla="val 27879"/>
                <a:gd name="f22" fmla="val 32760"/>
                <a:gd name="f23" fmla="val 13402"/>
                <a:gd name="f24" fmla="val 5625"/>
                <a:gd name="f25" fmla="val 3723"/>
                <a:gd name="f26" fmla="val 2068"/>
                <a:gd name="f27" fmla="val 1903"/>
                <a:gd name="f28" fmla="val 4219"/>
                <a:gd name="f29" fmla="+- 0 0 -90"/>
                <a:gd name="f30" fmla="*/ f3 1 85207"/>
                <a:gd name="f31" fmla="*/ f4 1 48974"/>
                <a:gd name="f32" fmla="+- f7 0 f5"/>
                <a:gd name="f33" fmla="+- f6 0 f5"/>
                <a:gd name="f34" fmla="*/ f29 f0 1"/>
                <a:gd name="f35" fmla="*/ f33 1 85207"/>
                <a:gd name="f36" fmla="*/ f32 1 48974"/>
                <a:gd name="f37" fmla="*/ 0 f33 1"/>
                <a:gd name="f38" fmla="*/ 6287 f32 1"/>
                <a:gd name="f39" fmla="*/ 78590 f33 1"/>
                <a:gd name="f40" fmla="*/ 48974 f32 1"/>
                <a:gd name="f41" fmla="*/ 85208 f33 1"/>
                <a:gd name="f42" fmla="*/ 43431 f32 1"/>
                <a:gd name="f43" fmla="*/ 5625 f33 1"/>
                <a:gd name="f44" fmla="*/ 0 f32 1"/>
                <a:gd name="f45" fmla="*/ f34 1 f2"/>
                <a:gd name="f46" fmla="*/ f37 1 85207"/>
                <a:gd name="f47" fmla="*/ f38 1 48974"/>
                <a:gd name="f48" fmla="*/ f39 1 85207"/>
                <a:gd name="f49" fmla="*/ f40 1 48974"/>
                <a:gd name="f50" fmla="*/ f41 1 85207"/>
                <a:gd name="f51" fmla="*/ f42 1 48974"/>
                <a:gd name="f52" fmla="*/ f43 1 85207"/>
                <a:gd name="f53" fmla="*/ f44 1 4897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5207" h="48974">
                  <a:moveTo>
                    <a:pt x="f5" y="f8"/>
                  </a:moveTo>
                  <a:cubicBezTo>
                    <a:pt x="f9" y="f10"/>
                    <a:pt x="f11" y="f12"/>
                    <a:pt x="f13" y="f7"/>
                  </a:cubicBezTo>
                  <a:cubicBezTo>
                    <a:pt x="f14" y="f15"/>
                    <a:pt x="f16" y="f17"/>
                    <a:pt x="f18" y="f19"/>
                  </a:cubicBezTo>
                  <a:cubicBezTo>
                    <a:pt x="f20" y="f21"/>
                    <a:pt x="f22" y="f23"/>
                    <a:pt x="f24" y="f5"/>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2" name="Freeform: Shape 400">
              <a:extLst>
                <a:ext uri="{FF2B5EF4-FFF2-40B4-BE49-F238E27FC236}">
                  <a16:creationId xmlns:a16="http://schemas.microsoft.com/office/drawing/2014/main" id="{62A569DA-29B1-3BBB-2172-6F4ADE87E8C6}"/>
                </a:ext>
              </a:extLst>
            </p:cNvPr>
            <p:cNvSpPr/>
            <p:nvPr/>
          </p:nvSpPr>
          <p:spPr>
            <a:xfrm>
              <a:off x="4775856" y="1691420"/>
              <a:ext cx="760177" cy="182358"/>
            </a:xfrm>
            <a:custGeom>
              <a:avLst/>
              <a:gdLst>
                <a:gd name="f0" fmla="val 10800000"/>
                <a:gd name="f1" fmla="val 5400000"/>
                <a:gd name="f2" fmla="val 180"/>
                <a:gd name="f3" fmla="val w"/>
                <a:gd name="f4" fmla="val h"/>
                <a:gd name="f5" fmla="val 0"/>
                <a:gd name="f6" fmla="val 495198"/>
                <a:gd name="f7" fmla="val 118794"/>
                <a:gd name="f8" fmla="val 114741"/>
                <a:gd name="f9" fmla="val 5295"/>
                <a:gd name="f10" fmla="val 112011"/>
                <a:gd name="f11" fmla="val 5046"/>
                <a:gd name="f12" fmla="val 109281"/>
                <a:gd name="f13" fmla="val 4798"/>
                <a:gd name="f14" fmla="val 106551"/>
                <a:gd name="f15" fmla="val 4550"/>
                <a:gd name="f16" fmla="val 72964"/>
                <a:gd name="f17" fmla="val 1572"/>
                <a:gd name="f18" fmla="val 39129"/>
                <a:gd name="f19" fmla="val 3392"/>
                <a:gd name="f20" fmla="val 1654"/>
                <a:gd name="f21" fmla="val 1075"/>
                <a:gd name="f22" fmla="val 2730"/>
                <a:gd name="f23" fmla="val 2233"/>
                <a:gd name="f24" fmla="val 5377"/>
                <a:gd name="f25" fmla="val 3309"/>
                <a:gd name="f26" fmla="val 8107"/>
                <a:gd name="f27" fmla="val 3888"/>
                <a:gd name="f28" fmla="val 4467"/>
                <a:gd name="f29" fmla="val 39295"/>
                <a:gd name="f30" fmla="val 73295"/>
                <a:gd name="f31" fmla="val 9679"/>
                <a:gd name="f32" fmla="val 107048"/>
                <a:gd name="f33" fmla="val 12740"/>
                <a:gd name="f34" fmla="val 109777"/>
                <a:gd name="f35" fmla="val 12988"/>
                <a:gd name="f36" fmla="val 112507"/>
                <a:gd name="f37" fmla="val 13153"/>
                <a:gd name="f38" fmla="val 115238"/>
                <a:gd name="f39" fmla="val 13484"/>
                <a:gd name="f40" fmla="val 226669"/>
                <a:gd name="f41" fmla="val 24404"/>
                <a:gd name="f42" fmla="val 334958"/>
                <a:gd name="f43" fmla="val 51869"/>
                <a:gd name="f44" fmla="val 438449"/>
                <a:gd name="f45" fmla="val 95631"/>
                <a:gd name="f46" fmla="val 455738"/>
                <a:gd name="f47" fmla="val 102911"/>
                <a:gd name="f48" fmla="val 472780"/>
                <a:gd name="f49" fmla="val 110688"/>
                <a:gd name="f50" fmla="val 489573"/>
                <a:gd name="f51" fmla="val 118795"/>
                <a:gd name="f52" fmla="val 491393"/>
                <a:gd name="f53" fmla="val 116644"/>
                <a:gd name="f54" fmla="val 493296"/>
                <a:gd name="f55" fmla="val 114576"/>
                <a:gd name="f56" fmla="val 495199"/>
                <a:gd name="f57" fmla="val 112508"/>
                <a:gd name="f58" fmla="val 477578"/>
                <a:gd name="f59" fmla="val 103987"/>
                <a:gd name="f60" fmla="val 459792"/>
                <a:gd name="f61" fmla="val 95797"/>
                <a:gd name="f62" fmla="val 441675"/>
                <a:gd name="f63" fmla="val 88186"/>
                <a:gd name="f64" fmla="val 337026"/>
                <a:gd name="f65" fmla="val 43928"/>
                <a:gd name="f66" fmla="val 227497"/>
                <a:gd name="f67" fmla="val 16215"/>
                <a:gd name="f68" fmla="+- 0 0 -90"/>
                <a:gd name="f69" fmla="*/ f3 1 495198"/>
                <a:gd name="f70" fmla="*/ f4 1 118794"/>
                <a:gd name="f71" fmla="+- f7 0 f5"/>
                <a:gd name="f72" fmla="+- f6 0 f5"/>
                <a:gd name="f73" fmla="*/ f68 f0 1"/>
                <a:gd name="f74" fmla="*/ f72 1 495198"/>
                <a:gd name="f75" fmla="*/ f71 1 118794"/>
                <a:gd name="f76" fmla="*/ 114741 f72 1"/>
                <a:gd name="f77" fmla="*/ 5295 f71 1"/>
                <a:gd name="f78" fmla="*/ 106551 f72 1"/>
                <a:gd name="f79" fmla="*/ 4550 f71 1"/>
                <a:gd name="f80" fmla="*/ 5046 f72 1"/>
                <a:gd name="f81" fmla="*/ 0 f71 1"/>
                <a:gd name="f82" fmla="*/ 0 f72 1"/>
                <a:gd name="f83" fmla="*/ 3309 f72 1"/>
                <a:gd name="f84" fmla="*/ 8107 f71 1"/>
                <a:gd name="f85" fmla="*/ 107048 f72 1"/>
                <a:gd name="f86" fmla="*/ 12740 f71 1"/>
                <a:gd name="f87" fmla="*/ 115238 f72 1"/>
                <a:gd name="f88" fmla="*/ 13484 f71 1"/>
                <a:gd name="f89" fmla="*/ 438449 f72 1"/>
                <a:gd name="f90" fmla="*/ 95631 f71 1"/>
                <a:gd name="f91" fmla="*/ 489573 f72 1"/>
                <a:gd name="f92" fmla="*/ 118795 f71 1"/>
                <a:gd name="f93" fmla="*/ 495199 f72 1"/>
                <a:gd name="f94" fmla="*/ 112508 f71 1"/>
                <a:gd name="f95" fmla="*/ 441675 f72 1"/>
                <a:gd name="f96" fmla="*/ 88186 f71 1"/>
                <a:gd name="f97" fmla="*/ f73 1 f2"/>
                <a:gd name="f98" fmla="*/ f76 1 495198"/>
                <a:gd name="f99" fmla="*/ f77 1 118794"/>
                <a:gd name="f100" fmla="*/ f78 1 495198"/>
                <a:gd name="f101" fmla="*/ f79 1 118794"/>
                <a:gd name="f102" fmla="*/ f80 1 495198"/>
                <a:gd name="f103" fmla="*/ f81 1 118794"/>
                <a:gd name="f104" fmla="*/ f82 1 495198"/>
                <a:gd name="f105" fmla="*/ f83 1 495198"/>
                <a:gd name="f106" fmla="*/ f84 1 118794"/>
                <a:gd name="f107" fmla="*/ f85 1 495198"/>
                <a:gd name="f108" fmla="*/ f86 1 118794"/>
                <a:gd name="f109" fmla="*/ f87 1 495198"/>
                <a:gd name="f110" fmla="*/ f88 1 118794"/>
                <a:gd name="f111" fmla="*/ f89 1 495198"/>
                <a:gd name="f112" fmla="*/ f90 1 118794"/>
                <a:gd name="f113" fmla="*/ f91 1 495198"/>
                <a:gd name="f114" fmla="*/ f92 1 118794"/>
                <a:gd name="f115" fmla="*/ f93 1 495198"/>
                <a:gd name="f116" fmla="*/ f94 1 118794"/>
                <a:gd name="f117" fmla="*/ f95 1 495198"/>
                <a:gd name="f118" fmla="*/ f96 1 118794"/>
                <a:gd name="f119" fmla="*/ f5 1 f74"/>
                <a:gd name="f120" fmla="*/ f6 1 f74"/>
                <a:gd name="f121" fmla="*/ f5 1 f75"/>
                <a:gd name="f122" fmla="*/ f7 1 f75"/>
                <a:gd name="f123" fmla="+- f97 0 f1"/>
                <a:gd name="f124" fmla="*/ f98 1 f74"/>
                <a:gd name="f125" fmla="*/ f99 1 f75"/>
                <a:gd name="f126" fmla="*/ f100 1 f74"/>
                <a:gd name="f127" fmla="*/ f101 1 f75"/>
                <a:gd name="f128" fmla="*/ f102 1 f74"/>
                <a:gd name="f129" fmla="*/ f103 1 f75"/>
                <a:gd name="f130" fmla="*/ f104 1 f74"/>
                <a:gd name="f131" fmla="*/ f105 1 f74"/>
                <a:gd name="f132" fmla="*/ f106 1 f75"/>
                <a:gd name="f133" fmla="*/ f107 1 f74"/>
                <a:gd name="f134" fmla="*/ f108 1 f75"/>
                <a:gd name="f135" fmla="*/ f109 1 f74"/>
                <a:gd name="f136" fmla="*/ f110 1 f75"/>
                <a:gd name="f137" fmla="*/ f111 1 f74"/>
                <a:gd name="f138" fmla="*/ f112 1 f75"/>
                <a:gd name="f139" fmla="*/ f113 1 f74"/>
                <a:gd name="f140" fmla="*/ f114 1 f75"/>
                <a:gd name="f141" fmla="*/ f115 1 f74"/>
                <a:gd name="f142" fmla="*/ f116 1 f75"/>
                <a:gd name="f143" fmla="*/ f117 1 f74"/>
                <a:gd name="f144" fmla="*/ f118 1 f75"/>
                <a:gd name="f145" fmla="*/ f119 f69 1"/>
                <a:gd name="f146" fmla="*/ f120 f69 1"/>
                <a:gd name="f147" fmla="*/ f122 f70 1"/>
                <a:gd name="f148" fmla="*/ f121 f70 1"/>
                <a:gd name="f149" fmla="*/ f124 f69 1"/>
                <a:gd name="f150" fmla="*/ f125 f70 1"/>
                <a:gd name="f151" fmla="*/ f126 f69 1"/>
                <a:gd name="f152" fmla="*/ f127 f70 1"/>
                <a:gd name="f153" fmla="*/ f128 f69 1"/>
                <a:gd name="f154" fmla="*/ f129 f70 1"/>
                <a:gd name="f155" fmla="*/ f130 f69 1"/>
                <a:gd name="f156" fmla="*/ f131 f69 1"/>
                <a:gd name="f157" fmla="*/ f132 f70 1"/>
                <a:gd name="f158" fmla="*/ f133 f69 1"/>
                <a:gd name="f159" fmla="*/ f134 f70 1"/>
                <a:gd name="f160" fmla="*/ f135 f69 1"/>
                <a:gd name="f161" fmla="*/ f136 f70 1"/>
                <a:gd name="f162" fmla="*/ f137 f69 1"/>
                <a:gd name="f163" fmla="*/ f138 f70 1"/>
                <a:gd name="f164" fmla="*/ f139 f69 1"/>
                <a:gd name="f165" fmla="*/ f140 f70 1"/>
                <a:gd name="f166" fmla="*/ f141 f69 1"/>
                <a:gd name="f167" fmla="*/ f142 f70 1"/>
                <a:gd name="f168" fmla="*/ f143 f69 1"/>
                <a:gd name="f169" fmla="*/ f144 f70 1"/>
              </a:gdLst>
              <a:ahLst/>
              <a:cxnLst>
                <a:cxn ang="3cd4">
                  <a:pos x="hc" y="t"/>
                </a:cxn>
                <a:cxn ang="0">
                  <a:pos x="r" y="vc"/>
                </a:cxn>
                <a:cxn ang="cd4">
                  <a:pos x="hc" y="b"/>
                </a:cxn>
                <a:cxn ang="cd2">
                  <a:pos x="l" y="vc"/>
                </a:cxn>
                <a:cxn ang="f123">
                  <a:pos x="f149" y="f150"/>
                </a:cxn>
                <a:cxn ang="f123">
                  <a:pos x="f151" y="f152"/>
                </a:cxn>
                <a:cxn ang="f123">
                  <a:pos x="f153" y="f154"/>
                </a:cxn>
                <a:cxn ang="f123">
                  <a:pos x="f155" y="f154"/>
                </a:cxn>
                <a:cxn ang="f123">
                  <a:pos x="f156" y="f157"/>
                </a:cxn>
                <a:cxn ang="f123">
                  <a:pos x="f153" y="f157"/>
                </a:cxn>
                <a:cxn ang="f123">
                  <a:pos x="f158" y="f159"/>
                </a:cxn>
                <a:cxn ang="f123">
                  <a:pos x="f160" y="f161"/>
                </a:cxn>
                <a:cxn ang="f123">
                  <a:pos x="f162" y="f163"/>
                </a:cxn>
                <a:cxn ang="f123">
                  <a:pos x="f164" y="f165"/>
                </a:cxn>
                <a:cxn ang="f123">
                  <a:pos x="f166" y="f167"/>
                </a:cxn>
                <a:cxn ang="f123">
                  <a:pos x="f168" y="f169"/>
                </a:cxn>
                <a:cxn ang="f123">
                  <a:pos x="f149" y="f150"/>
                </a:cxn>
              </a:cxnLst>
              <a:rect l="f145" t="f148" r="f146" b="f147"/>
              <a:pathLst>
                <a:path w="495198" h="118794">
                  <a:moveTo>
                    <a:pt x="f8" y="f9"/>
                  </a:moveTo>
                  <a:cubicBezTo>
                    <a:pt x="f10" y="f11"/>
                    <a:pt x="f12" y="f13"/>
                    <a:pt x="f14" y="f15"/>
                  </a:cubicBezTo>
                  <a:cubicBezTo>
                    <a:pt x="f16" y="f17"/>
                    <a:pt x="f18" y="f5"/>
                    <a:pt x="f11" y="f5"/>
                  </a:cubicBezTo>
                  <a:cubicBezTo>
                    <a:pt x="f19" y="f5"/>
                    <a:pt x="f20" y="f5"/>
                    <a:pt x="f5" y="f5"/>
                  </a:cubicBezTo>
                  <a:cubicBezTo>
                    <a:pt x="f21" y="f22"/>
                    <a:pt x="f23" y="f24"/>
                    <a:pt x="f25" y="f26"/>
                  </a:cubicBezTo>
                  <a:cubicBezTo>
                    <a:pt x="f27" y="f26"/>
                    <a:pt x="f28" y="f26"/>
                    <a:pt x="f11" y="f26"/>
                  </a:cubicBezTo>
                  <a:cubicBezTo>
                    <a:pt x="f29" y="f26"/>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3" name="Freeform: Shape 401">
              <a:extLst>
                <a:ext uri="{FF2B5EF4-FFF2-40B4-BE49-F238E27FC236}">
                  <a16:creationId xmlns:a16="http://schemas.microsoft.com/office/drawing/2014/main" id="{AA29BA0E-EDCA-37AF-AEB6-E79A5CDF87AB}"/>
                </a:ext>
              </a:extLst>
            </p:cNvPr>
            <p:cNvSpPr/>
            <p:nvPr/>
          </p:nvSpPr>
          <p:spPr>
            <a:xfrm>
              <a:off x="3677744" y="1691548"/>
              <a:ext cx="1089727" cy="408535"/>
            </a:xfrm>
            <a:custGeom>
              <a:avLst/>
              <a:gdLst>
                <a:gd name="f0" fmla="val 10800000"/>
                <a:gd name="f1" fmla="val 5400000"/>
                <a:gd name="f2" fmla="val 180"/>
                <a:gd name="f3" fmla="val w"/>
                <a:gd name="f4" fmla="val h"/>
                <a:gd name="f5" fmla="val 0"/>
                <a:gd name="f6" fmla="val 709873"/>
                <a:gd name="f7" fmla="val 266129"/>
                <a:gd name="f8" fmla="val 211200"/>
                <a:gd name="f9" fmla="val 121856"/>
                <a:gd name="f10" fmla="val 208222"/>
                <a:gd name="f11" fmla="val 123345"/>
                <a:gd name="f12" fmla="val 205326"/>
                <a:gd name="f13" fmla="val 124917"/>
                <a:gd name="f14" fmla="val 202431"/>
                <a:gd name="f15" fmla="val 126406"/>
                <a:gd name="f16" fmla="val 130211"/>
                <a:gd name="f17" fmla="val 164046"/>
                <a:gd name="f18" fmla="val 62541"/>
                <a:gd name="f19" fmla="val 209297"/>
                <a:gd name="f20" fmla="val 261745"/>
                <a:gd name="f21" fmla="val 2482"/>
                <a:gd name="f22" fmla="val 263235"/>
                <a:gd name="f23" fmla="val 4964"/>
                <a:gd name="f24" fmla="val 264724"/>
                <a:gd name="f25" fmla="val 7363"/>
                <a:gd name="f26" fmla="val 266130"/>
                <a:gd name="f27" fmla="val 70234"/>
                <a:gd name="f28" fmla="val 213599"/>
                <a:gd name="f29" fmla="val 138318"/>
                <a:gd name="f30" fmla="val 168348"/>
                <a:gd name="f31" fmla="val 211117"/>
                <a:gd name="f32" fmla="val 130955"/>
                <a:gd name="f33" fmla="val 214013"/>
                <a:gd name="f34" fmla="val 129466"/>
                <a:gd name="f35" fmla="val 216991"/>
                <a:gd name="f36" fmla="val 127977"/>
                <a:gd name="f37" fmla="val 219969"/>
                <a:gd name="f38" fmla="val 126488"/>
                <a:gd name="f39" fmla="val 241891"/>
                <a:gd name="f40" fmla="val 115486"/>
                <a:gd name="f41" fmla="val 264227"/>
                <a:gd name="f42" fmla="val 105062"/>
                <a:gd name="f43" fmla="val 286977"/>
                <a:gd name="f44" fmla="val 95466"/>
                <a:gd name="f45" fmla="val 421076"/>
                <a:gd name="f46" fmla="val 38799"/>
                <a:gd name="f47" fmla="val 563283"/>
                <a:gd name="f48" fmla="val 9431"/>
                <a:gd name="f49" fmla="val 8107"/>
                <a:gd name="f50" fmla="val 708798"/>
                <a:gd name="f51" fmla="val 5377"/>
                <a:gd name="f52" fmla="val 707640"/>
                <a:gd name="f53" fmla="val 2730"/>
                <a:gd name="f54" fmla="val 706565"/>
                <a:gd name="f55" fmla="val 560056"/>
                <a:gd name="f56" fmla="val 1737"/>
                <a:gd name="f57" fmla="val 417850"/>
                <a:gd name="f58" fmla="val 31270"/>
                <a:gd name="f59" fmla="val 283751"/>
                <a:gd name="f60" fmla="val 87938"/>
                <a:gd name="f61" fmla="val 259098"/>
                <a:gd name="f62" fmla="val 98361"/>
                <a:gd name="f63" fmla="val 234860"/>
                <a:gd name="f64" fmla="val 109695"/>
                <a:gd name="f65" fmla="val 121773"/>
                <a:gd name="f66" fmla="+- 0 0 -90"/>
                <a:gd name="f67" fmla="*/ f3 1 709873"/>
                <a:gd name="f68" fmla="*/ f4 1 266129"/>
                <a:gd name="f69" fmla="+- f7 0 f5"/>
                <a:gd name="f70" fmla="+- f6 0 f5"/>
                <a:gd name="f71" fmla="*/ f66 f0 1"/>
                <a:gd name="f72" fmla="*/ f70 1 709873"/>
                <a:gd name="f73" fmla="*/ f69 1 266129"/>
                <a:gd name="f74" fmla="*/ 211200 f70 1"/>
                <a:gd name="f75" fmla="*/ 121856 f69 1"/>
                <a:gd name="f76" fmla="*/ 202431 f70 1"/>
                <a:gd name="f77" fmla="*/ 126406 f69 1"/>
                <a:gd name="f78" fmla="*/ 0 f70 1"/>
                <a:gd name="f79" fmla="*/ 261745 f69 1"/>
                <a:gd name="f80" fmla="*/ 7363 f70 1"/>
                <a:gd name="f81" fmla="*/ 266130 f69 1"/>
                <a:gd name="f82" fmla="*/ 211117 f70 1"/>
                <a:gd name="f83" fmla="*/ 130955 f69 1"/>
                <a:gd name="f84" fmla="*/ 219969 f70 1"/>
                <a:gd name="f85" fmla="*/ 126488 f69 1"/>
                <a:gd name="f86" fmla="*/ 286977 f70 1"/>
                <a:gd name="f87" fmla="*/ 95466 f69 1"/>
                <a:gd name="f88" fmla="*/ 709873 f70 1"/>
                <a:gd name="f89" fmla="*/ 8107 f69 1"/>
                <a:gd name="f90" fmla="*/ 706565 f70 1"/>
                <a:gd name="f91" fmla="*/ 0 f69 1"/>
                <a:gd name="f92" fmla="*/ 283751 f70 1"/>
                <a:gd name="f93" fmla="*/ 87938 f69 1"/>
                <a:gd name="f94" fmla="*/ 121773 f69 1"/>
                <a:gd name="f95" fmla="*/ f71 1 f2"/>
                <a:gd name="f96" fmla="*/ f74 1 709873"/>
                <a:gd name="f97" fmla="*/ f75 1 266129"/>
                <a:gd name="f98" fmla="*/ f76 1 709873"/>
                <a:gd name="f99" fmla="*/ f77 1 266129"/>
                <a:gd name="f100" fmla="*/ f78 1 709873"/>
                <a:gd name="f101" fmla="*/ f79 1 266129"/>
                <a:gd name="f102" fmla="*/ f80 1 709873"/>
                <a:gd name="f103" fmla="*/ f81 1 266129"/>
                <a:gd name="f104" fmla="*/ f82 1 709873"/>
                <a:gd name="f105" fmla="*/ f83 1 266129"/>
                <a:gd name="f106" fmla="*/ f84 1 709873"/>
                <a:gd name="f107" fmla="*/ f85 1 266129"/>
                <a:gd name="f108" fmla="*/ f86 1 709873"/>
                <a:gd name="f109" fmla="*/ f87 1 266129"/>
                <a:gd name="f110" fmla="*/ f88 1 709873"/>
                <a:gd name="f111" fmla="*/ f89 1 266129"/>
                <a:gd name="f112" fmla="*/ f90 1 709873"/>
                <a:gd name="f113" fmla="*/ f91 1 266129"/>
                <a:gd name="f114" fmla="*/ f92 1 709873"/>
                <a:gd name="f115" fmla="*/ f93 1 266129"/>
                <a:gd name="f116" fmla="*/ f94 1 266129"/>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3"/>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8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55" y="f167"/>
                </a:cxn>
              </a:cxnLst>
              <a:rect l="f143" t="f146" r="f144" b="f145"/>
              <a:pathLst>
                <a:path w="709873" h="266129">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6" y="f49"/>
                  </a:cubicBezTo>
                  <a:cubicBezTo>
                    <a:pt x="f50" y="f51"/>
                    <a:pt x="f52" y="f53"/>
                    <a:pt x="f54" y="f5"/>
                  </a:cubicBezTo>
                  <a:cubicBezTo>
                    <a:pt x="f55" y="f56"/>
                    <a:pt x="f57" y="f58"/>
                    <a:pt x="f59" y="f60"/>
                  </a:cubicBezTo>
                  <a:cubicBezTo>
                    <a:pt x="f61" y="f62"/>
                    <a:pt x="f63" y="f64"/>
                    <a:pt x="f31"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4" name="Freeform: Shape 402">
              <a:extLst>
                <a:ext uri="{FF2B5EF4-FFF2-40B4-BE49-F238E27FC236}">
                  <a16:creationId xmlns:a16="http://schemas.microsoft.com/office/drawing/2014/main" id="{78D06663-39D6-B34F-F32B-9F5956A761A9}"/>
                </a:ext>
              </a:extLst>
            </p:cNvPr>
            <p:cNvSpPr/>
            <p:nvPr/>
          </p:nvSpPr>
          <p:spPr>
            <a:xfrm>
              <a:off x="3726509" y="4765157"/>
              <a:ext cx="29333" cy="29718"/>
            </a:xfrm>
            <a:custGeom>
              <a:avLst/>
              <a:gdLst>
                <a:gd name="f0" fmla="val 10800000"/>
                <a:gd name="f1" fmla="val 5400000"/>
                <a:gd name="f2" fmla="val 180"/>
                <a:gd name="f3" fmla="val w"/>
                <a:gd name="f4" fmla="val h"/>
                <a:gd name="f5" fmla="val 0"/>
                <a:gd name="f6" fmla="val 19109"/>
                <a:gd name="f7" fmla="val 19358"/>
                <a:gd name="f8" fmla="val 4715"/>
                <a:gd name="f9" fmla="val 6370"/>
                <a:gd name="f10" fmla="val 9679"/>
                <a:gd name="f11" fmla="val 12740"/>
                <a:gd name="f12" fmla="val 14560"/>
                <a:gd name="f13" fmla="val 19110"/>
                <a:gd name="f14" fmla="val 14229"/>
                <a:gd name="f15" fmla="val 12988"/>
                <a:gd name="f16" fmla="val 9513"/>
                <a:gd name="f17" fmla="val 6536"/>
                <a:gd name="f18" fmla="val 4798"/>
                <a:gd name="f19" fmla="val 3392"/>
                <a:gd name="f20" fmla="val 1407"/>
                <a:gd name="f21" fmla="val 1903"/>
                <a:gd name="f22" fmla="val 2813"/>
                <a:gd name="f23" fmla="val 496"/>
                <a:gd name="f24" fmla="val 4219"/>
                <a:gd name="f25" fmla="val 331"/>
                <a:gd name="f26" fmla="val 4385"/>
                <a:gd name="f27" fmla="val 165"/>
                <a:gd name="f28" fmla="val 4550"/>
                <a:gd name="f29" fmla="+- 0 0 -90"/>
                <a:gd name="f30" fmla="*/ f3 1 19109"/>
                <a:gd name="f31" fmla="*/ f4 1 19358"/>
                <a:gd name="f32" fmla="+- f7 0 f5"/>
                <a:gd name="f33" fmla="+- f6 0 f5"/>
                <a:gd name="f34" fmla="*/ f29 f0 1"/>
                <a:gd name="f35" fmla="*/ f33 1 19109"/>
                <a:gd name="f36" fmla="*/ f32 1 19358"/>
                <a:gd name="f37" fmla="*/ 0 f33 1"/>
                <a:gd name="f38" fmla="*/ 4715 f32 1"/>
                <a:gd name="f39" fmla="*/ 19110 f33 1"/>
                <a:gd name="f40" fmla="*/ 19358 f32 1"/>
                <a:gd name="f41" fmla="*/ 4798 f33 1"/>
                <a:gd name="f42" fmla="*/ 0 f32 1"/>
                <a:gd name="f43" fmla="*/ 496 f33 1"/>
                <a:gd name="f44" fmla="*/ 4219 f32 1"/>
                <a:gd name="f45" fmla="*/ f34 1 f2"/>
                <a:gd name="f46" fmla="*/ f37 1 19109"/>
                <a:gd name="f47" fmla="*/ f38 1 19358"/>
                <a:gd name="f48" fmla="*/ f39 1 19109"/>
                <a:gd name="f49" fmla="*/ f40 1 19358"/>
                <a:gd name="f50" fmla="*/ f41 1 19109"/>
                <a:gd name="f51" fmla="*/ f42 1 19358"/>
                <a:gd name="f52" fmla="*/ f43 1 19109"/>
                <a:gd name="f53" fmla="*/ f44 1 193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9109" h="19358">
                  <a:moveTo>
                    <a:pt x="f5" y="f8"/>
                  </a:moveTo>
                  <a:cubicBezTo>
                    <a:pt x="f9" y="f10"/>
                    <a:pt x="f11" y="f12"/>
                    <a:pt x="f13" y="f7"/>
                  </a:cubicBezTo>
                  <a:cubicBezTo>
                    <a:pt x="f14" y="f15"/>
                    <a:pt x="f16" y="f17"/>
                    <a:pt x="f18" y="f5"/>
                  </a:cubicBezTo>
                  <a:cubicBezTo>
                    <a:pt x="f19" y="f20"/>
                    <a:pt x="f21" y="f22"/>
                    <a:pt x="f23" y="f24"/>
                  </a:cubicBezTo>
                  <a:cubicBezTo>
                    <a:pt x="f25" y="f26"/>
                    <a:pt x="f27" y="f28"/>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5" name="Freeform: Shape 403">
              <a:extLst>
                <a:ext uri="{FF2B5EF4-FFF2-40B4-BE49-F238E27FC236}">
                  <a16:creationId xmlns:a16="http://schemas.microsoft.com/office/drawing/2014/main" id="{A920C365-5A95-10DC-CF19-8E4A62066D56}"/>
                </a:ext>
              </a:extLst>
            </p:cNvPr>
            <p:cNvSpPr/>
            <p:nvPr/>
          </p:nvSpPr>
          <p:spPr>
            <a:xfrm>
              <a:off x="3764484" y="4785859"/>
              <a:ext cx="679161" cy="315577"/>
            </a:xfrm>
            <a:custGeom>
              <a:avLst/>
              <a:gdLst>
                <a:gd name="f0" fmla="val 10800000"/>
                <a:gd name="f1" fmla="val 5400000"/>
                <a:gd name="f2" fmla="val 180"/>
                <a:gd name="f3" fmla="val w"/>
                <a:gd name="f4" fmla="val h"/>
                <a:gd name="f5" fmla="val 0"/>
                <a:gd name="f6" fmla="val 442419"/>
                <a:gd name="f7" fmla="val 205574"/>
                <a:gd name="f8" fmla="val 134678"/>
                <a:gd name="f9" fmla="val 94970"/>
                <a:gd name="f10" fmla="val 164790"/>
                <a:gd name="f11" fmla="val 111102"/>
                <a:gd name="f12" fmla="val 195647"/>
                <a:gd name="f13" fmla="val 125910"/>
                <a:gd name="f14" fmla="val 227249"/>
                <a:gd name="f15" fmla="val 139228"/>
                <a:gd name="f16" fmla="val 296987"/>
                <a:gd name="f17" fmla="val 168679"/>
                <a:gd name="f18" fmla="val 368876"/>
                <a:gd name="f19" fmla="val 190849"/>
                <a:gd name="f20" fmla="val 205575"/>
                <a:gd name="f21" fmla="val 441840"/>
                <a:gd name="f22" fmla="val 202679"/>
                <a:gd name="f23" fmla="val 441344"/>
                <a:gd name="f24" fmla="val 199784"/>
                <a:gd name="f25" fmla="val 440765"/>
                <a:gd name="f26" fmla="val 196971"/>
                <a:gd name="f27" fmla="val 182329"/>
                <a:gd name="f28" fmla="val 298559"/>
                <a:gd name="f29" fmla="val 160572"/>
                <a:gd name="f30" fmla="val 230392"/>
                <a:gd name="f31" fmla="val 131783"/>
                <a:gd name="f32" fmla="val 200694"/>
                <a:gd name="f33" fmla="val 119209"/>
                <a:gd name="f34" fmla="val 171740"/>
                <a:gd name="f35" fmla="val 105394"/>
                <a:gd name="f36" fmla="val 143365"/>
                <a:gd name="f37" fmla="val 90420"/>
                <a:gd name="f38" fmla="val 140469"/>
                <a:gd name="f39" fmla="val 88848"/>
                <a:gd name="f40" fmla="val 137491"/>
                <a:gd name="f41" fmla="val 87359"/>
                <a:gd name="f42" fmla="val 134596"/>
                <a:gd name="f43" fmla="val 85787"/>
                <a:gd name="f44" fmla="val 87690"/>
                <a:gd name="f45" fmla="val 60473"/>
                <a:gd name="f46" fmla="val 42769"/>
                <a:gd name="f47" fmla="val 31767"/>
                <a:gd name="f48" fmla="val 5873"/>
                <a:gd name="f49" fmla="val 7776"/>
                <a:gd name="f50" fmla="val 11913"/>
                <a:gd name="f51" fmla="val 15470"/>
                <a:gd name="f52" fmla="val 17951"/>
                <a:gd name="f53" fmla="val 23081"/>
                <a:gd name="f54" fmla="val 52531"/>
                <a:gd name="f55" fmla="val 47485"/>
                <a:gd name="f56" fmla="val 88517"/>
                <a:gd name="f57" fmla="val 69904"/>
                <a:gd name="f58" fmla="val 125744"/>
                <a:gd name="f59" fmla="val 90255"/>
                <a:gd name="f60" fmla="val 128639"/>
                <a:gd name="f61" fmla="val 91826"/>
                <a:gd name="f62" fmla="val 131617"/>
                <a:gd name="f63" fmla="val 93398"/>
                <a:gd name="f64" fmla="val 134513"/>
                <a:gd name="f65" fmla="+- 0 0 -90"/>
                <a:gd name="f66" fmla="*/ f3 1 442419"/>
                <a:gd name="f67" fmla="*/ f4 1 205574"/>
                <a:gd name="f68" fmla="+- f7 0 f5"/>
                <a:gd name="f69" fmla="+- f6 0 f5"/>
                <a:gd name="f70" fmla="*/ f65 f0 1"/>
                <a:gd name="f71" fmla="*/ f69 1 442419"/>
                <a:gd name="f72" fmla="*/ f68 1 205574"/>
                <a:gd name="f73" fmla="*/ 134678 f69 1"/>
                <a:gd name="f74" fmla="*/ 94970 f68 1"/>
                <a:gd name="f75" fmla="*/ 227249 f69 1"/>
                <a:gd name="f76" fmla="*/ 139228 f68 1"/>
                <a:gd name="f77" fmla="*/ 442419 f69 1"/>
                <a:gd name="f78" fmla="*/ 205575 f68 1"/>
                <a:gd name="f79" fmla="*/ 440765 f69 1"/>
                <a:gd name="f80" fmla="*/ 196971 f68 1"/>
                <a:gd name="f81" fmla="*/ 230392 f69 1"/>
                <a:gd name="f82" fmla="*/ 131783 f68 1"/>
                <a:gd name="f83" fmla="*/ 143365 f69 1"/>
                <a:gd name="f84" fmla="*/ 90420 f68 1"/>
                <a:gd name="f85" fmla="*/ 134596 f69 1"/>
                <a:gd name="f86" fmla="*/ 85787 f68 1"/>
                <a:gd name="f87" fmla="*/ 0 f69 1"/>
                <a:gd name="f88" fmla="*/ 0 f68 1"/>
                <a:gd name="f89" fmla="*/ 17951 f69 1"/>
                <a:gd name="f90" fmla="*/ 23081 f68 1"/>
                <a:gd name="f91" fmla="*/ 125744 f69 1"/>
                <a:gd name="f92" fmla="*/ 90255 f68 1"/>
                <a:gd name="f93" fmla="*/ 134513 f69 1"/>
                <a:gd name="f94" fmla="*/ f70 1 f2"/>
                <a:gd name="f95" fmla="*/ f73 1 442419"/>
                <a:gd name="f96" fmla="*/ f74 1 205574"/>
                <a:gd name="f97" fmla="*/ f75 1 442419"/>
                <a:gd name="f98" fmla="*/ f76 1 205574"/>
                <a:gd name="f99" fmla="*/ f77 1 442419"/>
                <a:gd name="f100" fmla="*/ f78 1 205574"/>
                <a:gd name="f101" fmla="*/ f79 1 442419"/>
                <a:gd name="f102" fmla="*/ f80 1 205574"/>
                <a:gd name="f103" fmla="*/ f81 1 442419"/>
                <a:gd name="f104" fmla="*/ f82 1 205574"/>
                <a:gd name="f105" fmla="*/ f83 1 442419"/>
                <a:gd name="f106" fmla="*/ f84 1 205574"/>
                <a:gd name="f107" fmla="*/ f85 1 442419"/>
                <a:gd name="f108" fmla="*/ f86 1 205574"/>
                <a:gd name="f109" fmla="*/ f87 1 442419"/>
                <a:gd name="f110" fmla="*/ f88 1 205574"/>
                <a:gd name="f111" fmla="*/ f89 1 442419"/>
                <a:gd name="f112" fmla="*/ f90 1 205574"/>
                <a:gd name="f113" fmla="*/ f91 1 442419"/>
                <a:gd name="f114" fmla="*/ f92 1 205574"/>
                <a:gd name="f115" fmla="*/ f93 1 442419"/>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442419" h="205574">
                  <a:moveTo>
                    <a:pt x="f8" y="f9"/>
                  </a:moveTo>
                  <a:cubicBezTo>
                    <a:pt x="f10" y="f11"/>
                    <a:pt x="f12" y="f13"/>
                    <a:pt x="f14" y="f15"/>
                  </a:cubicBezTo>
                  <a:cubicBezTo>
                    <a:pt x="f16" y="f17"/>
                    <a:pt x="f18" y="f19"/>
                    <a:pt x="f6" y="f20"/>
                  </a:cubicBezTo>
                  <a:cubicBezTo>
                    <a:pt x="f21" y="f22"/>
                    <a:pt x="f23" y="f24"/>
                    <a:pt x="f25" y="f26"/>
                  </a:cubicBezTo>
                  <a:cubicBezTo>
                    <a:pt x="f18" y="f27"/>
                    <a:pt x="f28" y="f29"/>
                    <a:pt x="f30" y="f31"/>
                  </a:cubicBezTo>
                  <a:cubicBezTo>
                    <a:pt x="f32" y="f33"/>
                    <a:pt x="f34" y="f35"/>
                    <a:pt x="f36" y="f37"/>
                  </a:cubicBezTo>
                  <a:cubicBezTo>
                    <a:pt x="f38" y="f39"/>
                    <a:pt x="f40" y="f41"/>
                    <a:pt x="f42" y="f43"/>
                  </a:cubicBezTo>
                  <a:cubicBezTo>
                    <a:pt x="f44" y="f45"/>
                    <a:pt x="f46" y="f47"/>
                    <a:pt x="f5" y="f5"/>
                  </a:cubicBezTo>
                  <a:cubicBezTo>
                    <a:pt x="f48" y="f49"/>
                    <a:pt x="f50" y="f51"/>
                    <a:pt x="f52" y="f53"/>
                  </a:cubicBezTo>
                  <a:cubicBezTo>
                    <a:pt x="f54" y="f55"/>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6" name="Freeform: Shape 404">
              <a:extLst>
                <a:ext uri="{FF2B5EF4-FFF2-40B4-BE49-F238E27FC236}">
                  <a16:creationId xmlns:a16="http://schemas.microsoft.com/office/drawing/2014/main" id="{A24F98CC-572E-E236-2002-84A047A002AC}"/>
                </a:ext>
              </a:extLst>
            </p:cNvPr>
            <p:cNvSpPr/>
            <p:nvPr/>
          </p:nvSpPr>
          <p:spPr>
            <a:xfrm>
              <a:off x="6456221" y="3084024"/>
              <a:ext cx="49149" cy="682334"/>
            </a:xfrm>
            <a:custGeom>
              <a:avLst/>
              <a:gdLst>
                <a:gd name="f0" fmla="val 10800000"/>
                <a:gd name="f1" fmla="val 5400000"/>
                <a:gd name="f2" fmla="val 180"/>
                <a:gd name="f3" fmla="val w"/>
                <a:gd name="f4" fmla="val h"/>
                <a:gd name="f5" fmla="val 0"/>
                <a:gd name="f6" fmla="val 32015"/>
                <a:gd name="f7" fmla="val 444487"/>
                <a:gd name="f8" fmla="val 21343"/>
                <a:gd name="f9" fmla="val 140386"/>
                <a:gd name="f10" fmla="val 22915"/>
                <a:gd name="f11" fmla="val 164956"/>
                <a:gd name="f12" fmla="val 23825"/>
                <a:gd name="f13" fmla="val 189609"/>
                <a:gd name="f14" fmla="val 214426"/>
                <a:gd name="f15" fmla="val 292520"/>
                <a:gd name="f16" fmla="val 15801"/>
                <a:gd name="f17" fmla="val 369372"/>
                <a:gd name="f18" fmla="val 444488"/>
                <a:gd name="f19" fmla="val 3309"/>
                <a:gd name="f20" fmla="val 441923"/>
                <a:gd name="f21" fmla="val 6618"/>
                <a:gd name="f22" fmla="val 439359"/>
                <a:gd name="f23" fmla="val 10010"/>
                <a:gd name="f24" fmla="val 436794"/>
                <a:gd name="f25" fmla="val 24653"/>
                <a:gd name="f26" fmla="val 364161"/>
                <a:gd name="f27" fmla="val 289873"/>
                <a:gd name="f28" fmla="val 189857"/>
                <a:gd name="f29" fmla="val 31188"/>
                <a:gd name="f30" fmla="val 165370"/>
                <a:gd name="f31" fmla="val 29616"/>
                <a:gd name="f32" fmla="val 141048"/>
                <a:gd name="f33" fmla="val 29451"/>
                <a:gd name="f34" fmla="val 138318"/>
                <a:gd name="f35" fmla="val 29285"/>
                <a:gd name="f36" fmla="val 135588"/>
                <a:gd name="f37" fmla="val 29120"/>
                <a:gd name="f38" fmla="val 132858"/>
                <a:gd name="f39" fmla="val 25976"/>
                <a:gd name="f40" fmla="val 88600"/>
                <a:gd name="f41" fmla="val 20185"/>
                <a:gd name="f42" fmla="val 44838"/>
                <a:gd name="f43" fmla="val 11913"/>
                <a:gd name="f44" fmla="val 1655"/>
                <a:gd name="f45" fmla="val 9017"/>
                <a:gd name="f46" fmla="val 1075"/>
                <a:gd name="f47" fmla="val 6204"/>
                <a:gd name="f48" fmla="val 579"/>
                <a:gd name="f49" fmla="val 11830"/>
                <a:gd name="f50" fmla="val 43514"/>
                <a:gd name="f51" fmla="val 17704"/>
                <a:gd name="f52" fmla="val 87607"/>
                <a:gd name="f53" fmla="val 20930"/>
                <a:gd name="f54" fmla="val 132114"/>
                <a:gd name="f55" fmla="val 21096"/>
                <a:gd name="f56" fmla="val 134844"/>
                <a:gd name="f57" fmla="val 21261"/>
                <a:gd name="f58" fmla="val 137574"/>
                <a:gd name="f59" fmla="val 21426"/>
                <a:gd name="f60" fmla="val 140304"/>
                <a:gd name="f61" fmla="+- 0 0 -90"/>
                <a:gd name="f62" fmla="*/ f3 1 32015"/>
                <a:gd name="f63" fmla="*/ f4 1 444487"/>
                <a:gd name="f64" fmla="+- f7 0 f5"/>
                <a:gd name="f65" fmla="+- f6 0 f5"/>
                <a:gd name="f66" fmla="*/ f61 f0 1"/>
                <a:gd name="f67" fmla="*/ f65 1 32015"/>
                <a:gd name="f68" fmla="*/ f64 1 444487"/>
                <a:gd name="f69" fmla="*/ 21343 f65 1"/>
                <a:gd name="f70" fmla="*/ 140386 f64 1"/>
                <a:gd name="f71" fmla="*/ 23825 f65 1"/>
                <a:gd name="f72" fmla="*/ 214426 f64 1"/>
                <a:gd name="f73" fmla="*/ 0 f65 1"/>
                <a:gd name="f74" fmla="*/ 444488 f64 1"/>
                <a:gd name="f75" fmla="*/ 10010 f65 1"/>
                <a:gd name="f76" fmla="*/ 436794 f64 1"/>
                <a:gd name="f77" fmla="*/ 32015 f65 1"/>
                <a:gd name="f78" fmla="*/ 29616 f65 1"/>
                <a:gd name="f79" fmla="*/ 141048 f64 1"/>
                <a:gd name="f80" fmla="*/ 29120 f65 1"/>
                <a:gd name="f81" fmla="*/ 132858 f64 1"/>
                <a:gd name="f82" fmla="*/ 11913 f65 1"/>
                <a:gd name="f83" fmla="*/ 1655 f64 1"/>
                <a:gd name="f84" fmla="*/ 3309 f65 1"/>
                <a:gd name="f85" fmla="*/ 0 f64 1"/>
                <a:gd name="f86" fmla="*/ 20930 f65 1"/>
                <a:gd name="f87" fmla="*/ 132114 f64 1"/>
                <a:gd name="f88" fmla="*/ 21426 f65 1"/>
                <a:gd name="f89" fmla="*/ 140304 f64 1"/>
                <a:gd name="f90" fmla="*/ f66 1 f2"/>
                <a:gd name="f91" fmla="*/ f69 1 32015"/>
                <a:gd name="f92" fmla="*/ f70 1 444487"/>
                <a:gd name="f93" fmla="*/ f71 1 32015"/>
                <a:gd name="f94" fmla="*/ f72 1 444487"/>
                <a:gd name="f95" fmla="*/ f73 1 32015"/>
                <a:gd name="f96" fmla="*/ f74 1 444487"/>
                <a:gd name="f97" fmla="*/ f75 1 32015"/>
                <a:gd name="f98" fmla="*/ f76 1 444487"/>
                <a:gd name="f99" fmla="*/ f77 1 32015"/>
                <a:gd name="f100" fmla="*/ f78 1 32015"/>
                <a:gd name="f101" fmla="*/ f79 1 444487"/>
                <a:gd name="f102" fmla="*/ f80 1 32015"/>
                <a:gd name="f103" fmla="*/ f81 1 444487"/>
                <a:gd name="f104" fmla="*/ f82 1 32015"/>
                <a:gd name="f105" fmla="*/ f83 1 444487"/>
                <a:gd name="f106" fmla="*/ f84 1 32015"/>
                <a:gd name="f107" fmla="*/ f85 1 444487"/>
                <a:gd name="f108" fmla="*/ f86 1 32015"/>
                <a:gd name="f109" fmla="*/ f87 1 444487"/>
                <a:gd name="f110" fmla="*/ f88 1 32015"/>
                <a:gd name="f111" fmla="*/ f89 1 444487"/>
                <a:gd name="f112" fmla="*/ f5 1 f67"/>
                <a:gd name="f113" fmla="*/ f6 1 f67"/>
                <a:gd name="f114" fmla="*/ f5 1 f68"/>
                <a:gd name="f115" fmla="*/ f7 1 f68"/>
                <a:gd name="f116" fmla="+- f90 0 f1"/>
                <a:gd name="f117" fmla="*/ f91 1 f67"/>
                <a:gd name="f118" fmla="*/ f92 1 f68"/>
                <a:gd name="f119" fmla="*/ f93 1 f67"/>
                <a:gd name="f120" fmla="*/ f94 1 f68"/>
                <a:gd name="f121" fmla="*/ f95 1 f67"/>
                <a:gd name="f122" fmla="*/ f96 1 f68"/>
                <a:gd name="f123" fmla="*/ f97 1 f67"/>
                <a:gd name="f124" fmla="*/ f98 1 f68"/>
                <a:gd name="f125" fmla="*/ f99 1 f67"/>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f62 1"/>
                <a:gd name="f139" fmla="*/ f113 f62 1"/>
                <a:gd name="f140" fmla="*/ f115 f63 1"/>
                <a:gd name="f141" fmla="*/ f114 f63 1"/>
                <a:gd name="f142" fmla="*/ f117 f62 1"/>
                <a:gd name="f143" fmla="*/ f118 f63 1"/>
                <a:gd name="f144" fmla="*/ f119 f62 1"/>
                <a:gd name="f145" fmla="*/ f120 f63 1"/>
                <a:gd name="f146" fmla="*/ f121 f62 1"/>
                <a:gd name="f147" fmla="*/ f122 f63 1"/>
                <a:gd name="f148" fmla="*/ f123 f62 1"/>
                <a:gd name="f149" fmla="*/ f124 f63 1"/>
                <a:gd name="f150" fmla="*/ f125 f62 1"/>
                <a:gd name="f151" fmla="*/ f126 f62 1"/>
                <a:gd name="f152" fmla="*/ f127 f63 1"/>
                <a:gd name="f153" fmla="*/ f128 f62 1"/>
                <a:gd name="f154" fmla="*/ f129 f63 1"/>
                <a:gd name="f155" fmla="*/ f130 f62 1"/>
                <a:gd name="f156" fmla="*/ f131 f63 1"/>
                <a:gd name="f157" fmla="*/ f132 f62 1"/>
                <a:gd name="f158" fmla="*/ f133 f63 1"/>
                <a:gd name="f159" fmla="*/ f134 f62 1"/>
                <a:gd name="f160" fmla="*/ f135 f63 1"/>
                <a:gd name="f161" fmla="*/ f136 f62 1"/>
                <a:gd name="f162" fmla="*/ f137 f63 1"/>
              </a:gdLst>
              <a:ahLst/>
              <a:cxnLst>
                <a:cxn ang="3cd4">
                  <a:pos x="hc" y="t"/>
                </a:cxn>
                <a:cxn ang="0">
                  <a:pos x="r" y="vc"/>
                </a:cxn>
                <a:cxn ang="cd4">
                  <a:pos x="hc" y="b"/>
                </a:cxn>
                <a:cxn ang="cd2">
                  <a:pos x="l" y="vc"/>
                </a:cxn>
                <a:cxn ang="f116">
                  <a:pos x="f142" y="f143"/>
                </a:cxn>
                <a:cxn ang="f116">
                  <a:pos x="f144" y="f145"/>
                </a:cxn>
                <a:cxn ang="f116">
                  <a:pos x="f146" y="f147"/>
                </a:cxn>
                <a:cxn ang="f116">
                  <a:pos x="f148" y="f149"/>
                </a:cxn>
                <a:cxn ang="f116">
                  <a:pos x="f150" y="f145"/>
                </a:cxn>
                <a:cxn ang="f116">
                  <a:pos x="f151" y="f152"/>
                </a:cxn>
                <a:cxn ang="f116">
                  <a:pos x="f153" y="f154"/>
                </a:cxn>
                <a:cxn ang="f116">
                  <a:pos x="f155" y="f156"/>
                </a:cxn>
                <a:cxn ang="f116">
                  <a:pos x="f157" y="f158"/>
                </a:cxn>
                <a:cxn ang="f116">
                  <a:pos x="f159" y="f160"/>
                </a:cxn>
                <a:cxn ang="f116">
                  <a:pos x="f161" y="f162"/>
                </a:cxn>
              </a:cxnLst>
              <a:rect l="f138" t="f141" r="f139" b="f140"/>
              <a:pathLst>
                <a:path w="32015" h="444487">
                  <a:moveTo>
                    <a:pt x="f8" y="f9"/>
                  </a:moveTo>
                  <a:cubicBezTo>
                    <a:pt x="f10" y="f11"/>
                    <a:pt x="f12" y="f13"/>
                    <a:pt x="f12" y="f14"/>
                  </a:cubicBezTo>
                  <a:cubicBezTo>
                    <a:pt x="f12" y="f15"/>
                    <a:pt x="f16" y="f17"/>
                    <a:pt x="f5" y="f18"/>
                  </a:cubicBezTo>
                  <a:cubicBezTo>
                    <a:pt x="f19" y="f20"/>
                    <a:pt x="f21" y="f22"/>
                    <a:pt x="f23" y="f24"/>
                  </a:cubicBezTo>
                  <a:cubicBezTo>
                    <a:pt x="f25" y="f26"/>
                    <a:pt x="f6" y="f27"/>
                    <a:pt x="f6" y="f14"/>
                  </a:cubicBezTo>
                  <a:cubicBezTo>
                    <a:pt x="f6" y="f28"/>
                    <a:pt x="f29" y="f30"/>
                    <a:pt x="f31" y="f32"/>
                  </a:cubicBezTo>
                  <a:cubicBezTo>
                    <a:pt x="f33" y="f34"/>
                    <a:pt x="f35" y="f36"/>
                    <a:pt x="f37" y="f38"/>
                  </a:cubicBezTo>
                  <a:cubicBezTo>
                    <a:pt x="f39" y="f40"/>
                    <a:pt x="f41" y="f42"/>
                    <a:pt x="f43" y="f44"/>
                  </a:cubicBezTo>
                  <a:cubicBezTo>
                    <a:pt x="f45" y="f46"/>
                    <a:pt x="f47" y="f48"/>
                    <a:pt x="f19" y="f5"/>
                  </a:cubicBezTo>
                  <a:cubicBezTo>
                    <a:pt x="f49" y="f50"/>
                    <a:pt x="f51" y="f52"/>
                    <a:pt x="f53" y="f54"/>
                  </a:cubicBezTo>
                  <a:cubicBezTo>
                    <a:pt x="f55" y="f56"/>
                    <a:pt x="f57" y="f58"/>
                    <a:pt x="f59"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7" name="Freeform: Shape 405">
              <a:extLst>
                <a:ext uri="{FF2B5EF4-FFF2-40B4-BE49-F238E27FC236}">
                  <a16:creationId xmlns:a16="http://schemas.microsoft.com/office/drawing/2014/main" id="{9B25A693-C947-F017-4720-9BB9B29C8E9C}"/>
                </a:ext>
              </a:extLst>
            </p:cNvPr>
            <p:cNvSpPr/>
            <p:nvPr/>
          </p:nvSpPr>
          <p:spPr>
            <a:xfrm>
              <a:off x="5567269" y="6375306"/>
              <a:ext cx="868378" cy="108072"/>
            </a:xfrm>
            <a:custGeom>
              <a:avLst/>
              <a:gdLst>
                <a:gd name="f0" fmla="val 10800000"/>
                <a:gd name="f1" fmla="val 5400000"/>
                <a:gd name="f2" fmla="val 180"/>
                <a:gd name="f3" fmla="val w"/>
                <a:gd name="f4" fmla="val h"/>
                <a:gd name="f5" fmla="val 0"/>
                <a:gd name="f6" fmla="val 565681"/>
                <a:gd name="f7" fmla="val 70400"/>
                <a:gd name="f8" fmla="val 367884"/>
                <a:gd name="f9" fmla="val 62293"/>
                <a:gd name="f10" fmla="val 241230"/>
                <a:gd name="f11" fmla="val 117803"/>
                <a:gd name="f12" fmla="val 41280"/>
                <a:gd name="f13" fmla="val 745"/>
                <a:gd name="f14" fmla="val 3144"/>
                <a:gd name="f15" fmla="val 1490"/>
                <a:gd name="f16" fmla="val 6287"/>
                <a:gd name="f17" fmla="val 2317"/>
                <a:gd name="f18" fmla="val 9431"/>
                <a:gd name="f19" fmla="val 119539"/>
                <a:gd name="f20" fmla="val 49884"/>
                <a:gd name="f21" fmla="val 242140"/>
                <a:gd name="f22" fmla="val 434809"/>
                <a:gd name="f23" fmla="val 500907"/>
                <a:gd name="f24" fmla="val 64609"/>
                <a:gd name="f25" fmla="val 565682"/>
                <a:gd name="f26" fmla="val 53027"/>
                <a:gd name="f27" fmla="val 562869"/>
                <a:gd name="f28" fmla="val 50794"/>
                <a:gd name="f29" fmla="val 560056"/>
                <a:gd name="f30" fmla="val 48477"/>
                <a:gd name="f31" fmla="val 557327"/>
                <a:gd name="f32" fmla="val 46161"/>
                <a:gd name="f33" fmla="val 495199"/>
                <a:gd name="f34" fmla="val 56833"/>
                <a:gd name="f35" fmla="val 431996"/>
                <a:gd name="f36" fmla="val 62210"/>
                <a:gd name="f37" fmla="+- 0 0 -90"/>
                <a:gd name="f38" fmla="*/ f3 1 565681"/>
                <a:gd name="f39" fmla="*/ f4 1 70400"/>
                <a:gd name="f40" fmla="+- f7 0 f5"/>
                <a:gd name="f41" fmla="+- f6 0 f5"/>
                <a:gd name="f42" fmla="*/ f37 f0 1"/>
                <a:gd name="f43" fmla="*/ f41 1 565681"/>
                <a:gd name="f44" fmla="*/ f40 1 70400"/>
                <a:gd name="f45" fmla="*/ 367884 f41 1"/>
                <a:gd name="f46" fmla="*/ 62293 f40 1"/>
                <a:gd name="f47" fmla="*/ 0 f41 1"/>
                <a:gd name="f48" fmla="*/ 0 f40 1"/>
                <a:gd name="f49" fmla="*/ 2317 f41 1"/>
                <a:gd name="f50" fmla="*/ 9431 f40 1"/>
                <a:gd name="f51" fmla="*/ 70400 f40 1"/>
                <a:gd name="f52" fmla="*/ 565682 f41 1"/>
                <a:gd name="f53" fmla="*/ 53027 f40 1"/>
                <a:gd name="f54" fmla="*/ 557327 f41 1"/>
                <a:gd name="f55" fmla="*/ 46161 f40 1"/>
                <a:gd name="f56" fmla="*/ 62210 f40 1"/>
                <a:gd name="f57" fmla="*/ f42 1 f2"/>
                <a:gd name="f58" fmla="*/ f45 1 565681"/>
                <a:gd name="f59" fmla="*/ f46 1 70400"/>
                <a:gd name="f60" fmla="*/ f47 1 565681"/>
                <a:gd name="f61" fmla="*/ f48 1 70400"/>
                <a:gd name="f62" fmla="*/ f49 1 565681"/>
                <a:gd name="f63" fmla="*/ f50 1 70400"/>
                <a:gd name="f64" fmla="*/ f51 1 70400"/>
                <a:gd name="f65" fmla="*/ f52 1 565681"/>
                <a:gd name="f66" fmla="*/ f53 1 70400"/>
                <a:gd name="f67" fmla="*/ f54 1 565681"/>
                <a:gd name="f68" fmla="*/ f55 1 70400"/>
                <a:gd name="f69" fmla="*/ f56 1 70400"/>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4"/>
                <a:gd name="f82" fmla="*/ f65 1 f43"/>
                <a:gd name="f83" fmla="*/ f66 1 f44"/>
                <a:gd name="f84" fmla="*/ f67 1 f43"/>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9 1"/>
                <a:gd name="f98" fmla="*/ f82 f38 1"/>
                <a:gd name="f99" fmla="*/ f83 f39 1"/>
                <a:gd name="f100" fmla="*/ f84 f38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1" y="f97"/>
                </a:cxn>
                <a:cxn ang="f74">
                  <a:pos x="f98" y="f99"/>
                </a:cxn>
                <a:cxn ang="f74">
                  <a:pos x="f100" y="f101"/>
                </a:cxn>
                <a:cxn ang="f74">
                  <a:pos x="f91" y="f102"/>
                </a:cxn>
              </a:cxnLst>
              <a:rect l="f87" t="f90" r="f88" b="f89"/>
              <a:pathLst>
                <a:path w="565681" h="70400">
                  <a:moveTo>
                    <a:pt x="f8" y="f9"/>
                  </a:moveTo>
                  <a:cubicBezTo>
                    <a:pt x="f10" y="f9"/>
                    <a:pt x="f11" y="f12"/>
                    <a:pt x="f5" y="f5"/>
                  </a:cubicBezTo>
                  <a:cubicBezTo>
                    <a:pt x="f13" y="f14"/>
                    <a:pt x="f15" y="f16"/>
                    <a:pt x="f17" y="f18"/>
                  </a:cubicBezTo>
                  <a:cubicBezTo>
                    <a:pt x="f19" y="f20"/>
                    <a:pt x="f21" y="f7"/>
                    <a:pt x="f8" y="f7"/>
                  </a:cubicBezTo>
                  <a:cubicBezTo>
                    <a:pt x="f22" y="f7"/>
                    <a:pt x="f23" y="f24"/>
                    <a:pt x="f25" y="f26"/>
                  </a:cubicBezTo>
                  <a:cubicBezTo>
                    <a:pt x="f27" y="f28"/>
                    <a:pt x="f29" y="f30"/>
                    <a:pt x="f31" y="f32"/>
                  </a:cubicBezTo>
                  <a:cubicBezTo>
                    <a:pt x="f33" y="f34"/>
                    <a:pt x="f35" y="f36"/>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8" name="Freeform: Shape 406">
              <a:extLst>
                <a:ext uri="{FF2B5EF4-FFF2-40B4-BE49-F238E27FC236}">
                  <a16:creationId xmlns:a16="http://schemas.microsoft.com/office/drawing/2014/main" id="{8127808C-AB1D-44F8-99E7-45012085D3E3}"/>
                </a:ext>
              </a:extLst>
            </p:cNvPr>
            <p:cNvSpPr/>
            <p:nvPr/>
          </p:nvSpPr>
          <p:spPr>
            <a:xfrm>
              <a:off x="7807558" y="4413772"/>
              <a:ext cx="46350" cy="511021"/>
            </a:xfrm>
            <a:custGeom>
              <a:avLst/>
              <a:gdLst>
                <a:gd name="f0" fmla="val 10800000"/>
                <a:gd name="f1" fmla="val 5400000"/>
                <a:gd name="f2" fmla="val 180"/>
                <a:gd name="f3" fmla="val w"/>
                <a:gd name="f4" fmla="val h"/>
                <a:gd name="f5" fmla="val 0"/>
                <a:gd name="f6" fmla="val 30195"/>
                <a:gd name="f7" fmla="val 332890"/>
                <a:gd name="f8" fmla="val 30112"/>
                <a:gd name="f9" fmla="val 226587"/>
                <a:gd name="f10" fmla="val 149735"/>
                <a:gd name="f11" fmla="val 22419"/>
                <a:gd name="f12" fmla="val 73957"/>
                <a:gd name="f13" fmla="val 7280"/>
                <a:gd name="f14" fmla="val 4881"/>
                <a:gd name="f15" fmla="val 1737"/>
                <a:gd name="f16" fmla="val 2482"/>
                <a:gd name="f17" fmla="val 3392"/>
                <a:gd name="f18" fmla="val 5046"/>
                <a:gd name="f19" fmla="val 14643"/>
                <a:gd name="f20" fmla="val 77432"/>
                <a:gd name="f21" fmla="val 22005"/>
                <a:gd name="f22" fmla="val 151472"/>
                <a:gd name="f23" fmla="val 258023"/>
                <a:gd name="f24" fmla="val 20599"/>
                <a:gd name="f25" fmla="val 289294"/>
                <a:gd name="f26" fmla="val 18034"/>
                <a:gd name="f27" fmla="val 320316"/>
                <a:gd name="f28" fmla="val 17786"/>
                <a:gd name="f29" fmla="val 323294"/>
                <a:gd name="f30" fmla="val 17538"/>
                <a:gd name="f31" fmla="val 326189"/>
                <a:gd name="f32" fmla="val 17289"/>
                <a:gd name="f33" fmla="val 329085"/>
                <a:gd name="f34" fmla="val 17207"/>
                <a:gd name="f35" fmla="val 330326"/>
                <a:gd name="f36" fmla="val 17042"/>
                <a:gd name="f37" fmla="val 331567"/>
                <a:gd name="f38" fmla="val 16959"/>
                <a:gd name="f39" fmla="val 19854"/>
                <a:gd name="f40" fmla="val 330657"/>
                <a:gd name="f41" fmla="val 22750"/>
                <a:gd name="f42" fmla="val 328423"/>
                <a:gd name="f43" fmla="val 25728"/>
                <a:gd name="f44" fmla="val 25893"/>
                <a:gd name="f45" fmla="val 324452"/>
                <a:gd name="f46" fmla="val 28706"/>
                <a:gd name="f47" fmla="val 292106"/>
                <a:gd name="f48" fmla="val 259429"/>
                <a:gd name="f49" fmla="+- 0 0 -90"/>
                <a:gd name="f50" fmla="*/ f3 1 30195"/>
                <a:gd name="f51" fmla="*/ f4 1 332890"/>
                <a:gd name="f52" fmla="+- f7 0 f5"/>
                <a:gd name="f53" fmla="+- f6 0 f5"/>
                <a:gd name="f54" fmla="*/ f49 f0 1"/>
                <a:gd name="f55" fmla="*/ f53 1 30195"/>
                <a:gd name="f56" fmla="*/ f52 1 332890"/>
                <a:gd name="f57" fmla="*/ 30112 f53 1"/>
                <a:gd name="f58" fmla="*/ 226587 f52 1"/>
                <a:gd name="f59" fmla="*/ 7280 f53 1"/>
                <a:gd name="f60" fmla="*/ 0 f52 1"/>
                <a:gd name="f61" fmla="*/ 0 f53 1"/>
                <a:gd name="f62" fmla="*/ 5046 f52 1"/>
                <a:gd name="f63" fmla="*/ 22005 f53 1"/>
                <a:gd name="f64" fmla="*/ 18034 f53 1"/>
                <a:gd name="f65" fmla="*/ 320316 f52 1"/>
                <a:gd name="f66" fmla="*/ 17289 f53 1"/>
                <a:gd name="f67" fmla="*/ 329085 f52 1"/>
                <a:gd name="f68" fmla="*/ 16959 f53 1"/>
                <a:gd name="f69" fmla="*/ 332890 f52 1"/>
                <a:gd name="f70" fmla="*/ 25728 f53 1"/>
                <a:gd name="f71" fmla="*/ 326189 f52 1"/>
                <a:gd name="f72" fmla="*/ 25893 f53 1"/>
                <a:gd name="f73" fmla="*/ 324452 f52 1"/>
                <a:gd name="f74" fmla="*/ 30195 f53 1"/>
                <a:gd name="f75" fmla="*/ f54 1 f2"/>
                <a:gd name="f76" fmla="*/ f57 1 30195"/>
                <a:gd name="f77" fmla="*/ f58 1 332890"/>
                <a:gd name="f78" fmla="*/ f59 1 30195"/>
                <a:gd name="f79" fmla="*/ f60 1 332890"/>
                <a:gd name="f80" fmla="*/ f61 1 30195"/>
                <a:gd name="f81" fmla="*/ f62 1 332890"/>
                <a:gd name="f82" fmla="*/ f63 1 30195"/>
                <a:gd name="f83" fmla="*/ f64 1 30195"/>
                <a:gd name="f84" fmla="*/ f65 1 332890"/>
                <a:gd name="f85" fmla="*/ f66 1 30195"/>
                <a:gd name="f86" fmla="*/ f67 1 332890"/>
                <a:gd name="f87" fmla="*/ f68 1 30195"/>
                <a:gd name="f88" fmla="*/ f69 1 332890"/>
                <a:gd name="f89" fmla="*/ f70 1 30195"/>
                <a:gd name="f90" fmla="*/ f71 1 332890"/>
                <a:gd name="f91" fmla="*/ f72 1 30195"/>
                <a:gd name="f92" fmla="*/ f73 1 332890"/>
                <a:gd name="f93" fmla="*/ f74 1 30195"/>
                <a:gd name="f94" fmla="*/ f5 1 f55"/>
                <a:gd name="f95" fmla="*/ f6 1 f55"/>
                <a:gd name="f96" fmla="*/ f5 1 f56"/>
                <a:gd name="f97" fmla="*/ f7 1 f56"/>
                <a:gd name="f98" fmla="+- f75 0 f1"/>
                <a:gd name="f99" fmla="*/ f76 1 f55"/>
                <a:gd name="f100" fmla="*/ f77 1 f56"/>
                <a:gd name="f101" fmla="*/ f78 1 f55"/>
                <a:gd name="f102" fmla="*/ f79 1 f56"/>
                <a:gd name="f103" fmla="*/ f80 1 f55"/>
                <a:gd name="f104" fmla="*/ f81 1 f56"/>
                <a:gd name="f105" fmla="*/ f82 1 f55"/>
                <a:gd name="f106" fmla="*/ f83 1 f55"/>
                <a:gd name="f107" fmla="*/ f84 1 f56"/>
                <a:gd name="f108" fmla="*/ f85 1 f55"/>
                <a:gd name="f109" fmla="*/ f86 1 f56"/>
                <a:gd name="f110" fmla="*/ f87 1 f55"/>
                <a:gd name="f111" fmla="*/ f88 1 f56"/>
                <a:gd name="f112" fmla="*/ f89 1 f55"/>
                <a:gd name="f113" fmla="*/ f90 1 f56"/>
                <a:gd name="f114" fmla="*/ f91 1 f55"/>
                <a:gd name="f115" fmla="*/ f92 1 f56"/>
                <a:gd name="f116" fmla="*/ f93 1 f55"/>
                <a:gd name="f117" fmla="*/ f94 f50 1"/>
                <a:gd name="f118" fmla="*/ f95 f50 1"/>
                <a:gd name="f119" fmla="*/ f97 f51 1"/>
                <a:gd name="f120" fmla="*/ f96 f51 1"/>
                <a:gd name="f121" fmla="*/ f99 f50 1"/>
                <a:gd name="f122" fmla="*/ f100 f51 1"/>
                <a:gd name="f123" fmla="*/ f101 f50 1"/>
                <a:gd name="f124" fmla="*/ f102 f51 1"/>
                <a:gd name="f125" fmla="*/ f103 f50 1"/>
                <a:gd name="f126" fmla="*/ f104 f51 1"/>
                <a:gd name="f127" fmla="*/ f105 f50 1"/>
                <a:gd name="f128" fmla="*/ f106 f50 1"/>
                <a:gd name="f129" fmla="*/ f107 f51 1"/>
                <a:gd name="f130" fmla="*/ f108 f50 1"/>
                <a:gd name="f131" fmla="*/ f109 f51 1"/>
                <a:gd name="f132" fmla="*/ f110 f50 1"/>
                <a:gd name="f133" fmla="*/ f111 f51 1"/>
                <a:gd name="f134" fmla="*/ f112 f50 1"/>
                <a:gd name="f135" fmla="*/ f113 f51 1"/>
                <a:gd name="f136" fmla="*/ f114 f50 1"/>
                <a:gd name="f137" fmla="*/ f115 f51 1"/>
                <a:gd name="f138" fmla="*/ f116 f50 1"/>
              </a:gdLst>
              <a:ahLst/>
              <a:cxnLst>
                <a:cxn ang="3cd4">
                  <a:pos x="hc" y="t"/>
                </a:cxn>
                <a:cxn ang="0">
                  <a:pos x="r" y="vc"/>
                </a:cxn>
                <a:cxn ang="cd4">
                  <a:pos x="hc" y="b"/>
                </a:cxn>
                <a:cxn ang="cd2">
                  <a:pos x="l" y="vc"/>
                </a:cxn>
                <a:cxn ang="f98">
                  <a:pos x="f121" y="f122"/>
                </a:cxn>
                <a:cxn ang="f98">
                  <a:pos x="f123" y="f124"/>
                </a:cxn>
                <a:cxn ang="f98">
                  <a:pos x="f125" y="f126"/>
                </a:cxn>
                <a:cxn ang="f98">
                  <a:pos x="f127" y="f122"/>
                </a:cxn>
                <a:cxn ang="f98">
                  <a:pos x="f128" y="f129"/>
                </a:cxn>
                <a:cxn ang="f98">
                  <a:pos x="f130" y="f131"/>
                </a:cxn>
                <a:cxn ang="f98">
                  <a:pos x="f132" y="f133"/>
                </a:cxn>
                <a:cxn ang="f98">
                  <a:pos x="f134" y="f135"/>
                </a:cxn>
                <a:cxn ang="f98">
                  <a:pos x="f136" y="f137"/>
                </a:cxn>
                <a:cxn ang="f98">
                  <a:pos x="f138" y="f122"/>
                </a:cxn>
              </a:cxnLst>
              <a:rect l="f117" t="f120" r="f118" b="f119"/>
              <a:pathLst>
                <a:path w="30195" h="332890">
                  <a:moveTo>
                    <a:pt x="f8" y="f9"/>
                  </a:moveTo>
                  <a:cubicBezTo>
                    <a:pt x="f8" y="f10"/>
                    <a:pt x="f11" y="f12"/>
                    <a:pt x="f13" y="f5"/>
                  </a:cubicBezTo>
                  <a:cubicBezTo>
                    <a:pt x="f14" y="f15"/>
                    <a:pt x="f16" y="f17"/>
                    <a:pt x="f5" y="f18"/>
                  </a:cubicBezTo>
                  <a:cubicBezTo>
                    <a:pt x="f19" y="f20"/>
                    <a:pt x="f21" y="f22"/>
                    <a:pt x="f21" y="f9"/>
                  </a:cubicBezTo>
                  <a:cubicBezTo>
                    <a:pt x="f21" y="f23"/>
                    <a:pt x="f24" y="f25"/>
                    <a:pt x="f26" y="f27"/>
                  </a:cubicBezTo>
                  <a:cubicBezTo>
                    <a:pt x="f28" y="f29"/>
                    <a:pt x="f30" y="f31"/>
                    <a:pt x="f32" y="f33"/>
                  </a:cubicBezTo>
                  <a:cubicBezTo>
                    <a:pt x="f34" y="f35"/>
                    <a:pt x="f36" y="f37"/>
                    <a:pt x="f38" y="f7"/>
                  </a:cubicBezTo>
                  <a:cubicBezTo>
                    <a:pt x="f39" y="f40"/>
                    <a:pt x="f41" y="f42"/>
                    <a:pt x="f43" y="f31"/>
                  </a:cubicBezTo>
                  <a:lnTo>
                    <a:pt x="f44" y="f45"/>
                  </a:lnTo>
                  <a:cubicBezTo>
                    <a:pt x="f46" y="f47"/>
                    <a:pt x="f6" y="f4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29" name="Freeform: Shape 407">
              <a:extLst>
                <a:ext uri="{FF2B5EF4-FFF2-40B4-BE49-F238E27FC236}">
                  <a16:creationId xmlns:a16="http://schemas.microsoft.com/office/drawing/2014/main" id="{E87BABE4-568A-243F-3CEA-ED05A01D79CA}"/>
                </a:ext>
              </a:extLst>
            </p:cNvPr>
            <p:cNvSpPr/>
            <p:nvPr/>
          </p:nvSpPr>
          <p:spPr>
            <a:xfrm>
              <a:off x="5144889" y="3270324"/>
              <a:ext cx="135495" cy="93716"/>
            </a:xfrm>
            <a:custGeom>
              <a:avLst/>
              <a:gdLst>
                <a:gd name="f0" fmla="val 10800000"/>
                <a:gd name="f1" fmla="val 5400000"/>
                <a:gd name="f2" fmla="val 180"/>
                <a:gd name="f3" fmla="val w"/>
                <a:gd name="f4" fmla="val h"/>
                <a:gd name="f5" fmla="val 0"/>
                <a:gd name="f6" fmla="val 88268"/>
                <a:gd name="f7" fmla="val 61051"/>
                <a:gd name="f8" fmla="val 1820"/>
                <a:gd name="f9" fmla="val 61052"/>
                <a:gd name="f10" fmla="val 29781"/>
                <a:gd name="f11" fmla="val 41280"/>
                <a:gd name="f12" fmla="val 58570"/>
                <a:gd name="f13" fmla="val 22915"/>
                <a:gd name="f14" fmla="val 88269"/>
                <a:gd name="f15" fmla="val 5873"/>
                <a:gd name="f16" fmla="val 86283"/>
                <a:gd name="f17" fmla="val 3888"/>
                <a:gd name="f18" fmla="val 84215"/>
                <a:gd name="f19" fmla="val 1903"/>
                <a:gd name="f20" fmla="val 82230"/>
                <a:gd name="f21" fmla="val 54020"/>
                <a:gd name="f22" fmla="val 16297"/>
                <a:gd name="f23" fmla="val 26638"/>
                <a:gd name="f24" fmla="val 33835"/>
                <a:gd name="f25" fmla="val 52448"/>
                <a:gd name="f26" fmla="val 579"/>
                <a:gd name="f27" fmla="val 55344"/>
                <a:gd name="f28" fmla="val 1241"/>
                <a:gd name="f29" fmla="val 58156"/>
                <a:gd name="f30" fmla="+- 0 0 -90"/>
                <a:gd name="f31" fmla="*/ f3 1 88268"/>
                <a:gd name="f32" fmla="*/ f4 1 61051"/>
                <a:gd name="f33" fmla="+- f7 0 f5"/>
                <a:gd name="f34" fmla="+- f6 0 f5"/>
                <a:gd name="f35" fmla="*/ f30 f0 1"/>
                <a:gd name="f36" fmla="*/ f34 1 88268"/>
                <a:gd name="f37" fmla="*/ f33 1 61051"/>
                <a:gd name="f38" fmla="*/ 1820 f34 1"/>
                <a:gd name="f39" fmla="*/ 61052 f33 1"/>
                <a:gd name="f40" fmla="*/ 88269 f34 1"/>
                <a:gd name="f41" fmla="*/ 5873 f33 1"/>
                <a:gd name="f42" fmla="*/ 82230 f34 1"/>
                <a:gd name="f43" fmla="*/ 0 f33 1"/>
                <a:gd name="f44" fmla="*/ 0 f34 1"/>
                <a:gd name="f45" fmla="*/ 52448 f33 1"/>
                <a:gd name="f46" fmla="*/ f35 1 f2"/>
                <a:gd name="f47" fmla="*/ f38 1 88268"/>
                <a:gd name="f48" fmla="*/ f39 1 61051"/>
                <a:gd name="f49" fmla="*/ f40 1 88268"/>
                <a:gd name="f50" fmla="*/ f41 1 61051"/>
                <a:gd name="f51" fmla="*/ f42 1 88268"/>
                <a:gd name="f52" fmla="*/ f43 1 61051"/>
                <a:gd name="f53" fmla="*/ f44 1 88268"/>
                <a:gd name="f54" fmla="*/ f45 1 61051"/>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88268" h="61051">
                  <a:moveTo>
                    <a:pt x="f8" y="f9"/>
                  </a:moveTo>
                  <a:cubicBezTo>
                    <a:pt x="f10" y="f11"/>
                    <a:pt x="f12" y="f13"/>
                    <a:pt x="f14" y="f15"/>
                  </a:cubicBezTo>
                  <a:cubicBezTo>
                    <a:pt x="f16" y="f17"/>
                    <a:pt x="f18" y="f19"/>
                    <a:pt x="f20" y="f5"/>
                  </a:cubicBezTo>
                  <a:cubicBezTo>
                    <a:pt x="f21" y="f22"/>
                    <a:pt x="f23" y="f24"/>
                    <a:pt x="f5"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0" name="Freeform: Shape 408">
              <a:extLst>
                <a:ext uri="{FF2B5EF4-FFF2-40B4-BE49-F238E27FC236}">
                  <a16:creationId xmlns:a16="http://schemas.microsoft.com/office/drawing/2014/main" id="{F70B11AE-D783-0367-9D16-99118247F19C}"/>
                </a:ext>
              </a:extLst>
            </p:cNvPr>
            <p:cNvSpPr/>
            <p:nvPr/>
          </p:nvSpPr>
          <p:spPr>
            <a:xfrm>
              <a:off x="7795616" y="4367668"/>
              <a:ext cx="20189" cy="40635"/>
            </a:xfrm>
            <a:custGeom>
              <a:avLst/>
              <a:gdLst>
                <a:gd name="f0" fmla="val 10800000"/>
                <a:gd name="f1" fmla="val 5400000"/>
                <a:gd name="f2" fmla="val 180"/>
                <a:gd name="f3" fmla="val w"/>
                <a:gd name="f4" fmla="val h"/>
                <a:gd name="f5" fmla="val 0"/>
                <a:gd name="f6" fmla="val 13153"/>
                <a:gd name="f7" fmla="val 26472"/>
                <a:gd name="f8" fmla="val 13154"/>
                <a:gd name="f9" fmla="val 21343"/>
                <a:gd name="f10" fmla="val 11830"/>
                <a:gd name="f11" fmla="val 15304"/>
                <a:gd name="f12" fmla="val 10589"/>
                <a:gd name="f13" fmla="val 9265"/>
                <a:gd name="f14" fmla="val 9182"/>
                <a:gd name="f15" fmla="val 3226"/>
                <a:gd name="f16" fmla="val 6122"/>
                <a:gd name="f17" fmla="val 2151"/>
                <a:gd name="f18" fmla="val 3061"/>
                <a:gd name="f19" fmla="val 1075"/>
                <a:gd name="f20" fmla="val 2068"/>
                <a:gd name="f21" fmla="val 8769"/>
                <a:gd name="f22" fmla="val 4054"/>
                <a:gd name="f23" fmla="val 17620"/>
                <a:gd name="f24" fmla="val 5874"/>
                <a:gd name="f25" fmla="val 8273"/>
                <a:gd name="f26" fmla="val 24735"/>
                <a:gd name="f27" fmla="val 10671"/>
                <a:gd name="f28" fmla="val 22998"/>
                <a:gd name="f29" fmla="val 13071"/>
                <a:gd name="f30" fmla="+- 0 0 -90"/>
                <a:gd name="f31" fmla="*/ f3 1 13153"/>
                <a:gd name="f32" fmla="*/ f4 1 26472"/>
                <a:gd name="f33" fmla="+- f7 0 f5"/>
                <a:gd name="f34" fmla="+- f6 0 f5"/>
                <a:gd name="f35" fmla="*/ f30 f0 1"/>
                <a:gd name="f36" fmla="*/ f34 1 13153"/>
                <a:gd name="f37" fmla="*/ f33 1 26472"/>
                <a:gd name="f38" fmla="*/ 13154 f34 1"/>
                <a:gd name="f39" fmla="*/ 21343 f33 1"/>
                <a:gd name="f40" fmla="*/ 9182 f34 1"/>
                <a:gd name="f41" fmla="*/ 3226 f33 1"/>
                <a:gd name="f42" fmla="*/ 0 f34 1"/>
                <a:gd name="f43" fmla="*/ 0 f33 1"/>
                <a:gd name="f44" fmla="*/ 5874 f34 1"/>
                <a:gd name="f45" fmla="*/ 26472 f33 1"/>
                <a:gd name="f46" fmla="*/ 13071 f34 1"/>
                <a:gd name="f47" fmla="*/ f35 1 f2"/>
                <a:gd name="f48" fmla="*/ f38 1 13153"/>
                <a:gd name="f49" fmla="*/ f39 1 26472"/>
                <a:gd name="f50" fmla="*/ f40 1 13153"/>
                <a:gd name="f51" fmla="*/ f41 1 26472"/>
                <a:gd name="f52" fmla="*/ f42 1 13153"/>
                <a:gd name="f53" fmla="*/ f43 1 26472"/>
                <a:gd name="f54" fmla="*/ f44 1 13153"/>
                <a:gd name="f55" fmla="*/ f45 1 26472"/>
                <a:gd name="f56" fmla="*/ f46 1 1315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13153" h="26472">
                  <a:moveTo>
                    <a:pt x="f8" y="f9"/>
                  </a:moveTo>
                  <a:cubicBezTo>
                    <a:pt x="f10" y="f11"/>
                    <a:pt x="f12" y="f13"/>
                    <a:pt x="f14" y="f15"/>
                  </a:cubicBezTo>
                  <a:cubicBezTo>
                    <a:pt x="f16" y="f17"/>
                    <a:pt x="f18" y="f19"/>
                    <a:pt x="f5" y="f5"/>
                  </a:cubicBezTo>
                  <a:cubicBezTo>
                    <a:pt x="f20" y="f21"/>
                    <a:pt x="f22" y="f23"/>
                    <a:pt x="f24" y="f7"/>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1" name="Freeform: Shape 409">
              <a:extLst>
                <a:ext uri="{FF2B5EF4-FFF2-40B4-BE49-F238E27FC236}">
                  <a16:creationId xmlns:a16="http://schemas.microsoft.com/office/drawing/2014/main" id="{52A2BE0B-5120-CF59-D149-B08E72A59957}"/>
                </a:ext>
              </a:extLst>
            </p:cNvPr>
            <p:cNvSpPr/>
            <p:nvPr/>
          </p:nvSpPr>
          <p:spPr>
            <a:xfrm>
              <a:off x="5282424" y="3040334"/>
              <a:ext cx="807671" cy="232522"/>
            </a:xfrm>
            <a:custGeom>
              <a:avLst/>
              <a:gdLst>
                <a:gd name="f0" fmla="val 10800000"/>
                <a:gd name="f1" fmla="val 5400000"/>
                <a:gd name="f2" fmla="val 180"/>
                <a:gd name="f3" fmla="val w"/>
                <a:gd name="f4" fmla="val h"/>
                <a:gd name="f5" fmla="val 0"/>
                <a:gd name="f6" fmla="val 526138"/>
                <a:gd name="f7" fmla="val 151471"/>
                <a:gd name="f8" fmla="val 116892"/>
                <a:gd name="f9" fmla="val 87855"/>
                <a:gd name="f10" fmla="val 76687"/>
                <a:gd name="f11" fmla="val 104897"/>
                <a:gd name="f12" fmla="val 37641"/>
                <a:gd name="f13" fmla="val 124172"/>
                <a:gd name="f14" fmla="val 145515"/>
                <a:gd name="f15" fmla="val 2068"/>
                <a:gd name="f16" fmla="val 147501"/>
                <a:gd name="f17" fmla="val 4054"/>
                <a:gd name="f18" fmla="val 149486"/>
                <a:gd name="f19" fmla="val 6122"/>
                <a:gd name="f20" fmla="val 151472"/>
                <a:gd name="f21" fmla="val 42852"/>
                <a:gd name="f22" fmla="val 130708"/>
                <a:gd name="f23" fmla="val 80906"/>
                <a:gd name="f24" fmla="val 111929"/>
                <a:gd name="f25" fmla="val 120119"/>
                <a:gd name="f26" fmla="val 95383"/>
                <a:gd name="f27" fmla="val 191842"/>
                <a:gd name="f28" fmla="val 65023"/>
                <a:gd name="f29" fmla="val 265882"/>
                <a:gd name="f30" fmla="val 42604"/>
                <a:gd name="f31" fmla="val 341742"/>
                <a:gd name="f32" fmla="val 28044"/>
                <a:gd name="f33" fmla="val 345878"/>
                <a:gd name="f34" fmla="val 27217"/>
                <a:gd name="f35" fmla="val 350097"/>
                <a:gd name="f36" fmla="val 26472"/>
                <a:gd name="f37" fmla="val 354234"/>
                <a:gd name="f38" fmla="val 25645"/>
                <a:gd name="f39" fmla="val 410653"/>
                <a:gd name="f40" fmla="val 15470"/>
                <a:gd name="f41" fmla="val 467982"/>
                <a:gd name="f42" fmla="val 9596"/>
                <a:gd name="f43" fmla="val 526056"/>
                <a:gd name="f44" fmla="val 8190"/>
                <a:gd name="f45" fmla="val 5460"/>
                <a:gd name="f46" fmla="val 2730"/>
                <a:gd name="f47" fmla="val 526139"/>
                <a:gd name="f48" fmla="val 464259"/>
                <a:gd name="f49" fmla="val 1489"/>
                <a:gd name="f50" fmla="val 403125"/>
                <a:gd name="f51" fmla="val 8024"/>
                <a:gd name="f52" fmla="val 343149"/>
                <a:gd name="f53" fmla="val 19358"/>
                <a:gd name="f54" fmla="val 339095"/>
                <a:gd name="f55" fmla="val 20102"/>
                <a:gd name="f56" fmla="val 335041"/>
                <a:gd name="f57" fmla="val 20847"/>
                <a:gd name="f58" fmla="val 330988"/>
                <a:gd name="f59" fmla="val 21674"/>
                <a:gd name="f60" fmla="val 257858"/>
                <a:gd name="f61" fmla="val 36399"/>
                <a:gd name="f62" fmla="val 186382"/>
                <a:gd name="f63" fmla="val 58487"/>
                <a:gd name="f64" fmla="val 117058"/>
                <a:gd name="f65" fmla="val 87773"/>
                <a:gd name="f66" fmla="+- 0 0 -90"/>
                <a:gd name="f67" fmla="*/ f3 1 526138"/>
                <a:gd name="f68" fmla="*/ f4 1 151471"/>
                <a:gd name="f69" fmla="+- f7 0 f5"/>
                <a:gd name="f70" fmla="+- f6 0 f5"/>
                <a:gd name="f71" fmla="*/ f66 f0 1"/>
                <a:gd name="f72" fmla="*/ f70 1 526138"/>
                <a:gd name="f73" fmla="*/ f69 1 151471"/>
                <a:gd name="f74" fmla="*/ 116892 f70 1"/>
                <a:gd name="f75" fmla="*/ 87855 f69 1"/>
                <a:gd name="f76" fmla="*/ 0 f70 1"/>
                <a:gd name="f77" fmla="*/ 145515 f69 1"/>
                <a:gd name="f78" fmla="*/ 6122 f70 1"/>
                <a:gd name="f79" fmla="*/ 151472 f69 1"/>
                <a:gd name="f80" fmla="*/ 120119 f70 1"/>
                <a:gd name="f81" fmla="*/ 95383 f69 1"/>
                <a:gd name="f82" fmla="*/ 341742 f70 1"/>
                <a:gd name="f83" fmla="*/ 28044 f69 1"/>
                <a:gd name="f84" fmla="*/ 354234 f70 1"/>
                <a:gd name="f85" fmla="*/ 25645 f69 1"/>
                <a:gd name="f86" fmla="*/ 526056 f70 1"/>
                <a:gd name="f87" fmla="*/ 8190 f69 1"/>
                <a:gd name="f88" fmla="*/ 526139 f70 1"/>
                <a:gd name="f89" fmla="*/ 0 f69 1"/>
                <a:gd name="f90" fmla="*/ 343149 f70 1"/>
                <a:gd name="f91" fmla="*/ 19358 f69 1"/>
                <a:gd name="f92" fmla="*/ 330988 f70 1"/>
                <a:gd name="f93" fmla="*/ 21674 f69 1"/>
                <a:gd name="f94" fmla="*/ 117058 f70 1"/>
                <a:gd name="f95" fmla="*/ 87773 f69 1"/>
                <a:gd name="f96" fmla="*/ f71 1 f2"/>
                <a:gd name="f97" fmla="*/ f74 1 526138"/>
                <a:gd name="f98" fmla="*/ f75 1 151471"/>
                <a:gd name="f99" fmla="*/ f76 1 526138"/>
                <a:gd name="f100" fmla="*/ f77 1 151471"/>
                <a:gd name="f101" fmla="*/ f78 1 526138"/>
                <a:gd name="f102" fmla="*/ f79 1 151471"/>
                <a:gd name="f103" fmla="*/ f80 1 526138"/>
                <a:gd name="f104" fmla="*/ f81 1 151471"/>
                <a:gd name="f105" fmla="*/ f82 1 526138"/>
                <a:gd name="f106" fmla="*/ f83 1 151471"/>
                <a:gd name="f107" fmla="*/ f84 1 526138"/>
                <a:gd name="f108" fmla="*/ f85 1 151471"/>
                <a:gd name="f109" fmla="*/ f86 1 526138"/>
                <a:gd name="f110" fmla="*/ f87 1 151471"/>
                <a:gd name="f111" fmla="*/ f88 1 526138"/>
                <a:gd name="f112" fmla="*/ f89 1 151471"/>
                <a:gd name="f113" fmla="*/ f90 1 526138"/>
                <a:gd name="f114" fmla="*/ f91 1 151471"/>
                <a:gd name="f115" fmla="*/ f92 1 526138"/>
                <a:gd name="f116" fmla="*/ f93 1 151471"/>
                <a:gd name="f117" fmla="*/ f94 1 526138"/>
                <a:gd name="f118" fmla="*/ f95 1 151471"/>
                <a:gd name="f119" fmla="*/ f5 1 f72"/>
                <a:gd name="f120" fmla="*/ f6 1 f72"/>
                <a:gd name="f121" fmla="*/ f5 1 f73"/>
                <a:gd name="f122" fmla="*/ f7 1 f73"/>
                <a:gd name="f123" fmla="+- f96 0 f1"/>
                <a:gd name="f124" fmla="*/ f97 1 f72"/>
                <a:gd name="f125" fmla="*/ f98 1 f73"/>
                <a:gd name="f126" fmla="*/ f99 1 f72"/>
                <a:gd name="f127" fmla="*/ f100 1 f73"/>
                <a:gd name="f128" fmla="*/ f101 1 f72"/>
                <a:gd name="f129" fmla="*/ f102 1 f73"/>
                <a:gd name="f130" fmla="*/ f103 1 f72"/>
                <a:gd name="f131" fmla="*/ f104 1 f73"/>
                <a:gd name="f132" fmla="*/ f105 1 f72"/>
                <a:gd name="f133" fmla="*/ f106 1 f73"/>
                <a:gd name="f134" fmla="*/ f107 1 f72"/>
                <a:gd name="f135" fmla="*/ f108 1 f73"/>
                <a:gd name="f136" fmla="*/ f109 1 f72"/>
                <a:gd name="f137" fmla="*/ f110 1 f73"/>
                <a:gd name="f138" fmla="*/ f111 1 f72"/>
                <a:gd name="f139" fmla="*/ f112 1 f73"/>
                <a:gd name="f140" fmla="*/ f113 1 f72"/>
                <a:gd name="f141" fmla="*/ f114 1 f73"/>
                <a:gd name="f142" fmla="*/ f115 1 f72"/>
                <a:gd name="f143" fmla="*/ f116 1 f73"/>
                <a:gd name="f144" fmla="*/ f117 1 f72"/>
                <a:gd name="f145" fmla="*/ f118 1 f73"/>
                <a:gd name="f146" fmla="*/ f119 f67 1"/>
                <a:gd name="f147" fmla="*/ f120 f67 1"/>
                <a:gd name="f148" fmla="*/ f122 f68 1"/>
                <a:gd name="f149" fmla="*/ f121 f68 1"/>
                <a:gd name="f150" fmla="*/ f124 f67 1"/>
                <a:gd name="f151" fmla="*/ f125 f68 1"/>
                <a:gd name="f152" fmla="*/ f126 f67 1"/>
                <a:gd name="f153" fmla="*/ f127 f68 1"/>
                <a:gd name="f154" fmla="*/ f128 f67 1"/>
                <a:gd name="f155" fmla="*/ f129 f68 1"/>
                <a:gd name="f156" fmla="*/ f130 f67 1"/>
                <a:gd name="f157" fmla="*/ f131 f68 1"/>
                <a:gd name="f158" fmla="*/ f132 f67 1"/>
                <a:gd name="f159" fmla="*/ f133 f68 1"/>
                <a:gd name="f160" fmla="*/ f134 f67 1"/>
                <a:gd name="f161" fmla="*/ f135 f68 1"/>
                <a:gd name="f162" fmla="*/ f136 f67 1"/>
                <a:gd name="f163" fmla="*/ f137 f68 1"/>
                <a:gd name="f164" fmla="*/ f138 f67 1"/>
                <a:gd name="f165" fmla="*/ f139 f68 1"/>
                <a:gd name="f166" fmla="*/ f140 f67 1"/>
                <a:gd name="f167" fmla="*/ f141 f68 1"/>
                <a:gd name="f168" fmla="*/ f142 f67 1"/>
                <a:gd name="f169" fmla="*/ f143 f68 1"/>
                <a:gd name="f170" fmla="*/ f144 f67 1"/>
                <a:gd name="f171" fmla="*/ f145 f68 1"/>
              </a:gdLst>
              <a:ahLst/>
              <a:cxnLst>
                <a:cxn ang="3cd4">
                  <a:pos x="hc" y="t"/>
                </a:cxn>
                <a:cxn ang="0">
                  <a:pos x="r" y="vc"/>
                </a:cxn>
                <a:cxn ang="cd4">
                  <a:pos x="hc" y="b"/>
                </a:cxn>
                <a:cxn ang="cd2">
                  <a:pos x="l" y="vc"/>
                </a:cxn>
                <a:cxn ang="f123">
                  <a:pos x="f150" y="f151"/>
                </a:cxn>
                <a:cxn ang="f123">
                  <a:pos x="f152" y="f153"/>
                </a:cxn>
                <a:cxn ang="f123">
                  <a:pos x="f154" y="f155"/>
                </a:cxn>
                <a:cxn ang="f123">
                  <a:pos x="f156" y="f157"/>
                </a:cxn>
                <a:cxn ang="f123">
                  <a:pos x="f158" y="f159"/>
                </a:cxn>
                <a:cxn ang="f123">
                  <a:pos x="f160" y="f161"/>
                </a:cxn>
                <a:cxn ang="f123">
                  <a:pos x="f162" y="f163"/>
                </a:cxn>
                <a:cxn ang="f123">
                  <a:pos x="f164" y="f165"/>
                </a:cxn>
                <a:cxn ang="f123">
                  <a:pos x="f166" y="f167"/>
                </a:cxn>
                <a:cxn ang="f123">
                  <a:pos x="f168" y="f169"/>
                </a:cxn>
                <a:cxn ang="f123">
                  <a:pos x="f170" y="f171"/>
                </a:cxn>
              </a:cxnLst>
              <a:rect l="f146" t="f149" r="f147" b="f148"/>
              <a:pathLst>
                <a:path w="526138" h="151471">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3" y="f45"/>
                    <a:pt x="f43" y="f46"/>
                    <a:pt x="f47" y="f5"/>
                  </a:cubicBezTo>
                  <a:cubicBezTo>
                    <a:pt x="f48" y="f49"/>
                    <a:pt x="f50" y="f51"/>
                    <a:pt x="f52" y="f53"/>
                  </a:cubicBezTo>
                  <a:cubicBezTo>
                    <a:pt x="f54" y="f55"/>
                    <a:pt x="f56" y="f57"/>
                    <a:pt x="f58" y="f59"/>
                  </a:cubicBezTo>
                  <a:cubicBezTo>
                    <a:pt x="f60" y="f61"/>
                    <a:pt x="f62" y="f63"/>
                    <a:pt x="f64" y="f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2" name="Freeform: Shape 410">
              <a:extLst>
                <a:ext uri="{FF2B5EF4-FFF2-40B4-BE49-F238E27FC236}">
                  <a16:creationId xmlns:a16="http://schemas.microsoft.com/office/drawing/2014/main" id="{DFD28C3D-A1C4-ACEF-36FA-5E280E546074}"/>
                </a:ext>
              </a:extLst>
            </p:cNvPr>
            <p:cNvSpPr/>
            <p:nvPr/>
          </p:nvSpPr>
          <p:spPr>
            <a:xfrm>
              <a:off x="4519577" y="5366211"/>
              <a:ext cx="145535" cy="282942"/>
            </a:xfrm>
            <a:custGeom>
              <a:avLst/>
              <a:gdLst>
                <a:gd name="f0" fmla="val 10800000"/>
                <a:gd name="f1" fmla="val 5400000"/>
                <a:gd name="f2" fmla="val 180"/>
                <a:gd name="f3" fmla="val w"/>
                <a:gd name="f4" fmla="val h"/>
                <a:gd name="f5" fmla="val 0"/>
                <a:gd name="f6" fmla="val 94804"/>
                <a:gd name="f7" fmla="val 184314"/>
                <a:gd name="f8" fmla="val 10176"/>
                <a:gd name="f9" fmla="val 3888"/>
                <a:gd name="f10" fmla="val 6784"/>
                <a:gd name="f11" fmla="val 2647"/>
                <a:gd name="f12" fmla="val 3392"/>
                <a:gd name="f13" fmla="val 1324"/>
                <a:gd name="f14" fmla="val 5377"/>
                <a:gd name="f15" fmla="val 14312"/>
                <a:gd name="f16" fmla="val 11003"/>
                <a:gd name="f17" fmla="val 28623"/>
                <a:gd name="f18" fmla="val 16959"/>
                <a:gd name="f19" fmla="val 42769"/>
                <a:gd name="f20" fmla="val 37724"/>
                <a:gd name="f21" fmla="val 91826"/>
                <a:gd name="f22" fmla="val 61797"/>
                <a:gd name="f23" fmla="val 139063"/>
                <a:gd name="f24" fmla="val 89013"/>
                <a:gd name="f25" fmla="val 90916"/>
                <a:gd name="f26" fmla="val 182246"/>
                <a:gd name="f27" fmla="val 92902"/>
                <a:gd name="f28" fmla="val 180178"/>
                <a:gd name="f29" fmla="val 178110"/>
                <a:gd name="f30" fmla="val 68249"/>
                <a:gd name="f31" fmla="val 133768"/>
                <a:gd name="f32" fmla="val 44755"/>
                <a:gd name="f33" fmla="val 87607"/>
                <a:gd name="f34" fmla="val 24404"/>
                <a:gd name="f35" fmla="val 39543"/>
                <a:gd name="f36" fmla="val 19358"/>
                <a:gd name="f37" fmla="val 27714"/>
                <a:gd name="f38" fmla="val 14643"/>
                <a:gd name="f39" fmla="val 15801"/>
                <a:gd name="f40" fmla="val 10093"/>
                <a:gd name="f41" fmla="val 3806"/>
                <a:gd name="f42" fmla="+- 0 0 -90"/>
                <a:gd name="f43" fmla="*/ f3 1 94804"/>
                <a:gd name="f44" fmla="*/ f4 1 184314"/>
                <a:gd name="f45" fmla="+- f7 0 f5"/>
                <a:gd name="f46" fmla="+- f6 0 f5"/>
                <a:gd name="f47" fmla="*/ f42 f0 1"/>
                <a:gd name="f48" fmla="*/ f46 1 94804"/>
                <a:gd name="f49" fmla="*/ f45 1 184314"/>
                <a:gd name="f50" fmla="*/ 10176 f46 1"/>
                <a:gd name="f51" fmla="*/ 3888 f45 1"/>
                <a:gd name="f52" fmla="*/ 0 f46 1"/>
                <a:gd name="f53" fmla="*/ 0 f45 1"/>
                <a:gd name="f54" fmla="*/ 16959 f46 1"/>
                <a:gd name="f55" fmla="*/ 42769 f45 1"/>
                <a:gd name="f56" fmla="*/ 89013 f46 1"/>
                <a:gd name="f57" fmla="*/ 184314 f45 1"/>
                <a:gd name="f58" fmla="*/ 94804 f46 1"/>
                <a:gd name="f59" fmla="*/ 178110 f45 1"/>
                <a:gd name="f60" fmla="*/ 24404 f46 1"/>
                <a:gd name="f61" fmla="*/ 39543 f45 1"/>
                <a:gd name="f62" fmla="*/ 10093 f46 1"/>
                <a:gd name="f63" fmla="*/ 3806 f45 1"/>
                <a:gd name="f64" fmla="*/ f47 1 f2"/>
                <a:gd name="f65" fmla="*/ f50 1 94804"/>
                <a:gd name="f66" fmla="*/ f51 1 184314"/>
                <a:gd name="f67" fmla="*/ f52 1 94804"/>
                <a:gd name="f68" fmla="*/ f53 1 184314"/>
                <a:gd name="f69" fmla="*/ f54 1 94804"/>
                <a:gd name="f70" fmla="*/ f55 1 184314"/>
                <a:gd name="f71" fmla="*/ f56 1 94804"/>
                <a:gd name="f72" fmla="*/ f57 1 184314"/>
                <a:gd name="f73" fmla="*/ f58 1 94804"/>
                <a:gd name="f74" fmla="*/ f59 1 184314"/>
                <a:gd name="f75" fmla="*/ f60 1 94804"/>
                <a:gd name="f76" fmla="*/ f61 1 184314"/>
                <a:gd name="f77" fmla="*/ f62 1 94804"/>
                <a:gd name="f78" fmla="*/ f63 1 184314"/>
                <a:gd name="f79" fmla="*/ f5 1 f48"/>
                <a:gd name="f80" fmla="*/ f6 1 f48"/>
                <a:gd name="f81" fmla="*/ f5 1 f49"/>
                <a:gd name="f82" fmla="*/ f7 1 f49"/>
                <a:gd name="f83" fmla="+- f64 0 f1"/>
                <a:gd name="f84" fmla="*/ f65 1 f48"/>
                <a:gd name="f85" fmla="*/ f66 1 f49"/>
                <a:gd name="f86" fmla="*/ f67 1 f48"/>
                <a:gd name="f87" fmla="*/ f68 1 f49"/>
                <a:gd name="f88" fmla="*/ f69 1 f48"/>
                <a:gd name="f89" fmla="*/ f70 1 f49"/>
                <a:gd name="f90" fmla="*/ f71 1 f48"/>
                <a:gd name="f91" fmla="*/ f72 1 f49"/>
                <a:gd name="f92" fmla="*/ f73 1 f48"/>
                <a:gd name="f93" fmla="*/ f74 1 f49"/>
                <a:gd name="f94" fmla="*/ f75 1 f48"/>
                <a:gd name="f95" fmla="*/ f76 1 f49"/>
                <a:gd name="f96" fmla="*/ f77 1 f48"/>
                <a:gd name="f97" fmla="*/ f78 1 f49"/>
                <a:gd name="f98" fmla="*/ f79 f43 1"/>
                <a:gd name="f99" fmla="*/ f80 f43 1"/>
                <a:gd name="f100" fmla="*/ f82 f44 1"/>
                <a:gd name="f101" fmla="*/ f81 f44 1"/>
                <a:gd name="f102" fmla="*/ f84 f43 1"/>
                <a:gd name="f103" fmla="*/ f85 f44 1"/>
                <a:gd name="f104" fmla="*/ f86 f43 1"/>
                <a:gd name="f105" fmla="*/ f87 f44 1"/>
                <a:gd name="f106" fmla="*/ f88 f43 1"/>
                <a:gd name="f107" fmla="*/ f89 f44 1"/>
                <a:gd name="f108" fmla="*/ f90 f43 1"/>
                <a:gd name="f109" fmla="*/ f91 f44 1"/>
                <a:gd name="f110" fmla="*/ f92 f43 1"/>
                <a:gd name="f111" fmla="*/ f93 f44 1"/>
                <a:gd name="f112" fmla="*/ f94 f43 1"/>
                <a:gd name="f113" fmla="*/ f95 f44 1"/>
                <a:gd name="f114" fmla="*/ f96 f43 1"/>
                <a:gd name="f115" fmla="*/ f97 f44 1"/>
              </a:gdLst>
              <a:ahLst/>
              <a:cxnLst>
                <a:cxn ang="3cd4">
                  <a:pos x="hc" y="t"/>
                </a:cxn>
                <a:cxn ang="0">
                  <a:pos x="r" y="vc"/>
                </a:cxn>
                <a:cxn ang="cd4">
                  <a:pos x="hc" y="b"/>
                </a:cxn>
                <a:cxn ang="cd2">
                  <a:pos x="l" y="vc"/>
                </a:cxn>
                <a:cxn ang="f83">
                  <a:pos x="f102" y="f103"/>
                </a:cxn>
                <a:cxn ang="f83">
                  <a:pos x="f104" y="f105"/>
                </a:cxn>
                <a:cxn ang="f83">
                  <a:pos x="f106" y="f107"/>
                </a:cxn>
                <a:cxn ang="f83">
                  <a:pos x="f108" y="f109"/>
                </a:cxn>
                <a:cxn ang="f83">
                  <a:pos x="f110" y="f111"/>
                </a:cxn>
                <a:cxn ang="f83">
                  <a:pos x="f112" y="f113"/>
                </a:cxn>
                <a:cxn ang="f83">
                  <a:pos x="f114" y="f115"/>
                </a:cxn>
              </a:cxnLst>
              <a:rect l="f98" t="f101" r="f99" b="f100"/>
              <a:pathLst>
                <a:path w="94804" h="184314">
                  <a:moveTo>
                    <a:pt x="f8" y="f9"/>
                  </a:moveTo>
                  <a:cubicBezTo>
                    <a:pt x="f10" y="f11"/>
                    <a:pt x="f12" y="f13"/>
                    <a:pt x="f5" y="f5"/>
                  </a:cubicBezTo>
                  <a:cubicBezTo>
                    <a:pt x="f14" y="f15"/>
                    <a:pt x="f16" y="f17"/>
                    <a:pt x="f18" y="f19"/>
                  </a:cubicBezTo>
                  <a:cubicBezTo>
                    <a:pt x="f20" y="f21"/>
                    <a:pt x="f22" y="f23"/>
                    <a:pt x="f24" y="f7"/>
                  </a:cubicBezTo>
                  <a:cubicBezTo>
                    <a:pt x="f25" y="f26"/>
                    <a:pt x="f27" y="f28"/>
                    <a:pt x="f6" y="f29"/>
                  </a:cubicBezTo>
                  <a:cubicBezTo>
                    <a:pt x="f30" y="f31"/>
                    <a:pt x="f32" y="f33"/>
                    <a:pt x="f34" y="f35"/>
                  </a:cubicBezTo>
                  <a:cubicBezTo>
                    <a:pt x="f36" y="f37"/>
                    <a:pt x="f38" y="f39"/>
                    <a:pt x="f40"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3" name="Freeform: Shape 411">
              <a:extLst>
                <a:ext uri="{FF2B5EF4-FFF2-40B4-BE49-F238E27FC236}">
                  <a16:creationId xmlns:a16="http://schemas.microsoft.com/office/drawing/2014/main" id="{E7A6F97A-46F8-0395-BD61-E2F200529C6A}"/>
                </a:ext>
              </a:extLst>
            </p:cNvPr>
            <p:cNvSpPr/>
            <p:nvPr/>
          </p:nvSpPr>
          <p:spPr>
            <a:xfrm>
              <a:off x="7379079" y="4931514"/>
              <a:ext cx="466572" cy="1010101"/>
            </a:xfrm>
            <a:custGeom>
              <a:avLst/>
              <a:gdLst>
                <a:gd name="f0" fmla="val 10800000"/>
                <a:gd name="f1" fmla="val 5400000"/>
                <a:gd name="f2" fmla="val 180"/>
                <a:gd name="f3" fmla="val w"/>
                <a:gd name="f4" fmla="val h"/>
                <a:gd name="f5" fmla="val 0"/>
                <a:gd name="f6" fmla="val 303935"/>
                <a:gd name="f7" fmla="val 658003"/>
                <a:gd name="f8" fmla="val 650807"/>
                <a:gd name="f9" fmla="val 1489"/>
                <a:gd name="f10" fmla="val 653206"/>
                <a:gd name="f11" fmla="val 2978"/>
                <a:gd name="f12" fmla="val 655605"/>
                <a:gd name="f13" fmla="val 4384"/>
                <a:gd name="f14" fmla="val 658004"/>
                <a:gd name="f15" fmla="val 96128"/>
                <a:gd name="f16" fmla="val 560635"/>
                <a:gd name="f17" fmla="val 169010"/>
                <a:gd name="f18" fmla="val 449037"/>
                <a:gd name="f19" fmla="val 221127"/>
                <a:gd name="f20" fmla="val 325941"/>
                <a:gd name="f21" fmla="val 265220"/>
                <a:gd name="f22" fmla="val 221623"/>
                <a:gd name="f23" fmla="val 292933"/>
                <a:gd name="f24" fmla="val 112342"/>
                <a:gd name="f25" fmla="val 303936"/>
                <a:gd name="f26" fmla="val 300958"/>
                <a:gd name="f27" fmla="val 2316"/>
                <a:gd name="f28" fmla="val 297979"/>
                <a:gd name="f29" fmla="val 4550"/>
                <a:gd name="f30" fmla="val 295001"/>
                <a:gd name="f31" fmla="val 6866"/>
                <a:gd name="f32" fmla="val 283668"/>
                <a:gd name="f33" fmla="val 115734"/>
                <a:gd name="f34" fmla="val 256451"/>
                <a:gd name="f35" fmla="val 213599"/>
                <a:gd name="f36" fmla="val 322880"/>
                <a:gd name="f37" fmla="val 162143"/>
                <a:gd name="f38" fmla="val 444488"/>
                <a:gd name="f39" fmla="val 90337"/>
                <a:gd name="f40" fmla="val 554596"/>
                <a:gd name="f41" fmla="val 650890"/>
                <a:gd name="f42" fmla="+- 0 0 -90"/>
                <a:gd name="f43" fmla="*/ f3 1 303935"/>
                <a:gd name="f44" fmla="*/ f4 1 658003"/>
                <a:gd name="f45" fmla="+- f7 0 f5"/>
                <a:gd name="f46" fmla="+- f6 0 f5"/>
                <a:gd name="f47" fmla="*/ f42 f0 1"/>
                <a:gd name="f48" fmla="*/ f46 1 303935"/>
                <a:gd name="f49" fmla="*/ f45 1 658003"/>
                <a:gd name="f50" fmla="*/ 0 f46 1"/>
                <a:gd name="f51" fmla="*/ 650807 f45 1"/>
                <a:gd name="f52" fmla="*/ 4384 f46 1"/>
                <a:gd name="f53" fmla="*/ 658004 f45 1"/>
                <a:gd name="f54" fmla="*/ 221127 f46 1"/>
                <a:gd name="f55" fmla="*/ 325941 f45 1"/>
                <a:gd name="f56" fmla="*/ 303936 f46 1"/>
                <a:gd name="f57" fmla="*/ 0 f45 1"/>
                <a:gd name="f58" fmla="*/ 295001 f46 1"/>
                <a:gd name="f59" fmla="*/ 6866 f45 1"/>
                <a:gd name="f60" fmla="*/ 213599 f46 1"/>
                <a:gd name="f61" fmla="*/ 322880 f45 1"/>
                <a:gd name="f62" fmla="*/ 650890 f45 1"/>
                <a:gd name="f63" fmla="*/ f47 1 f2"/>
                <a:gd name="f64" fmla="*/ f50 1 303935"/>
                <a:gd name="f65" fmla="*/ f51 1 658003"/>
                <a:gd name="f66" fmla="*/ f52 1 303935"/>
                <a:gd name="f67" fmla="*/ f53 1 658003"/>
                <a:gd name="f68" fmla="*/ f54 1 303935"/>
                <a:gd name="f69" fmla="*/ f55 1 658003"/>
                <a:gd name="f70" fmla="*/ f56 1 303935"/>
                <a:gd name="f71" fmla="*/ f57 1 658003"/>
                <a:gd name="f72" fmla="*/ f58 1 303935"/>
                <a:gd name="f73" fmla="*/ f59 1 658003"/>
                <a:gd name="f74" fmla="*/ f60 1 303935"/>
                <a:gd name="f75" fmla="*/ f61 1 658003"/>
                <a:gd name="f76" fmla="*/ f62 1 658003"/>
                <a:gd name="f77" fmla="*/ f5 1 f48"/>
                <a:gd name="f78" fmla="*/ f6 1 f48"/>
                <a:gd name="f79" fmla="*/ f5 1 f49"/>
                <a:gd name="f80" fmla="*/ f7 1 f49"/>
                <a:gd name="f81" fmla="+- f63 0 f1"/>
                <a:gd name="f82" fmla="*/ f64 1 f48"/>
                <a:gd name="f83" fmla="*/ f65 1 f49"/>
                <a:gd name="f84" fmla="*/ f66 1 f48"/>
                <a:gd name="f85" fmla="*/ f67 1 f49"/>
                <a:gd name="f86" fmla="*/ f68 1 f48"/>
                <a:gd name="f87" fmla="*/ f69 1 f49"/>
                <a:gd name="f88" fmla="*/ f70 1 f48"/>
                <a:gd name="f89" fmla="*/ f71 1 f49"/>
                <a:gd name="f90" fmla="*/ f72 1 f48"/>
                <a:gd name="f91" fmla="*/ f73 1 f49"/>
                <a:gd name="f92" fmla="*/ f74 1 f48"/>
                <a:gd name="f93" fmla="*/ f75 1 f49"/>
                <a:gd name="f94" fmla="*/ f76 1 f49"/>
                <a:gd name="f95" fmla="*/ f77 f43 1"/>
                <a:gd name="f96" fmla="*/ f78 f43 1"/>
                <a:gd name="f97" fmla="*/ f80 f44 1"/>
                <a:gd name="f98" fmla="*/ f79 f44 1"/>
                <a:gd name="f99" fmla="*/ f82 f43 1"/>
                <a:gd name="f100" fmla="*/ f83 f44 1"/>
                <a:gd name="f101" fmla="*/ f84 f43 1"/>
                <a:gd name="f102" fmla="*/ f85 f44 1"/>
                <a:gd name="f103" fmla="*/ f86 f43 1"/>
                <a:gd name="f104" fmla="*/ f87 f44 1"/>
                <a:gd name="f105" fmla="*/ f88 f43 1"/>
                <a:gd name="f106" fmla="*/ f89 f44 1"/>
                <a:gd name="f107" fmla="*/ f90 f43 1"/>
                <a:gd name="f108" fmla="*/ f91 f44 1"/>
                <a:gd name="f109" fmla="*/ f92 f43 1"/>
                <a:gd name="f110" fmla="*/ f93 f44 1"/>
                <a:gd name="f111" fmla="*/ f94 f44 1"/>
              </a:gdLst>
              <a:ahLst/>
              <a:cxnLst>
                <a:cxn ang="3cd4">
                  <a:pos x="hc" y="t"/>
                </a:cxn>
                <a:cxn ang="0">
                  <a:pos x="r" y="vc"/>
                </a:cxn>
                <a:cxn ang="cd4">
                  <a:pos x="hc" y="b"/>
                </a:cxn>
                <a:cxn ang="cd2">
                  <a:pos x="l" y="vc"/>
                </a:cxn>
                <a:cxn ang="f81">
                  <a:pos x="f99" y="f100"/>
                </a:cxn>
                <a:cxn ang="f81">
                  <a:pos x="f101" y="f102"/>
                </a:cxn>
                <a:cxn ang="f81">
                  <a:pos x="f103" y="f104"/>
                </a:cxn>
                <a:cxn ang="f81">
                  <a:pos x="f105" y="f106"/>
                </a:cxn>
                <a:cxn ang="f81">
                  <a:pos x="f107" y="f108"/>
                </a:cxn>
                <a:cxn ang="f81">
                  <a:pos x="f109" y="f110"/>
                </a:cxn>
                <a:cxn ang="f81">
                  <a:pos x="f99" y="f111"/>
                </a:cxn>
              </a:cxnLst>
              <a:rect l="f95" t="f98" r="f96" b="f97"/>
              <a:pathLst>
                <a:path w="303935" h="658003">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ubicBezTo>
                    <a:pt x="f32" y="f33"/>
                    <a:pt x="f34" y="f22"/>
                    <a:pt x="f35" y="f36"/>
                  </a:cubicBezTo>
                  <a:cubicBezTo>
                    <a:pt x="f37" y="f38"/>
                    <a:pt x="f39" y="f40"/>
                    <a:pt x="f5" y="f4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4" name="Freeform: Shape 412">
              <a:extLst>
                <a:ext uri="{FF2B5EF4-FFF2-40B4-BE49-F238E27FC236}">
                  <a16:creationId xmlns:a16="http://schemas.microsoft.com/office/drawing/2014/main" id="{F2C34D1B-0DDB-D274-1654-C7EC47C06652}"/>
                </a:ext>
              </a:extLst>
            </p:cNvPr>
            <p:cNvSpPr/>
            <p:nvPr/>
          </p:nvSpPr>
          <p:spPr>
            <a:xfrm>
              <a:off x="4662955" y="5650809"/>
              <a:ext cx="47621" cy="70856"/>
            </a:xfrm>
            <a:custGeom>
              <a:avLst/>
              <a:gdLst>
                <a:gd name="f0" fmla="val 10800000"/>
                <a:gd name="f1" fmla="val 5400000"/>
                <a:gd name="f2" fmla="val 180"/>
                <a:gd name="f3" fmla="val w"/>
                <a:gd name="f4" fmla="val h"/>
                <a:gd name="f5" fmla="val 0"/>
                <a:gd name="f6" fmla="val 31022"/>
                <a:gd name="f7" fmla="val 46160"/>
                <a:gd name="f8" fmla="val 39460"/>
                <a:gd name="f9" fmla="val 22336"/>
                <a:gd name="f10" fmla="val 26472"/>
                <a:gd name="f11" fmla="val 13898"/>
                <a:gd name="f12" fmla="val 13319"/>
                <a:gd name="f13" fmla="val 5791"/>
                <a:gd name="f14" fmla="val 3888"/>
                <a:gd name="f15" fmla="val 2068"/>
                <a:gd name="f16" fmla="val 1985"/>
                <a:gd name="f17" fmla="val 4136"/>
                <a:gd name="f18" fmla="val 6204"/>
                <a:gd name="f19" fmla="val 8273"/>
                <a:gd name="f20" fmla="val 19689"/>
                <a:gd name="f21" fmla="val 16793"/>
                <a:gd name="f22" fmla="val 33008"/>
                <a:gd name="f23" fmla="val 25645"/>
                <a:gd name="f24" fmla="val 46161"/>
                <a:gd name="f25" fmla="val 27465"/>
                <a:gd name="f26" fmla="val 43928"/>
                <a:gd name="f27" fmla="val 29202"/>
                <a:gd name="f28" fmla="val 41694"/>
                <a:gd name="f29" fmla="+- 0 0 -90"/>
                <a:gd name="f30" fmla="*/ f3 1 31022"/>
                <a:gd name="f31" fmla="*/ f4 1 46160"/>
                <a:gd name="f32" fmla="+- f7 0 f5"/>
                <a:gd name="f33" fmla="+- f6 0 f5"/>
                <a:gd name="f34" fmla="*/ f29 f0 1"/>
                <a:gd name="f35" fmla="*/ f33 1 31022"/>
                <a:gd name="f36" fmla="*/ f32 1 46160"/>
                <a:gd name="f37" fmla="*/ 31022 f33 1"/>
                <a:gd name="f38" fmla="*/ 39460 f32 1"/>
                <a:gd name="f39" fmla="*/ 5791 f33 1"/>
                <a:gd name="f40" fmla="*/ 0 f32 1"/>
                <a:gd name="f41" fmla="*/ 0 f33 1"/>
                <a:gd name="f42" fmla="*/ 6204 f32 1"/>
                <a:gd name="f43" fmla="*/ 25645 f33 1"/>
                <a:gd name="f44" fmla="*/ 46161 f32 1"/>
                <a:gd name="f45" fmla="*/ f34 1 f2"/>
                <a:gd name="f46" fmla="*/ f37 1 31022"/>
                <a:gd name="f47" fmla="*/ f38 1 46160"/>
                <a:gd name="f48" fmla="*/ f39 1 31022"/>
                <a:gd name="f49" fmla="*/ f40 1 46160"/>
                <a:gd name="f50" fmla="*/ f41 1 31022"/>
                <a:gd name="f51" fmla="*/ f42 1 46160"/>
                <a:gd name="f52" fmla="*/ f43 1 31022"/>
                <a:gd name="f53" fmla="*/ f44 1 4616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31022" h="46160">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5" name="Freeform: Shape 413">
              <a:extLst>
                <a:ext uri="{FF2B5EF4-FFF2-40B4-BE49-F238E27FC236}">
                  <a16:creationId xmlns:a16="http://schemas.microsoft.com/office/drawing/2014/main" id="{8FDBD42B-E369-594A-5CAF-BEBE8B79E10D}"/>
                </a:ext>
              </a:extLst>
            </p:cNvPr>
            <p:cNvSpPr/>
            <p:nvPr/>
          </p:nvSpPr>
          <p:spPr>
            <a:xfrm>
              <a:off x="6601117" y="6119283"/>
              <a:ext cx="569433" cy="299447"/>
            </a:xfrm>
            <a:custGeom>
              <a:avLst/>
              <a:gdLst>
                <a:gd name="f0" fmla="val 10800000"/>
                <a:gd name="f1" fmla="val 5400000"/>
                <a:gd name="f2" fmla="val 180"/>
                <a:gd name="f3" fmla="val w"/>
                <a:gd name="f4" fmla="val h"/>
                <a:gd name="f5" fmla="val 0"/>
                <a:gd name="f6" fmla="val 370943"/>
                <a:gd name="f7" fmla="val 195068"/>
                <a:gd name="f8" fmla="val 2482"/>
                <a:gd name="f9" fmla="val 185886"/>
                <a:gd name="f10" fmla="val 1737"/>
                <a:gd name="f11" fmla="val 188947"/>
                <a:gd name="f12" fmla="val 827"/>
                <a:gd name="f13" fmla="val 192008"/>
                <a:gd name="f14" fmla="val 44424"/>
                <a:gd name="f15" fmla="val 182494"/>
                <a:gd name="f16" fmla="val 88104"/>
                <a:gd name="f17" fmla="val 167190"/>
                <a:gd name="f18" fmla="val 130956"/>
                <a:gd name="f19" fmla="val 149073"/>
                <a:gd name="f20" fmla="val 216494"/>
                <a:gd name="f21" fmla="val 112921"/>
                <a:gd name="f22" fmla="val 296490"/>
                <a:gd name="f23" fmla="val 66595"/>
                <a:gd name="f24" fmla="val 369951"/>
                <a:gd name="f25" fmla="val 11003"/>
                <a:gd name="f26" fmla="val 370282"/>
                <a:gd name="f27" fmla="val 7363"/>
                <a:gd name="f28" fmla="val 370530"/>
                <a:gd name="f29" fmla="val 3640"/>
                <a:gd name="f30" fmla="val 370944"/>
                <a:gd name="f31" fmla="val 296325"/>
                <a:gd name="f32" fmla="val 57247"/>
                <a:gd name="f33" fmla="val 215005"/>
                <a:gd name="f34" fmla="val 104649"/>
                <a:gd name="f35" fmla="val 127812"/>
                <a:gd name="f36" fmla="val 141545"/>
                <a:gd name="f37" fmla="val 86780"/>
                <a:gd name="f38" fmla="val 158917"/>
                <a:gd name="f39" fmla="val 44920"/>
                <a:gd name="f40" fmla="val 173643"/>
                <a:gd name="f41" fmla="+- 0 0 -90"/>
                <a:gd name="f42" fmla="*/ f3 1 370943"/>
                <a:gd name="f43" fmla="*/ f4 1 195068"/>
                <a:gd name="f44" fmla="+- f7 0 f5"/>
                <a:gd name="f45" fmla="+- f6 0 f5"/>
                <a:gd name="f46" fmla="*/ f41 f0 1"/>
                <a:gd name="f47" fmla="*/ f45 1 370943"/>
                <a:gd name="f48" fmla="*/ f44 1 195068"/>
                <a:gd name="f49" fmla="*/ 2482 f45 1"/>
                <a:gd name="f50" fmla="*/ 185886 f44 1"/>
                <a:gd name="f51" fmla="*/ 0 f45 1"/>
                <a:gd name="f52" fmla="*/ 195068 f44 1"/>
                <a:gd name="f53" fmla="*/ 130956 f45 1"/>
                <a:gd name="f54" fmla="*/ 149073 f44 1"/>
                <a:gd name="f55" fmla="*/ 369951 f45 1"/>
                <a:gd name="f56" fmla="*/ 11003 f44 1"/>
                <a:gd name="f57" fmla="*/ 370944 f45 1"/>
                <a:gd name="f58" fmla="*/ 0 f44 1"/>
                <a:gd name="f59" fmla="*/ 127812 f45 1"/>
                <a:gd name="f60" fmla="*/ 141545 f44 1"/>
                <a:gd name="f61" fmla="*/ f46 1 f2"/>
                <a:gd name="f62" fmla="*/ f49 1 370943"/>
                <a:gd name="f63" fmla="*/ f50 1 195068"/>
                <a:gd name="f64" fmla="*/ f51 1 370943"/>
                <a:gd name="f65" fmla="*/ f52 1 195068"/>
                <a:gd name="f66" fmla="*/ f53 1 370943"/>
                <a:gd name="f67" fmla="*/ f54 1 195068"/>
                <a:gd name="f68" fmla="*/ f55 1 370943"/>
                <a:gd name="f69" fmla="*/ f56 1 195068"/>
                <a:gd name="f70" fmla="*/ f57 1 370943"/>
                <a:gd name="f71" fmla="*/ f58 1 195068"/>
                <a:gd name="f72" fmla="*/ f59 1 370943"/>
                <a:gd name="f73" fmla="*/ f60 1 19506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370943" h="195068">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6" name="Freeform: Shape 414">
              <a:extLst>
                <a:ext uri="{FF2B5EF4-FFF2-40B4-BE49-F238E27FC236}">
                  <a16:creationId xmlns:a16="http://schemas.microsoft.com/office/drawing/2014/main" id="{1E1C81E5-691C-9DFF-03C9-F8F2812E2520}"/>
                </a:ext>
              </a:extLst>
            </p:cNvPr>
            <p:cNvSpPr/>
            <p:nvPr/>
          </p:nvSpPr>
          <p:spPr>
            <a:xfrm>
              <a:off x="7182621" y="5939969"/>
              <a:ext cx="194172" cy="185915"/>
            </a:xfrm>
            <a:custGeom>
              <a:avLst/>
              <a:gdLst>
                <a:gd name="f0" fmla="val 10800000"/>
                <a:gd name="f1" fmla="val 5400000"/>
                <a:gd name="f2" fmla="val 180"/>
                <a:gd name="f3" fmla="val w"/>
                <a:gd name="f4" fmla="val h"/>
                <a:gd name="f5" fmla="val 0"/>
                <a:gd name="f6" fmla="val 126488"/>
                <a:gd name="f7" fmla="val 121111"/>
                <a:gd name="f8" fmla="val 1075"/>
                <a:gd name="f9" fmla="val 110026"/>
                <a:gd name="f10" fmla="val 662"/>
                <a:gd name="f11" fmla="val 113748"/>
                <a:gd name="f12" fmla="val 331"/>
                <a:gd name="f13" fmla="val 117388"/>
                <a:gd name="f14" fmla="val 38054"/>
                <a:gd name="f15" fmla="val 91744"/>
                <a:gd name="f16" fmla="val 74371"/>
                <a:gd name="f17" fmla="val 59894"/>
                <a:gd name="f18" fmla="val 108702"/>
                <a:gd name="f19" fmla="val 25480"/>
                <a:gd name="f20" fmla="val 114741"/>
                <a:gd name="f21" fmla="val 19441"/>
                <a:gd name="f22" fmla="val 120615"/>
                <a:gd name="f23" fmla="val 13402"/>
                <a:gd name="f24" fmla="val 126489"/>
                <a:gd name="f25" fmla="val 7197"/>
                <a:gd name="f26" fmla="val 125082"/>
                <a:gd name="f27" fmla="val 4798"/>
                <a:gd name="f28" fmla="val 123593"/>
                <a:gd name="f29" fmla="val 2399"/>
                <a:gd name="f30" fmla="val 122104"/>
                <a:gd name="f31" fmla="val 115817"/>
                <a:gd name="f32" fmla="val 6618"/>
                <a:gd name="f33" fmla="val 109364"/>
                <a:gd name="f34" fmla="val 13236"/>
                <a:gd name="f35" fmla="val 102829"/>
                <a:gd name="f36" fmla="val 19689"/>
                <a:gd name="f37" fmla="val 70483"/>
                <a:gd name="f38" fmla="val 52035"/>
                <a:gd name="f39" fmla="val 36565"/>
                <a:gd name="f40" fmla="val 82065"/>
                <a:gd name="f41" fmla="val 993"/>
                <a:gd name="f42" fmla="val 109943"/>
                <a:gd name="f43" fmla="+- 0 0 -90"/>
                <a:gd name="f44" fmla="*/ f3 1 126488"/>
                <a:gd name="f45" fmla="*/ f4 1 121111"/>
                <a:gd name="f46" fmla="+- f7 0 f5"/>
                <a:gd name="f47" fmla="+- f6 0 f5"/>
                <a:gd name="f48" fmla="*/ f43 f0 1"/>
                <a:gd name="f49" fmla="*/ f47 1 126488"/>
                <a:gd name="f50" fmla="*/ f46 1 121111"/>
                <a:gd name="f51" fmla="*/ 1075 f47 1"/>
                <a:gd name="f52" fmla="*/ 110026 f46 1"/>
                <a:gd name="f53" fmla="*/ 0 f47 1"/>
                <a:gd name="f54" fmla="*/ 121111 f46 1"/>
                <a:gd name="f55" fmla="*/ 108702 f47 1"/>
                <a:gd name="f56" fmla="*/ 25480 f46 1"/>
                <a:gd name="f57" fmla="*/ 126489 f47 1"/>
                <a:gd name="f58" fmla="*/ 7197 f46 1"/>
                <a:gd name="f59" fmla="*/ 122104 f47 1"/>
                <a:gd name="f60" fmla="*/ 0 f46 1"/>
                <a:gd name="f61" fmla="*/ 102829 f47 1"/>
                <a:gd name="f62" fmla="*/ 19689 f46 1"/>
                <a:gd name="f63" fmla="*/ 993 f47 1"/>
                <a:gd name="f64" fmla="*/ 109943 f46 1"/>
                <a:gd name="f65" fmla="*/ f48 1 f2"/>
                <a:gd name="f66" fmla="*/ f51 1 126488"/>
                <a:gd name="f67" fmla="*/ f52 1 121111"/>
                <a:gd name="f68" fmla="*/ f53 1 126488"/>
                <a:gd name="f69" fmla="*/ f54 1 121111"/>
                <a:gd name="f70" fmla="*/ f55 1 126488"/>
                <a:gd name="f71" fmla="*/ f56 1 121111"/>
                <a:gd name="f72" fmla="*/ f57 1 126488"/>
                <a:gd name="f73" fmla="*/ f58 1 121111"/>
                <a:gd name="f74" fmla="*/ f59 1 126488"/>
                <a:gd name="f75" fmla="*/ f60 1 121111"/>
                <a:gd name="f76" fmla="*/ f61 1 126488"/>
                <a:gd name="f77" fmla="*/ f62 1 121111"/>
                <a:gd name="f78" fmla="*/ f63 1 126488"/>
                <a:gd name="f79" fmla="*/ f64 1 121111"/>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26488" h="121111">
                  <a:moveTo>
                    <a:pt x="f8" y="f9"/>
                  </a:moveTo>
                  <a:cubicBezTo>
                    <a:pt x="f10" y="f11"/>
                    <a:pt x="f12" y="f13"/>
                    <a:pt x="f5" y="f7"/>
                  </a:cubicBezTo>
                  <a:cubicBezTo>
                    <a:pt x="f14" y="f15"/>
                    <a:pt x="f16" y="f17"/>
                    <a:pt x="f18" y="f19"/>
                  </a:cubicBezTo>
                  <a:cubicBezTo>
                    <a:pt x="f20" y="f21"/>
                    <a:pt x="f22" y="f23"/>
                    <a:pt x="f24" y="f25"/>
                  </a:cubicBezTo>
                  <a:cubicBezTo>
                    <a:pt x="f26" y="f27"/>
                    <a:pt x="f28" y="f29"/>
                    <a:pt x="f30" y="f5"/>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7" name="Freeform: Shape 415">
              <a:extLst>
                <a:ext uri="{FF2B5EF4-FFF2-40B4-BE49-F238E27FC236}">
                  <a16:creationId xmlns:a16="http://schemas.microsoft.com/office/drawing/2014/main" id="{85CD773E-59D1-4523-A5A4-83E7AF150BCA}"/>
                </a:ext>
              </a:extLst>
            </p:cNvPr>
            <p:cNvSpPr/>
            <p:nvPr/>
          </p:nvSpPr>
          <p:spPr>
            <a:xfrm>
              <a:off x="4709818" y="5722306"/>
              <a:ext cx="223890" cy="264526"/>
            </a:xfrm>
            <a:custGeom>
              <a:avLst/>
              <a:gdLst>
                <a:gd name="f0" fmla="val 10800000"/>
                <a:gd name="f1" fmla="val 5400000"/>
                <a:gd name="f2" fmla="val 180"/>
                <a:gd name="f3" fmla="val w"/>
                <a:gd name="f4" fmla="val h"/>
                <a:gd name="f5" fmla="val 0"/>
                <a:gd name="f6" fmla="val 145846"/>
                <a:gd name="f7" fmla="val 172318"/>
                <a:gd name="f8" fmla="val 138484"/>
                <a:gd name="f9" fmla="val 172235"/>
                <a:gd name="f10" fmla="val 140965"/>
                <a:gd name="f11" fmla="val 170829"/>
                <a:gd name="f12" fmla="val 143447"/>
                <a:gd name="f13" fmla="val 169506"/>
                <a:gd name="f14" fmla="val 168099"/>
                <a:gd name="f15" fmla="val 143613"/>
                <a:gd name="f16" fmla="val 165866"/>
                <a:gd name="f17" fmla="val 141379"/>
                <a:gd name="f18" fmla="val 163798"/>
                <a:gd name="f19" fmla="val 139145"/>
                <a:gd name="f20" fmla="val 161564"/>
                <a:gd name="f21" fmla="val 89179"/>
                <a:gd name="f22" fmla="val 111598"/>
                <a:gd name="f23" fmla="val 44507"/>
                <a:gd name="f24" fmla="val 57577"/>
                <a:gd name="f25" fmla="val 5295"/>
                <a:gd name="f26" fmla="val 3557"/>
                <a:gd name="f27" fmla="val 2233"/>
                <a:gd name="f28" fmla="val 1737"/>
                <a:gd name="f29" fmla="val 4384"/>
                <a:gd name="f30" fmla="val 6618"/>
                <a:gd name="f31" fmla="val 39129"/>
                <a:gd name="f32" fmla="val 63864"/>
                <a:gd name="f33" fmla="val 83719"/>
                <a:gd name="f34" fmla="val 117636"/>
                <a:gd name="f35" fmla="val 133437"/>
                <a:gd name="f36" fmla="val 167355"/>
                <a:gd name="f37" fmla="val 135092"/>
                <a:gd name="f38" fmla="val 169010"/>
                <a:gd name="f39" fmla="val 136829"/>
                <a:gd name="f40" fmla="val 170664"/>
                <a:gd name="f41" fmla="+- 0 0 -90"/>
                <a:gd name="f42" fmla="*/ f3 1 145846"/>
                <a:gd name="f43" fmla="*/ f4 1 172318"/>
                <a:gd name="f44" fmla="+- f7 0 f5"/>
                <a:gd name="f45" fmla="+- f6 0 f5"/>
                <a:gd name="f46" fmla="*/ f41 f0 1"/>
                <a:gd name="f47" fmla="*/ f45 1 145846"/>
                <a:gd name="f48" fmla="*/ f44 1 172318"/>
                <a:gd name="f49" fmla="*/ 138484 f45 1"/>
                <a:gd name="f50" fmla="*/ 172235 f44 1"/>
                <a:gd name="f51" fmla="*/ 145846 f45 1"/>
                <a:gd name="f52" fmla="*/ 168099 f44 1"/>
                <a:gd name="f53" fmla="*/ 139145 f45 1"/>
                <a:gd name="f54" fmla="*/ 161564 f44 1"/>
                <a:gd name="f55" fmla="*/ 5295 f45 1"/>
                <a:gd name="f56" fmla="*/ 0 f44 1"/>
                <a:gd name="f57" fmla="*/ 0 f45 1"/>
                <a:gd name="f58" fmla="*/ 6618 f44 1"/>
                <a:gd name="f59" fmla="*/ 133437 f45 1"/>
                <a:gd name="f60" fmla="*/ 167355 f44 1"/>
                <a:gd name="f61" fmla="*/ 172318 f44 1"/>
                <a:gd name="f62" fmla="*/ f46 1 f2"/>
                <a:gd name="f63" fmla="*/ f49 1 145846"/>
                <a:gd name="f64" fmla="*/ f50 1 172318"/>
                <a:gd name="f65" fmla="*/ f51 1 145846"/>
                <a:gd name="f66" fmla="*/ f52 1 172318"/>
                <a:gd name="f67" fmla="*/ f53 1 145846"/>
                <a:gd name="f68" fmla="*/ f54 1 172318"/>
                <a:gd name="f69" fmla="*/ f55 1 145846"/>
                <a:gd name="f70" fmla="*/ f56 1 172318"/>
                <a:gd name="f71" fmla="*/ f57 1 145846"/>
                <a:gd name="f72" fmla="*/ f58 1 172318"/>
                <a:gd name="f73" fmla="*/ f59 1 145846"/>
                <a:gd name="f74" fmla="*/ f60 1 172318"/>
                <a:gd name="f75" fmla="*/ f61 1 172318"/>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145846" h="172318">
                  <a:moveTo>
                    <a:pt x="f8" y="f9"/>
                  </a:moveTo>
                  <a:cubicBezTo>
                    <a:pt x="f10" y="f11"/>
                    <a:pt x="f12" y="f13"/>
                    <a:pt x="f6" y="f14"/>
                  </a:cubicBezTo>
                  <a:cubicBezTo>
                    <a:pt x="f15" y="f16"/>
                    <a:pt x="f17" y="f18"/>
                    <a:pt x="f19" y="f20"/>
                  </a:cubicBezTo>
                  <a:cubicBezTo>
                    <a:pt x="f21" y="f22"/>
                    <a:pt x="f23" y="f24"/>
                    <a:pt x="f25" y="f5"/>
                  </a:cubicBezTo>
                  <a:cubicBezTo>
                    <a:pt x="f26" y="f27"/>
                    <a:pt x="f28" y="f29"/>
                    <a:pt x="f5" y="f30"/>
                  </a:cubicBezTo>
                  <a:cubicBezTo>
                    <a:pt x="f31" y="f32"/>
                    <a:pt x="f33" y="f34"/>
                    <a:pt x="f35" y="f36"/>
                  </a:cubicBezTo>
                  <a:cubicBezTo>
                    <a:pt x="f37" y="f38"/>
                    <a:pt x="f39" y="f40"/>
                    <a:pt x="f8"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8" name="Freeform: Shape 416">
              <a:extLst>
                <a:ext uri="{FF2B5EF4-FFF2-40B4-BE49-F238E27FC236}">
                  <a16:creationId xmlns:a16="http://schemas.microsoft.com/office/drawing/2014/main" id="{E68581B9-7DC2-798A-BB06-C4D29A18327E}"/>
                </a:ext>
              </a:extLst>
            </p:cNvPr>
            <p:cNvSpPr/>
            <p:nvPr/>
          </p:nvSpPr>
          <p:spPr>
            <a:xfrm>
              <a:off x="6438948" y="6408700"/>
              <a:ext cx="152009" cy="45079"/>
            </a:xfrm>
            <a:custGeom>
              <a:avLst/>
              <a:gdLst>
                <a:gd name="f0" fmla="val 10800000"/>
                <a:gd name="f1" fmla="val 5400000"/>
                <a:gd name="f2" fmla="val 180"/>
                <a:gd name="f3" fmla="val w"/>
                <a:gd name="f4" fmla="val h"/>
                <a:gd name="f5" fmla="val 0"/>
                <a:gd name="f6" fmla="val 99023"/>
                <a:gd name="f7" fmla="val 29367"/>
                <a:gd name="f8" fmla="val 8438"/>
                <a:gd name="f9" fmla="val 29368"/>
                <a:gd name="f10" fmla="val 38137"/>
                <a:gd name="f11" fmla="val 23825"/>
                <a:gd name="f12" fmla="val 67505"/>
                <a:gd name="f13" fmla="val 17042"/>
                <a:gd name="f14" fmla="val 96624"/>
                <a:gd name="f15" fmla="val 9100"/>
                <a:gd name="f16" fmla="val 97452"/>
                <a:gd name="f17" fmla="val 6039"/>
                <a:gd name="f18" fmla="val 98279"/>
                <a:gd name="f19" fmla="val 3061"/>
                <a:gd name="f20" fmla="val 99024"/>
                <a:gd name="f21" fmla="val 66429"/>
                <a:gd name="f22" fmla="val 33339"/>
                <a:gd name="f23" fmla="val 16628"/>
                <a:gd name="f24" fmla="val 22667"/>
                <a:gd name="f25" fmla="val 2730"/>
                <a:gd name="f26" fmla="val 24901"/>
                <a:gd name="f27" fmla="val 5543"/>
                <a:gd name="f28" fmla="val 27134"/>
                <a:gd name="f29" fmla="val 8355"/>
                <a:gd name="f30" fmla="+- 0 0 -90"/>
                <a:gd name="f31" fmla="*/ f3 1 99023"/>
                <a:gd name="f32" fmla="*/ f4 1 29367"/>
                <a:gd name="f33" fmla="+- f7 0 f5"/>
                <a:gd name="f34" fmla="+- f6 0 f5"/>
                <a:gd name="f35" fmla="*/ f30 f0 1"/>
                <a:gd name="f36" fmla="*/ f34 1 99023"/>
                <a:gd name="f37" fmla="*/ f33 1 29367"/>
                <a:gd name="f38" fmla="*/ 8438 f34 1"/>
                <a:gd name="f39" fmla="*/ 29368 f33 1"/>
                <a:gd name="f40" fmla="*/ 96624 f34 1"/>
                <a:gd name="f41" fmla="*/ 9100 f33 1"/>
                <a:gd name="f42" fmla="*/ 99024 f34 1"/>
                <a:gd name="f43" fmla="*/ 0 f33 1"/>
                <a:gd name="f44" fmla="*/ 0 f34 1"/>
                <a:gd name="f45" fmla="*/ 22667 f33 1"/>
                <a:gd name="f46" fmla="*/ 8355 f34 1"/>
                <a:gd name="f47" fmla="*/ f35 1 f2"/>
                <a:gd name="f48" fmla="*/ f38 1 99023"/>
                <a:gd name="f49" fmla="*/ f39 1 29367"/>
                <a:gd name="f50" fmla="*/ f40 1 99023"/>
                <a:gd name="f51" fmla="*/ f41 1 29367"/>
                <a:gd name="f52" fmla="*/ f42 1 99023"/>
                <a:gd name="f53" fmla="*/ f43 1 29367"/>
                <a:gd name="f54" fmla="*/ f44 1 99023"/>
                <a:gd name="f55" fmla="*/ f45 1 29367"/>
                <a:gd name="f56" fmla="*/ f46 1 99023"/>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99023" h="29367">
                  <a:moveTo>
                    <a:pt x="f8" y="f9"/>
                  </a:moveTo>
                  <a:cubicBezTo>
                    <a:pt x="f10" y="f11"/>
                    <a:pt x="f12" y="f13"/>
                    <a:pt x="f14" y="f15"/>
                  </a:cubicBezTo>
                  <a:cubicBezTo>
                    <a:pt x="f16" y="f17"/>
                    <a:pt x="f18" y="f19"/>
                    <a:pt x="f20" y="f5"/>
                  </a:cubicBezTo>
                  <a:cubicBezTo>
                    <a:pt x="f21" y="f15"/>
                    <a:pt x="f22" y="f23"/>
                    <a:pt x="f5" y="f24"/>
                  </a:cubicBezTo>
                  <a:cubicBezTo>
                    <a:pt x="f25" y="f26"/>
                    <a:pt x="f27" y="f28"/>
                    <a:pt x="f29"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39" name="Freeform: Shape 417">
              <a:extLst>
                <a:ext uri="{FF2B5EF4-FFF2-40B4-BE49-F238E27FC236}">
                  <a16:creationId xmlns:a16="http://schemas.microsoft.com/office/drawing/2014/main" id="{1AF83778-FF01-5080-5935-B43ACB46C87F}"/>
                </a:ext>
              </a:extLst>
            </p:cNvPr>
            <p:cNvSpPr/>
            <p:nvPr/>
          </p:nvSpPr>
          <p:spPr>
            <a:xfrm>
              <a:off x="4410361" y="4731882"/>
              <a:ext cx="118990" cy="624553"/>
            </a:xfrm>
            <a:custGeom>
              <a:avLst/>
              <a:gdLst>
                <a:gd name="f0" fmla="val 10800000"/>
                <a:gd name="f1" fmla="val 5400000"/>
                <a:gd name="f2" fmla="val 180"/>
                <a:gd name="f3" fmla="val w"/>
                <a:gd name="f4" fmla="val h"/>
                <a:gd name="f5" fmla="val 0"/>
                <a:gd name="f6" fmla="val 77514"/>
                <a:gd name="f7" fmla="val 406847"/>
                <a:gd name="f8" fmla="val 8107"/>
                <a:gd name="f9" fmla="val 19358"/>
                <a:gd name="f10" fmla="val 12905"/>
                <a:gd name="f11" fmla="val 8273"/>
                <a:gd name="f12" fmla="val 6453"/>
                <a:gd name="f13" fmla="val 8355"/>
                <a:gd name="f14" fmla="val 5625"/>
                <a:gd name="f15" fmla="val 2895"/>
                <a:gd name="f16" fmla="val 248"/>
                <a:gd name="f17" fmla="val 83"/>
                <a:gd name="f18" fmla="val 166"/>
                <a:gd name="f19" fmla="val 6536"/>
                <a:gd name="f20" fmla="val 91495"/>
                <a:gd name="f21" fmla="val 6784"/>
                <a:gd name="f22" fmla="val 162474"/>
                <a:gd name="f23" fmla="val 20185"/>
                <a:gd name="f24" fmla="val 232130"/>
                <a:gd name="f25" fmla="val 20764"/>
                <a:gd name="f26" fmla="val 235025"/>
                <a:gd name="f27" fmla="val 21261"/>
                <a:gd name="f28" fmla="val 237921"/>
                <a:gd name="f29" fmla="val 21840"/>
                <a:gd name="f30" fmla="val 240733"/>
                <a:gd name="f31" fmla="val 32843"/>
                <a:gd name="f32" fmla="val 295829"/>
                <a:gd name="f33" fmla="val 48064"/>
                <a:gd name="f34" fmla="val 350014"/>
                <a:gd name="f35" fmla="val 67339"/>
                <a:gd name="f36" fmla="val 402959"/>
                <a:gd name="f37" fmla="val 70731"/>
                <a:gd name="f38" fmla="val 404283"/>
                <a:gd name="f39" fmla="val 74123"/>
                <a:gd name="f40" fmla="val 405524"/>
                <a:gd name="f41" fmla="val 406848"/>
                <a:gd name="f42" fmla="val 57578"/>
                <a:gd name="f43" fmla="val 353158"/>
                <a:gd name="f44" fmla="val 41859"/>
                <a:gd name="f45" fmla="val 298228"/>
                <a:gd name="f46" fmla="val 30443"/>
                <a:gd name="f47" fmla="val 242388"/>
                <a:gd name="f48" fmla="val 29864"/>
                <a:gd name="f49" fmla="val 239492"/>
                <a:gd name="f50" fmla="val 29368"/>
                <a:gd name="f51" fmla="val 236680"/>
                <a:gd name="f52" fmla="val 28789"/>
                <a:gd name="f53" fmla="val 233784"/>
                <a:gd name="f54" fmla="val 15139"/>
                <a:gd name="f55" fmla="val 163633"/>
                <a:gd name="f56" fmla="val 8190"/>
                <a:gd name="f57" fmla="val 92074"/>
                <a:gd name="f58" fmla="+- 0 0 -90"/>
                <a:gd name="f59" fmla="*/ f3 1 77514"/>
                <a:gd name="f60" fmla="*/ f4 1 406847"/>
                <a:gd name="f61" fmla="+- f7 0 f5"/>
                <a:gd name="f62" fmla="+- f6 0 f5"/>
                <a:gd name="f63" fmla="*/ f58 f0 1"/>
                <a:gd name="f64" fmla="*/ f62 1 77514"/>
                <a:gd name="f65" fmla="*/ f61 1 406847"/>
                <a:gd name="f66" fmla="*/ 8107 f62 1"/>
                <a:gd name="f67" fmla="*/ 19358 f61 1"/>
                <a:gd name="f68" fmla="*/ 8355 f62 1"/>
                <a:gd name="f69" fmla="*/ 0 f61 1"/>
                <a:gd name="f70" fmla="*/ 248 f62 1"/>
                <a:gd name="f71" fmla="*/ 83 f61 1"/>
                <a:gd name="f72" fmla="*/ 0 f62 1"/>
                <a:gd name="f73" fmla="*/ 20185 f62 1"/>
                <a:gd name="f74" fmla="*/ 232130 f61 1"/>
                <a:gd name="f75" fmla="*/ 21840 f62 1"/>
                <a:gd name="f76" fmla="*/ 240733 f61 1"/>
                <a:gd name="f77" fmla="*/ 67339 f62 1"/>
                <a:gd name="f78" fmla="*/ 402959 f61 1"/>
                <a:gd name="f79" fmla="*/ 77514 f62 1"/>
                <a:gd name="f80" fmla="*/ 406848 f61 1"/>
                <a:gd name="f81" fmla="*/ 30443 f62 1"/>
                <a:gd name="f82" fmla="*/ 242388 f61 1"/>
                <a:gd name="f83" fmla="*/ 28789 f62 1"/>
                <a:gd name="f84" fmla="*/ 233784 f61 1"/>
                <a:gd name="f85" fmla="*/ 8190 f62 1"/>
                <a:gd name="f86" fmla="*/ f63 1 f2"/>
                <a:gd name="f87" fmla="*/ f66 1 77514"/>
                <a:gd name="f88" fmla="*/ f67 1 406847"/>
                <a:gd name="f89" fmla="*/ f68 1 77514"/>
                <a:gd name="f90" fmla="*/ f69 1 406847"/>
                <a:gd name="f91" fmla="*/ f70 1 77514"/>
                <a:gd name="f92" fmla="*/ f71 1 406847"/>
                <a:gd name="f93" fmla="*/ f72 1 77514"/>
                <a:gd name="f94" fmla="*/ f73 1 77514"/>
                <a:gd name="f95" fmla="*/ f74 1 406847"/>
                <a:gd name="f96" fmla="*/ f75 1 77514"/>
                <a:gd name="f97" fmla="*/ f76 1 406847"/>
                <a:gd name="f98" fmla="*/ f77 1 77514"/>
                <a:gd name="f99" fmla="*/ f78 1 406847"/>
                <a:gd name="f100" fmla="*/ f79 1 77514"/>
                <a:gd name="f101" fmla="*/ f80 1 406847"/>
                <a:gd name="f102" fmla="*/ f81 1 77514"/>
                <a:gd name="f103" fmla="*/ f82 1 406847"/>
                <a:gd name="f104" fmla="*/ f83 1 77514"/>
                <a:gd name="f105" fmla="*/ f84 1 406847"/>
                <a:gd name="f106" fmla="*/ f85 1 77514"/>
                <a:gd name="f107" fmla="*/ f5 1 f64"/>
                <a:gd name="f108" fmla="*/ f6 1 f64"/>
                <a:gd name="f109" fmla="*/ f5 1 f65"/>
                <a:gd name="f110" fmla="*/ f7 1 f65"/>
                <a:gd name="f111" fmla="+- f86 0 f1"/>
                <a:gd name="f112" fmla="*/ f87 1 f64"/>
                <a:gd name="f113" fmla="*/ f88 1 f65"/>
                <a:gd name="f114" fmla="*/ f89 1 f64"/>
                <a:gd name="f115" fmla="*/ f90 1 f65"/>
                <a:gd name="f116" fmla="*/ f91 1 f64"/>
                <a:gd name="f117" fmla="*/ f92 1 f65"/>
                <a:gd name="f118" fmla="*/ f93 1 f64"/>
                <a:gd name="f119" fmla="*/ f94 1 f64"/>
                <a:gd name="f120" fmla="*/ f95 1 f65"/>
                <a:gd name="f121" fmla="*/ f96 1 f64"/>
                <a:gd name="f122" fmla="*/ f97 1 f65"/>
                <a:gd name="f123" fmla="*/ f98 1 f64"/>
                <a:gd name="f124" fmla="*/ f99 1 f65"/>
                <a:gd name="f125" fmla="*/ f100 1 f64"/>
                <a:gd name="f126" fmla="*/ f101 1 f65"/>
                <a:gd name="f127" fmla="*/ f102 1 f64"/>
                <a:gd name="f128" fmla="*/ f103 1 f65"/>
                <a:gd name="f129" fmla="*/ f104 1 f64"/>
                <a:gd name="f130" fmla="*/ f105 1 f65"/>
                <a:gd name="f131" fmla="*/ f106 1 f64"/>
                <a:gd name="f132" fmla="*/ f107 f59 1"/>
                <a:gd name="f133" fmla="*/ f108 f59 1"/>
                <a:gd name="f134" fmla="*/ f110 f60 1"/>
                <a:gd name="f135" fmla="*/ f109 f60 1"/>
                <a:gd name="f136" fmla="*/ f112 f59 1"/>
                <a:gd name="f137" fmla="*/ f113 f60 1"/>
                <a:gd name="f138" fmla="*/ f114 f59 1"/>
                <a:gd name="f139" fmla="*/ f115 f60 1"/>
                <a:gd name="f140" fmla="*/ f116 f59 1"/>
                <a:gd name="f141" fmla="*/ f117 f60 1"/>
                <a:gd name="f142" fmla="*/ f118 f59 1"/>
                <a:gd name="f143" fmla="*/ f119 f59 1"/>
                <a:gd name="f144" fmla="*/ f120 f60 1"/>
                <a:gd name="f145" fmla="*/ f121 f59 1"/>
                <a:gd name="f146" fmla="*/ f122 f60 1"/>
                <a:gd name="f147" fmla="*/ f123 f59 1"/>
                <a:gd name="f148" fmla="*/ f124 f60 1"/>
                <a:gd name="f149" fmla="*/ f125 f59 1"/>
                <a:gd name="f150" fmla="*/ f126 f60 1"/>
                <a:gd name="f151" fmla="*/ f127 f59 1"/>
                <a:gd name="f152" fmla="*/ f128 f60 1"/>
                <a:gd name="f153" fmla="*/ f129 f59 1"/>
                <a:gd name="f154" fmla="*/ f130 f60 1"/>
                <a:gd name="f155" fmla="*/ f131 f59 1"/>
              </a:gdLst>
              <a:ahLst/>
              <a:cxnLst>
                <a:cxn ang="3cd4">
                  <a:pos x="hc" y="t"/>
                </a:cxn>
                <a:cxn ang="0">
                  <a:pos x="r" y="vc"/>
                </a:cxn>
                <a:cxn ang="cd4">
                  <a:pos x="hc" y="b"/>
                </a:cxn>
                <a:cxn ang="cd2">
                  <a:pos x="l" y="vc"/>
                </a:cxn>
                <a:cxn ang="f111">
                  <a:pos x="f136" y="f137"/>
                </a:cxn>
                <a:cxn ang="f111">
                  <a:pos x="f138" y="f139"/>
                </a:cxn>
                <a:cxn ang="f111">
                  <a:pos x="f140" y="f141"/>
                </a:cxn>
                <a:cxn ang="f111">
                  <a:pos x="f142" y="f137"/>
                </a:cxn>
                <a:cxn ang="f111">
                  <a:pos x="f143" y="f144"/>
                </a:cxn>
                <a:cxn ang="f111">
                  <a:pos x="f145" y="f146"/>
                </a:cxn>
                <a:cxn ang="f111">
                  <a:pos x="f147" y="f148"/>
                </a:cxn>
                <a:cxn ang="f111">
                  <a:pos x="f149" y="f150"/>
                </a:cxn>
                <a:cxn ang="f111">
                  <a:pos x="f151" y="f152"/>
                </a:cxn>
                <a:cxn ang="f111">
                  <a:pos x="f153" y="f154"/>
                </a:cxn>
                <a:cxn ang="f111">
                  <a:pos x="f155" y="f137"/>
                </a:cxn>
              </a:cxnLst>
              <a:rect l="f132" t="f135" r="f133" b="f134"/>
              <a:pathLst>
                <a:path w="77514" h="406847">
                  <a:moveTo>
                    <a:pt x="f8" y="f9"/>
                  </a:moveTo>
                  <a:cubicBezTo>
                    <a:pt x="f8" y="f10"/>
                    <a:pt x="f11" y="f12"/>
                    <a:pt x="f13" y="f5"/>
                  </a:cubicBezTo>
                  <a:cubicBezTo>
                    <a:pt x="f14" y="f5"/>
                    <a:pt x="f15" y="f5"/>
                    <a:pt x="f16" y="f17"/>
                  </a:cubicBezTo>
                  <a:cubicBezTo>
                    <a:pt x="f18" y="f19"/>
                    <a:pt x="f5" y="f10"/>
                    <a:pt x="f5" y="f9"/>
                  </a:cubicBezTo>
                  <a:cubicBezTo>
                    <a:pt x="f5" y="f20"/>
                    <a:pt x="f21" y="f22"/>
                    <a:pt x="f23" y="f24"/>
                  </a:cubicBezTo>
                  <a:cubicBezTo>
                    <a:pt x="f25" y="f26"/>
                    <a:pt x="f27" y="f28"/>
                    <a:pt x="f29" y="f30"/>
                  </a:cubicBezTo>
                  <a:cubicBezTo>
                    <a:pt x="f31" y="f32"/>
                    <a:pt x="f33" y="f34"/>
                    <a:pt x="f35" y="f36"/>
                  </a:cubicBezTo>
                  <a:cubicBezTo>
                    <a:pt x="f37" y="f38"/>
                    <a:pt x="f39" y="f40"/>
                    <a:pt x="f6" y="f41"/>
                  </a:cubicBezTo>
                  <a:cubicBezTo>
                    <a:pt x="f42" y="f43"/>
                    <a:pt x="f44" y="f45"/>
                    <a:pt x="f46" y="f47"/>
                  </a:cubicBezTo>
                  <a:cubicBezTo>
                    <a:pt x="f48" y="f49"/>
                    <a:pt x="f50" y="f51"/>
                    <a:pt x="f52" y="f53"/>
                  </a:cubicBezTo>
                  <a:cubicBezTo>
                    <a:pt x="f54" y="f55"/>
                    <a:pt x="f56" y="f57"/>
                    <a:pt x="f5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0" name="Freeform: Shape 418">
              <a:extLst>
                <a:ext uri="{FF2B5EF4-FFF2-40B4-BE49-F238E27FC236}">
                  <a16:creationId xmlns:a16="http://schemas.microsoft.com/office/drawing/2014/main" id="{CFFDFD0E-A4F9-9335-EB43-D34C9767B2F8}"/>
                </a:ext>
              </a:extLst>
            </p:cNvPr>
            <p:cNvSpPr/>
            <p:nvPr/>
          </p:nvSpPr>
          <p:spPr>
            <a:xfrm>
              <a:off x="4931670" y="5989365"/>
              <a:ext cx="625056" cy="395459"/>
            </a:xfrm>
            <a:custGeom>
              <a:avLst/>
              <a:gdLst>
                <a:gd name="f0" fmla="val 10800000"/>
                <a:gd name="f1" fmla="val 5400000"/>
                <a:gd name="f2" fmla="val 180"/>
                <a:gd name="f3" fmla="val w"/>
                <a:gd name="f4" fmla="val h"/>
                <a:gd name="f5" fmla="val 0"/>
                <a:gd name="f6" fmla="val 407178"/>
                <a:gd name="f7" fmla="val 257609"/>
                <a:gd name="f8" fmla="val 7363"/>
                <a:gd name="f9" fmla="val 4881"/>
                <a:gd name="f10" fmla="val 1406"/>
                <a:gd name="f11" fmla="val 2482"/>
                <a:gd name="f12" fmla="val 2813"/>
                <a:gd name="f13" fmla="val 4219"/>
                <a:gd name="f14" fmla="val 100513"/>
                <a:gd name="f15" fmla="val 102002"/>
                <a:gd name="f16" fmla="val 216577"/>
                <a:gd name="f17" fmla="val 179185"/>
                <a:gd name="f18" fmla="val 345382"/>
                <a:gd name="f19" fmla="val 233701"/>
                <a:gd name="f20" fmla="val 365815"/>
                <a:gd name="f21" fmla="val 242305"/>
                <a:gd name="f22" fmla="val 386414"/>
                <a:gd name="f23" fmla="val 250247"/>
                <a:gd name="f24" fmla="val 407179"/>
                <a:gd name="f25" fmla="val 406434"/>
                <a:gd name="f26" fmla="val 254466"/>
                <a:gd name="f27" fmla="val 405607"/>
                <a:gd name="f28" fmla="val 251322"/>
                <a:gd name="f29" fmla="val 404862"/>
                <a:gd name="f30" fmla="val 248179"/>
                <a:gd name="f31" fmla="val 385918"/>
                <a:gd name="f32" fmla="val 241395"/>
                <a:gd name="f33" fmla="val 367139"/>
                <a:gd name="f34" fmla="val 234032"/>
                <a:gd name="f35" fmla="val 348525"/>
                <a:gd name="f36" fmla="val 226174"/>
                <a:gd name="f37" fmla="val 221375"/>
                <a:gd name="f38" fmla="val 172402"/>
                <a:gd name="f39" fmla="val 106717"/>
                <a:gd name="f40" fmla="val 96293"/>
                <a:gd name="f41" fmla="+- 0 0 -90"/>
                <a:gd name="f42" fmla="*/ f3 1 407178"/>
                <a:gd name="f43" fmla="*/ f4 1 257609"/>
                <a:gd name="f44" fmla="+- f7 0 f5"/>
                <a:gd name="f45" fmla="+- f6 0 f5"/>
                <a:gd name="f46" fmla="*/ f41 f0 1"/>
                <a:gd name="f47" fmla="*/ f45 1 407178"/>
                <a:gd name="f48" fmla="*/ f44 1 257609"/>
                <a:gd name="f49" fmla="*/ 7363 f45 1"/>
                <a:gd name="f50" fmla="*/ 0 f44 1"/>
                <a:gd name="f51" fmla="*/ 0 f45 1"/>
                <a:gd name="f52" fmla="*/ 4219 f44 1"/>
                <a:gd name="f53" fmla="*/ 345382 f45 1"/>
                <a:gd name="f54" fmla="*/ 233701 f44 1"/>
                <a:gd name="f55" fmla="*/ 407179 f45 1"/>
                <a:gd name="f56" fmla="*/ 257609 f44 1"/>
                <a:gd name="f57" fmla="*/ 404862 f45 1"/>
                <a:gd name="f58" fmla="*/ 248179 f44 1"/>
                <a:gd name="f59" fmla="*/ 348525 f45 1"/>
                <a:gd name="f60" fmla="*/ 226174 f44 1"/>
                <a:gd name="f61" fmla="*/ f46 1 f2"/>
                <a:gd name="f62" fmla="*/ f49 1 407178"/>
                <a:gd name="f63" fmla="*/ f50 1 257609"/>
                <a:gd name="f64" fmla="*/ f51 1 407178"/>
                <a:gd name="f65" fmla="*/ f52 1 257609"/>
                <a:gd name="f66" fmla="*/ f53 1 407178"/>
                <a:gd name="f67" fmla="*/ f54 1 257609"/>
                <a:gd name="f68" fmla="*/ f55 1 407178"/>
                <a:gd name="f69" fmla="*/ f56 1 257609"/>
                <a:gd name="f70" fmla="*/ f57 1 407178"/>
                <a:gd name="f71" fmla="*/ f58 1 257609"/>
                <a:gd name="f72" fmla="*/ f59 1 407178"/>
                <a:gd name="f73" fmla="*/ f60 1 257609"/>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407178" h="257609">
                  <a:moveTo>
                    <a:pt x="f8" y="f5"/>
                  </a:moveTo>
                  <a:cubicBezTo>
                    <a:pt x="f9" y="f10"/>
                    <a:pt x="f11" y="f12"/>
                    <a:pt x="f5" y="f13"/>
                  </a:cubicBezTo>
                  <a:cubicBezTo>
                    <a:pt x="f14" y="f15"/>
                    <a:pt x="f16" y="f17"/>
                    <a:pt x="f18" y="f19"/>
                  </a:cubicBezTo>
                  <a:cubicBezTo>
                    <a:pt x="f20" y="f21"/>
                    <a:pt x="f22" y="f23"/>
                    <a:pt x="f24" y="f7"/>
                  </a:cubicBezTo>
                  <a:cubicBezTo>
                    <a:pt x="f25" y="f26"/>
                    <a:pt x="f27" y="f28"/>
                    <a:pt x="f29"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1" name="Freeform: Shape 419">
              <a:extLst>
                <a:ext uri="{FF2B5EF4-FFF2-40B4-BE49-F238E27FC236}">
                  <a16:creationId xmlns:a16="http://schemas.microsoft.com/office/drawing/2014/main" id="{C9573D4A-676F-02BB-B379-C3004A662207}"/>
                </a:ext>
              </a:extLst>
            </p:cNvPr>
            <p:cNvSpPr/>
            <p:nvPr/>
          </p:nvSpPr>
          <p:spPr>
            <a:xfrm>
              <a:off x="4466496" y="3684446"/>
              <a:ext cx="329668" cy="638900"/>
            </a:xfrm>
            <a:custGeom>
              <a:avLst/>
              <a:gdLst>
                <a:gd name="f0" fmla="val 10800000"/>
                <a:gd name="f1" fmla="val 5400000"/>
                <a:gd name="f2" fmla="val 180"/>
                <a:gd name="f3" fmla="val w"/>
                <a:gd name="f4" fmla="val h"/>
                <a:gd name="f5" fmla="val 0"/>
                <a:gd name="f6" fmla="val 214757"/>
                <a:gd name="f7" fmla="val 416195"/>
                <a:gd name="f8" fmla="val 7032"/>
                <a:gd name="f9" fmla="val 213186"/>
                <a:gd name="f10" fmla="val 4633"/>
                <a:gd name="f11" fmla="val 211614"/>
                <a:gd name="f12" fmla="val 2316"/>
                <a:gd name="f13" fmla="val 209959"/>
                <a:gd name="f14" fmla="val 145185"/>
                <a:gd name="f15" fmla="val 80575"/>
                <a:gd name="f16" fmla="val 91991"/>
                <a:gd name="f17" fmla="val 169341"/>
                <a:gd name="f18" fmla="val 51456"/>
                <a:gd name="f19" fmla="val 265220"/>
                <a:gd name="f20" fmla="val 30609"/>
                <a:gd name="f21" fmla="val 314525"/>
                <a:gd name="f22" fmla="val 13484"/>
                <a:gd name="f23" fmla="val 364905"/>
                <a:gd name="f24" fmla="val 3061"/>
                <a:gd name="f25" fmla="val 415368"/>
                <a:gd name="f26" fmla="val 6039"/>
                <a:gd name="f27" fmla="val 414541"/>
                <a:gd name="f28" fmla="val 9100"/>
                <a:gd name="f29" fmla="val 413714"/>
                <a:gd name="f30" fmla="val 22336"/>
                <a:gd name="f31" fmla="val 364409"/>
                <a:gd name="f32" fmla="val 38881"/>
                <a:gd name="f33" fmla="val 315848"/>
                <a:gd name="f34" fmla="val 58984"/>
                <a:gd name="f35" fmla="val 268364"/>
                <a:gd name="f36" fmla="val 98858"/>
                <a:gd name="f37" fmla="val 173973"/>
                <a:gd name="f38" fmla="val 151141"/>
                <a:gd name="f39" fmla="val 86532"/>
                <a:gd name="f40" fmla="+- 0 0 -90"/>
                <a:gd name="f41" fmla="*/ f3 1 214757"/>
                <a:gd name="f42" fmla="*/ f4 1 416195"/>
                <a:gd name="f43" fmla="+- f7 0 f5"/>
                <a:gd name="f44" fmla="+- f6 0 f5"/>
                <a:gd name="f45" fmla="*/ f40 f0 1"/>
                <a:gd name="f46" fmla="*/ f44 1 214757"/>
                <a:gd name="f47" fmla="*/ f43 1 416195"/>
                <a:gd name="f48" fmla="*/ 214757 f44 1"/>
                <a:gd name="f49" fmla="*/ 7032 f43 1"/>
                <a:gd name="f50" fmla="*/ 209959 f44 1"/>
                <a:gd name="f51" fmla="*/ 0 f43 1"/>
                <a:gd name="f52" fmla="*/ 51456 f44 1"/>
                <a:gd name="f53" fmla="*/ 265220 f43 1"/>
                <a:gd name="f54" fmla="*/ 0 f44 1"/>
                <a:gd name="f55" fmla="*/ 416195 f43 1"/>
                <a:gd name="f56" fmla="*/ 9100 f44 1"/>
                <a:gd name="f57" fmla="*/ 413714 f43 1"/>
                <a:gd name="f58" fmla="*/ 58984 f44 1"/>
                <a:gd name="f59" fmla="*/ 268364 f43 1"/>
                <a:gd name="f60" fmla="*/ f45 1 f2"/>
                <a:gd name="f61" fmla="*/ f48 1 214757"/>
                <a:gd name="f62" fmla="*/ f49 1 416195"/>
                <a:gd name="f63" fmla="*/ f50 1 214757"/>
                <a:gd name="f64" fmla="*/ f51 1 416195"/>
                <a:gd name="f65" fmla="*/ f52 1 214757"/>
                <a:gd name="f66" fmla="*/ f53 1 416195"/>
                <a:gd name="f67" fmla="*/ f54 1 214757"/>
                <a:gd name="f68" fmla="*/ f55 1 416195"/>
                <a:gd name="f69" fmla="*/ f56 1 214757"/>
                <a:gd name="f70" fmla="*/ f57 1 416195"/>
                <a:gd name="f71" fmla="*/ f58 1 214757"/>
                <a:gd name="f72" fmla="*/ f59 1 4161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214757" h="416195">
                  <a:moveTo>
                    <a:pt x="f6" y="f8"/>
                  </a:moveTo>
                  <a:cubicBezTo>
                    <a:pt x="f9" y="f10"/>
                    <a:pt x="f11" y="f12"/>
                    <a:pt x="f13" y="f5"/>
                  </a:cubicBezTo>
                  <a:cubicBezTo>
                    <a:pt x="f14" y="f15"/>
                    <a:pt x="f16" y="f17"/>
                    <a:pt x="f18" y="f19"/>
                  </a:cubicBezTo>
                  <a:cubicBezTo>
                    <a:pt x="f20" y="f21"/>
                    <a:pt x="f22" y="f23"/>
                    <a:pt x="f5" y="f7"/>
                  </a:cubicBezTo>
                  <a:cubicBezTo>
                    <a:pt x="f24" y="f25"/>
                    <a:pt x="f26" y="f27"/>
                    <a:pt x="f28" y="f29"/>
                  </a:cubicBezTo>
                  <a:cubicBezTo>
                    <a:pt x="f30" y="f31"/>
                    <a:pt x="f32" y="f33"/>
                    <a:pt x="f34" y="f35"/>
                  </a:cubicBezTo>
                  <a:cubicBezTo>
                    <a:pt x="f36" y="f37"/>
                    <a:pt x="f38" y="f39"/>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2" name="Freeform: Shape 420">
              <a:extLst>
                <a:ext uri="{FF2B5EF4-FFF2-40B4-BE49-F238E27FC236}">
                  <a16:creationId xmlns:a16="http://schemas.microsoft.com/office/drawing/2014/main" id="{4D5A5CC1-FFF2-5F18-8A6F-82917B30440D}"/>
                </a:ext>
              </a:extLst>
            </p:cNvPr>
            <p:cNvSpPr/>
            <p:nvPr/>
          </p:nvSpPr>
          <p:spPr>
            <a:xfrm>
              <a:off x="7213738" y="3435035"/>
              <a:ext cx="592549" cy="922986"/>
            </a:xfrm>
            <a:custGeom>
              <a:avLst/>
              <a:gdLst>
                <a:gd name="f0" fmla="val 10800000"/>
                <a:gd name="f1" fmla="val 5400000"/>
                <a:gd name="f2" fmla="val 180"/>
                <a:gd name="f3" fmla="val w"/>
                <a:gd name="f4" fmla="val h"/>
                <a:gd name="f5" fmla="val 0"/>
                <a:gd name="f6" fmla="val 386000"/>
                <a:gd name="f7" fmla="val 601253"/>
                <a:gd name="f8" fmla="val 321309"/>
                <a:gd name="f9" fmla="val 430755"/>
                <a:gd name="f10" fmla="val 344389"/>
                <a:gd name="f11" fmla="val 485272"/>
                <a:gd name="f12" fmla="val 362837"/>
                <a:gd name="f13" fmla="val 541112"/>
                <a:gd name="f14" fmla="val 376818"/>
                <a:gd name="f15" fmla="val 598027"/>
                <a:gd name="f16" fmla="val 379878"/>
                <a:gd name="f17" fmla="val 599103"/>
                <a:gd name="f18" fmla="val 382939"/>
                <a:gd name="f19" fmla="val 600178"/>
                <a:gd name="f20" fmla="val 386001"/>
                <a:gd name="f21" fmla="val 601254"/>
                <a:gd name="f22" fmla="val 371771"/>
                <a:gd name="f23" fmla="val 542105"/>
                <a:gd name="f24" fmla="val 352745"/>
                <a:gd name="f25" fmla="val 484114"/>
                <a:gd name="f26" fmla="val 328837"/>
                <a:gd name="f27" fmla="val 427529"/>
                <a:gd name="f28" fmla="val 272334"/>
                <a:gd name="f29" fmla="val 294009"/>
                <a:gd name="f30" fmla="val 191511"/>
                <a:gd name="f31" fmla="val 174056"/>
                <a:gd name="f32" fmla="val 88434"/>
                <a:gd name="f33" fmla="val 70979"/>
                <a:gd name="f34" fmla="val 63451"/>
                <a:gd name="f35" fmla="val 45996"/>
                <a:gd name="f36" fmla="val 37475"/>
                <a:gd name="f37" fmla="val 22336"/>
                <a:gd name="f38" fmla="val 10589"/>
                <a:gd name="f39" fmla="val 7032"/>
                <a:gd name="f40" fmla="val 579"/>
                <a:gd name="f41" fmla="val 3557"/>
                <a:gd name="f42" fmla="val 1241"/>
                <a:gd name="f43" fmla="val 1903"/>
                <a:gd name="f44" fmla="val 28623"/>
                <a:gd name="f45" fmla="val 25397"/>
                <a:gd name="f46" fmla="val 56254"/>
                <a:gd name="f47" fmla="val 50297"/>
                <a:gd name="f48" fmla="val 82643"/>
                <a:gd name="f49" fmla="val 76770"/>
                <a:gd name="f50" fmla="val 184893"/>
                <a:gd name="f51" fmla="val 179019"/>
                <a:gd name="f52" fmla="val 265220"/>
                <a:gd name="f53" fmla="val 298145"/>
                <a:gd name="f54" fmla="val 321226"/>
                <a:gd name="f55" fmla="val 430672"/>
                <a:gd name="f56" fmla="+- 0 0 -90"/>
                <a:gd name="f57" fmla="*/ f3 1 386000"/>
                <a:gd name="f58" fmla="*/ f4 1 601253"/>
                <a:gd name="f59" fmla="+- f7 0 f5"/>
                <a:gd name="f60" fmla="+- f6 0 f5"/>
                <a:gd name="f61" fmla="*/ f56 f0 1"/>
                <a:gd name="f62" fmla="*/ f60 1 386000"/>
                <a:gd name="f63" fmla="*/ f59 1 601253"/>
                <a:gd name="f64" fmla="*/ 321309 f60 1"/>
                <a:gd name="f65" fmla="*/ 430755 f59 1"/>
                <a:gd name="f66" fmla="*/ 376818 f60 1"/>
                <a:gd name="f67" fmla="*/ 598027 f59 1"/>
                <a:gd name="f68" fmla="*/ 386001 f60 1"/>
                <a:gd name="f69" fmla="*/ 601254 f59 1"/>
                <a:gd name="f70" fmla="*/ 328837 f60 1"/>
                <a:gd name="f71" fmla="*/ 427529 f59 1"/>
                <a:gd name="f72" fmla="*/ 88434 f60 1"/>
                <a:gd name="f73" fmla="*/ 70979 f59 1"/>
                <a:gd name="f74" fmla="*/ 10589 f60 1"/>
                <a:gd name="f75" fmla="*/ 0 f59 1"/>
                <a:gd name="f76" fmla="*/ 0 f60 1"/>
                <a:gd name="f77" fmla="*/ 1903 f59 1"/>
                <a:gd name="f78" fmla="*/ 82643 f60 1"/>
                <a:gd name="f79" fmla="*/ 76770 f59 1"/>
                <a:gd name="f80" fmla="*/ 321226 f60 1"/>
                <a:gd name="f81" fmla="*/ 430672 f59 1"/>
                <a:gd name="f82" fmla="*/ f61 1 f2"/>
                <a:gd name="f83" fmla="*/ f64 1 386000"/>
                <a:gd name="f84" fmla="*/ f65 1 601253"/>
                <a:gd name="f85" fmla="*/ f66 1 386000"/>
                <a:gd name="f86" fmla="*/ f67 1 601253"/>
                <a:gd name="f87" fmla="*/ f68 1 386000"/>
                <a:gd name="f88" fmla="*/ f69 1 601253"/>
                <a:gd name="f89" fmla="*/ f70 1 386000"/>
                <a:gd name="f90" fmla="*/ f71 1 601253"/>
                <a:gd name="f91" fmla="*/ f72 1 386000"/>
                <a:gd name="f92" fmla="*/ f73 1 601253"/>
                <a:gd name="f93" fmla="*/ f74 1 386000"/>
                <a:gd name="f94" fmla="*/ f75 1 601253"/>
                <a:gd name="f95" fmla="*/ f76 1 386000"/>
                <a:gd name="f96" fmla="*/ f77 1 601253"/>
                <a:gd name="f97" fmla="*/ f78 1 386000"/>
                <a:gd name="f98" fmla="*/ f79 1 601253"/>
                <a:gd name="f99" fmla="*/ f80 1 386000"/>
                <a:gd name="f100" fmla="*/ f81 1 601253"/>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386000" h="60125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5"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3" name="Freeform: Shape 421">
              <a:extLst>
                <a:ext uri="{FF2B5EF4-FFF2-40B4-BE49-F238E27FC236}">
                  <a16:creationId xmlns:a16="http://schemas.microsoft.com/office/drawing/2014/main" id="{0F7EB8DD-8C97-3720-5DC1-FD15DD517E01}"/>
                </a:ext>
              </a:extLst>
            </p:cNvPr>
            <p:cNvSpPr/>
            <p:nvPr/>
          </p:nvSpPr>
          <p:spPr>
            <a:xfrm>
              <a:off x="4410745" y="4333378"/>
              <a:ext cx="66037" cy="386187"/>
            </a:xfrm>
            <a:custGeom>
              <a:avLst/>
              <a:gdLst>
                <a:gd name="f0" fmla="val 10800000"/>
                <a:gd name="f1" fmla="val 5400000"/>
                <a:gd name="f2" fmla="val 180"/>
                <a:gd name="f3" fmla="val w"/>
                <a:gd name="f4" fmla="val h"/>
                <a:gd name="f5" fmla="val 0"/>
                <a:gd name="f6" fmla="val 43017"/>
                <a:gd name="f7" fmla="val 251570"/>
                <a:gd name="f8" fmla="val 4384"/>
                <a:gd name="f9" fmla="val 176207"/>
                <a:gd name="f10" fmla="val 2150"/>
                <a:gd name="f11" fmla="val 201190"/>
                <a:gd name="f12" fmla="val 661"/>
                <a:gd name="f13" fmla="val 226256"/>
                <a:gd name="f14" fmla="val 2730"/>
                <a:gd name="f15" fmla="val 5460"/>
                <a:gd name="f16" fmla="val 8107"/>
                <a:gd name="f17" fmla="val 251488"/>
                <a:gd name="f18" fmla="val 8769"/>
                <a:gd name="f19" fmla="val 223195"/>
                <a:gd name="f20" fmla="val 10506"/>
                <a:gd name="f21" fmla="val 194985"/>
                <a:gd name="f22" fmla="val 13319"/>
                <a:gd name="f23" fmla="val 167024"/>
                <a:gd name="f24" fmla="val 13732"/>
                <a:gd name="f25" fmla="val 162557"/>
                <a:gd name="f26" fmla="val 14311"/>
                <a:gd name="f27" fmla="val 158090"/>
                <a:gd name="f28" fmla="val 14808"/>
                <a:gd name="f29" fmla="val 153622"/>
                <a:gd name="f30" fmla="val 20599"/>
                <a:gd name="f31" fmla="val 101671"/>
                <a:gd name="f32" fmla="val 29947"/>
                <a:gd name="f33" fmla="val 50380"/>
                <a:gd name="f34" fmla="val 39956"/>
                <a:gd name="f35" fmla="val 827"/>
                <a:gd name="f36" fmla="val 36978"/>
                <a:gd name="f37" fmla="val 1737"/>
                <a:gd name="f38" fmla="val 33918"/>
                <a:gd name="f39" fmla="val 2564"/>
                <a:gd name="f40" fmla="val 20516"/>
                <a:gd name="f41" fmla="val 55261"/>
                <a:gd name="f42" fmla="val 11085"/>
                <a:gd name="f43" fmla="val 108950"/>
                <a:gd name="f44" fmla="val 5543"/>
                <a:gd name="f45" fmla="val 163302"/>
                <a:gd name="f46" fmla="val 5129"/>
                <a:gd name="f47" fmla="val 167603"/>
                <a:gd name="f48" fmla="val 4715"/>
                <a:gd name="f49" fmla="val 171905"/>
                <a:gd name="f50" fmla="+- 0 0 -90"/>
                <a:gd name="f51" fmla="*/ f3 1 43017"/>
                <a:gd name="f52" fmla="*/ f4 1 251570"/>
                <a:gd name="f53" fmla="+- f7 0 f5"/>
                <a:gd name="f54" fmla="+- f6 0 f5"/>
                <a:gd name="f55" fmla="*/ f50 f0 1"/>
                <a:gd name="f56" fmla="*/ f54 1 43017"/>
                <a:gd name="f57" fmla="*/ f53 1 251570"/>
                <a:gd name="f58" fmla="*/ 4384 f54 1"/>
                <a:gd name="f59" fmla="*/ 176207 f53 1"/>
                <a:gd name="f60" fmla="*/ 0 f54 1"/>
                <a:gd name="f61" fmla="*/ 251570 f53 1"/>
                <a:gd name="f62" fmla="*/ 8107 f54 1"/>
                <a:gd name="f63" fmla="*/ 251488 f53 1"/>
                <a:gd name="f64" fmla="*/ 13319 f54 1"/>
                <a:gd name="f65" fmla="*/ 167024 f53 1"/>
                <a:gd name="f66" fmla="*/ 14808 f54 1"/>
                <a:gd name="f67" fmla="*/ 153622 f53 1"/>
                <a:gd name="f68" fmla="*/ 43017 f54 1"/>
                <a:gd name="f69" fmla="*/ 0 f53 1"/>
                <a:gd name="f70" fmla="*/ 33918 f54 1"/>
                <a:gd name="f71" fmla="*/ 2564 f53 1"/>
                <a:gd name="f72" fmla="*/ 5543 f54 1"/>
                <a:gd name="f73" fmla="*/ 163302 f53 1"/>
                <a:gd name="f74" fmla="*/ f55 1 f2"/>
                <a:gd name="f75" fmla="*/ f58 1 43017"/>
                <a:gd name="f76" fmla="*/ f59 1 251570"/>
                <a:gd name="f77" fmla="*/ f60 1 43017"/>
                <a:gd name="f78" fmla="*/ f61 1 251570"/>
                <a:gd name="f79" fmla="*/ f62 1 43017"/>
                <a:gd name="f80" fmla="*/ f63 1 251570"/>
                <a:gd name="f81" fmla="*/ f64 1 43017"/>
                <a:gd name="f82" fmla="*/ f65 1 251570"/>
                <a:gd name="f83" fmla="*/ f66 1 43017"/>
                <a:gd name="f84" fmla="*/ f67 1 251570"/>
                <a:gd name="f85" fmla="*/ f68 1 43017"/>
                <a:gd name="f86" fmla="*/ f69 1 251570"/>
                <a:gd name="f87" fmla="*/ f70 1 43017"/>
                <a:gd name="f88" fmla="*/ f71 1 251570"/>
                <a:gd name="f89" fmla="*/ f72 1 43017"/>
                <a:gd name="f90" fmla="*/ f73 1 251570"/>
                <a:gd name="f91" fmla="*/ f5 1 f56"/>
                <a:gd name="f92" fmla="*/ f6 1 f56"/>
                <a:gd name="f93" fmla="*/ f5 1 f57"/>
                <a:gd name="f94" fmla="*/ f7 1 f57"/>
                <a:gd name="f95" fmla="+- f74 0 f1"/>
                <a:gd name="f96" fmla="*/ f75 1 f56"/>
                <a:gd name="f97" fmla="*/ f76 1 f57"/>
                <a:gd name="f98" fmla="*/ f77 1 f56"/>
                <a:gd name="f99" fmla="*/ f78 1 f57"/>
                <a:gd name="f100" fmla="*/ f79 1 f56"/>
                <a:gd name="f101" fmla="*/ f80 1 f57"/>
                <a:gd name="f102" fmla="*/ f81 1 f56"/>
                <a:gd name="f103" fmla="*/ f82 1 f57"/>
                <a:gd name="f104" fmla="*/ f83 1 f56"/>
                <a:gd name="f105" fmla="*/ f84 1 f57"/>
                <a:gd name="f106" fmla="*/ f85 1 f56"/>
                <a:gd name="f107" fmla="*/ f86 1 f57"/>
                <a:gd name="f108" fmla="*/ f87 1 f56"/>
                <a:gd name="f109" fmla="*/ f88 1 f57"/>
                <a:gd name="f110" fmla="*/ f89 1 f56"/>
                <a:gd name="f111" fmla="*/ f90 1 f57"/>
                <a:gd name="f112" fmla="*/ f91 f51 1"/>
                <a:gd name="f113" fmla="*/ f92 f51 1"/>
                <a:gd name="f114" fmla="*/ f94 f52 1"/>
                <a:gd name="f115" fmla="*/ f93 f52 1"/>
                <a:gd name="f116" fmla="*/ f96 f51 1"/>
                <a:gd name="f117" fmla="*/ f97 f52 1"/>
                <a:gd name="f118" fmla="*/ f98 f51 1"/>
                <a:gd name="f119" fmla="*/ f99 f52 1"/>
                <a:gd name="f120" fmla="*/ f100 f51 1"/>
                <a:gd name="f121" fmla="*/ f101 f52 1"/>
                <a:gd name="f122" fmla="*/ f102 f51 1"/>
                <a:gd name="f123" fmla="*/ f103 f52 1"/>
                <a:gd name="f124" fmla="*/ f104 f51 1"/>
                <a:gd name="f125" fmla="*/ f105 f52 1"/>
                <a:gd name="f126" fmla="*/ f106 f51 1"/>
                <a:gd name="f127" fmla="*/ f107 f52 1"/>
                <a:gd name="f128" fmla="*/ f108 f51 1"/>
                <a:gd name="f129" fmla="*/ f109 f52 1"/>
                <a:gd name="f130" fmla="*/ f110 f51 1"/>
                <a:gd name="f131" fmla="*/ f111 f52 1"/>
              </a:gdLst>
              <a:ahLst/>
              <a:cxnLst>
                <a:cxn ang="3cd4">
                  <a:pos x="hc" y="t"/>
                </a:cxn>
                <a:cxn ang="0">
                  <a:pos x="r" y="vc"/>
                </a:cxn>
                <a:cxn ang="cd4">
                  <a:pos x="hc" y="b"/>
                </a:cxn>
                <a:cxn ang="cd2">
                  <a:pos x="l" y="vc"/>
                </a:cxn>
                <a:cxn ang="f95">
                  <a:pos x="f116" y="f117"/>
                </a:cxn>
                <a:cxn ang="f95">
                  <a:pos x="f118" y="f119"/>
                </a:cxn>
                <a:cxn ang="f95">
                  <a:pos x="f120" y="f121"/>
                </a:cxn>
                <a:cxn ang="f95">
                  <a:pos x="f122" y="f123"/>
                </a:cxn>
                <a:cxn ang="f95">
                  <a:pos x="f124" y="f125"/>
                </a:cxn>
                <a:cxn ang="f95">
                  <a:pos x="f126" y="f127"/>
                </a:cxn>
                <a:cxn ang="f95">
                  <a:pos x="f128" y="f129"/>
                </a:cxn>
                <a:cxn ang="f95">
                  <a:pos x="f130" y="f131"/>
                </a:cxn>
                <a:cxn ang="f95">
                  <a:pos x="f116" y="f117"/>
                </a:cxn>
              </a:cxnLst>
              <a:rect l="f112" t="f115" r="f113" b="f114"/>
              <a:pathLst>
                <a:path w="43017" h="251570">
                  <a:moveTo>
                    <a:pt x="f8" y="f9"/>
                  </a:moveTo>
                  <a:cubicBezTo>
                    <a:pt x="f10" y="f11"/>
                    <a:pt x="f12" y="f13"/>
                    <a:pt x="f5" y="f7"/>
                  </a:cubicBezTo>
                  <a:cubicBezTo>
                    <a:pt x="f14" y="f7"/>
                    <a:pt x="f15" y="f7"/>
                    <a:pt x="f16" y="f17"/>
                  </a:cubicBezTo>
                  <a:cubicBezTo>
                    <a:pt x="f18" y="f19"/>
                    <a:pt x="f20" y="f21"/>
                    <a:pt x="f22" y="f23"/>
                  </a:cubicBezTo>
                  <a:cubicBezTo>
                    <a:pt x="f24" y="f25"/>
                    <a:pt x="f26" y="f27"/>
                    <a:pt x="f28" y="f29"/>
                  </a:cubicBezTo>
                  <a:cubicBezTo>
                    <a:pt x="f30" y="f31"/>
                    <a:pt x="f32" y="f33"/>
                    <a:pt x="f6" y="f5"/>
                  </a:cubicBezTo>
                  <a:cubicBezTo>
                    <a:pt x="f34" y="f35"/>
                    <a:pt x="f36" y="f37"/>
                    <a:pt x="f38" y="f39"/>
                  </a:cubicBezTo>
                  <a:cubicBezTo>
                    <a:pt x="f40" y="f41"/>
                    <a:pt x="f42" y="f43"/>
                    <a:pt x="f44" y="f45"/>
                  </a:cubicBezTo>
                  <a:cubicBezTo>
                    <a:pt x="f46" y="f47"/>
                    <a:pt x="f48" y="f4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4" name="Freeform: Shape 422">
              <a:extLst>
                <a:ext uri="{FF2B5EF4-FFF2-40B4-BE49-F238E27FC236}">
                  <a16:creationId xmlns:a16="http://schemas.microsoft.com/office/drawing/2014/main" id="{ABA0C9D1-136C-B3D0-E890-612461048073}"/>
                </a:ext>
              </a:extLst>
            </p:cNvPr>
            <p:cNvSpPr/>
            <p:nvPr/>
          </p:nvSpPr>
          <p:spPr>
            <a:xfrm>
              <a:off x="4796933" y="3358582"/>
              <a:ext cx="339708" cy="326495"/>
            </a:xfrm>
            <a:custGeom>
              <a:avLst/>
              <a:gdLst>
                <a:gd name="f0" fmla="val 10800000"/>
                <a:gd name="f1" fmla="val 5400000"/>
                <a:gd name="f2" fmla="val 180"/>
                <a:gd name="f3" fmla="val w"/>
                <a:gd name="f4" fmla="val h"/>
                <a:gd name="f5" fmla="val 0"/>
                <a:gd name="f6" fmla="val 221292"/>
                <a:gd name="f7" fmla="val 212689"/>
                <a:gd name="f8" fmla="val 68663"/>
                <a:gd name="f9" fmla="val 140717"/>
                <a:gd name="f10" fmla="val 73212"/>
                <a:gd name="f11" fmla="val 136002"/>
                <a:gd name="f12" fmla="val 77763"/>
                <a:gd name="f13" fmla="val 131286"/>
                <a:gd name="f14" fmla="val 82395"/>
                <a:gd name="f15" fmla="val 126654"/>
                <a:gd name="f16" fmla="val 125744"/>
                <a:gd name="f17" fmla="val 83305"/>
                <a:gd name="f18" fmla="val 172153"/>
                <a:gd name="f19" fmla="val 44010"/>
                <a:gd name="f20" fmla="val 221293"/>
                <a:gd name="f21" fmla="val 8686"/>
                <a:gd name="f22" fmla="val 220631"/>
                <a:gd name="f23" fmla="val 5791"/>
                <a:gd name="f24" fmla="val 220051"/>
                <a:gd name="f25" fmla="val 2895"/>
                <a:gd name="f26" fmla="val 219390"/>
                <a:gd name="f27" fmla="val 168844"/>
                <a:gd name="f28" fmla="val 36069"/>
                <a:gd name="f29" fmla="val 121111"/>
                <a:gd name="f30" fmla="val 76439"/>
                <a:gd name="f31" fmla="val 76605"/>
                <a:gd name="f32" fmla="val 120946"/>
                <a:gd name="f33" fmla="val 74288"/>
                <a:gd name="f34" fmla="val 123262"/>
                <a:gd name="f35" fmla="val 72137"/>
                <a:gd name="f36" fmla="val 125579"/>
                <a:gd name="f37" fmla="val 69821"/>
                <a:gd name="f38" fmla="val 127895"/>
                <a:gd name="f39" fmla="val 66843"/>
                <a:gd name="f40" fmla="val 130956"/>
                <a:gd name="f41" fmla="val 63782"/>
                <a:gd name="f42" fmla="val 134017"/>
                <a:gd name="f43" fmla="val 60804"/>
                <a:gd name="f44" fmla="val 137077"/>
                <a:gd name="f45" fmla="val 39543"/>
                <a:gd name="f46" fmla="val 159165"/>
                <a:gd name="f47" fmla="val 19275"/>
                <a:gd name="f48" fmla="val 182080"/>
                <a:gd name="f49" fmla="val 205657"/>
                <a:gd name="f50" fmla="val 1572"/>
                <a:gd name="f51" fmla="val 207974"/>
                <a:gd name="f52" fmla="val 3226"/>
                <a:gd name="f53" fmla="val 210290"/>
                <a:gd name="f54" fmla="val 4798"/>
                <a:gd name="f55" fmla="val 22171"/>
                <a:gd name="f56" fmla="val 191346"/>
                <a:gd name="f57" fmla="val 40288"/>
                <a:gd name="f58" fmla="val 170664"/>
                <a:gd name="f59" fmla="val 59315"/>
                <a:gd name="f60" fmla="val 150479"/>
                <a:gd name="f61" fmla="val 62375"/>
                <a:gd name="f62" fmla="val 147253"/>
                <a:gd name="f63" fmla="val 65519"/>
                <a:gd name="f64" fmla="val 144026"/>
                <a:gd name="f65" fmla="val 68580"/>
                <a:gd name="f66" fmla="val 140800"/>
                <a:gd name="f67" fmla="+- 0 0 -90"/>
                <a:gd name="f68" fmla="*/ f3 1 221292"/>
                <a:gd name="f69" fmla="*/ f4 1 212689"/>
                <a:gd name="f70" fmla="+- f7 0 f5"/>
                <a:gd name="f71" fmla="+- f6 0 f5"/>
                <a:gd name="f72" fmla="*/ f67 f0 1"/>
                <a:gd name="f73" fmla="*/ f71 1 221292"/>
                <a:gd name="f74" fmla="*/ f70 1 212689"/>
                <a:gd name="f75" fmla="*/ 68663 f71 1"/>
                <a:gd name="f76" fmla="*/ 140717 f70 1"/>
                <a:gd name="f77" fmla="*/ 82395 f71 1"/>
                <a:gd name="f78" fmla="*/ 126654 f70 1"/>
                <a:gd name="f79" fmla="*/ 221293 f71 1"/>
                <a:gd name="f80" fmla="*/ 8686 f70 1"/>
                <a:gd name="f81" fmla="*/ 219390 f71 1"/>
                <a:gd name="f82" fmla="*/ 0 f70 1"/>
                <a:gd name="f83" fmla="*/ 76605 f71 1"/>
                <a:gd name="f84" fmla="*/ 120946 f70 1"/>
                <a:gd name="f85" fmla="*/ 69821 f71 1"/>
                <a:gd name="f86" fmla="*/ 127895 f70 1"/>
                <a:gd name="f87" fmla="*/ 60804 f71 1"/>
                <a:gd name="f88" fmla="*/ 137077 f70 1"/>
                <a:gd name="f89" fmla="*/ 0 f71 1"/>
                <a:gd name="f90" fmla="*/ 205657 f70 1"/>
                <a:gd name="f91" fmla="*/ 4798 f71 1"/>
                <a:gd name="f92" fmla="*/ 212689 f70 1"/>
                <a:gd name="f93" fmla="*/ 59315 f71 1"/>
                <a:gd name="f94" fmla="*/ 150479 f70 1"/>
                <a:gd name="f95" fmla="*/ 68580 f71 1"/>
                <a:gd name="f96" fmla="*/ 140800 f70 1"/>
                <a:gd name="f97" fmla="*/ f72 1 f2"/>
                <a:gd name="f98" fmla="*/ f75 1 221292"/>
                <a:gd name="f99" fmla="*/ f76 1 212689"/>
                <a:gd name="f100" fmla="*/ f77 1 221292"/>
                <a:gd name="f101" fmla="*/ f78 1 212689"/>
                <a:gd name="f102" fmla="*/ f79 1 221292"/>
                <a:gd name="f103" fmla="*/ f80 1 212689"/>
                <a:gd name="f104" fmla="*/ f81 1 221292"/>
                <a:gd name="f105" fmla="*/ f82 1 212689"/>
                <a:gd name="f106" fmla="*/ f83 1 221292"/>
                <a:gd name="f107" fmla="*/ f84 1 212689"/>
                <a:gd name="f108" fmla="*/ f85 1 221292"/>
                <a:gd name="f109" fmla="*/ f86 1 212689"/>
                <a:gd name="f110" fmla="*/ f87 1 221292"/>
                <a:gd name="f111" fmla="*/ f88 1 212689"/>
                <a:gd name="f112" fmla="*/ f89 1 221292"/>
                <a:gd name="f113" fmla="*/ f90 1 212689"/>
                <a:gd name="f114" fmla="*/ f91 1 221292"/>
                <a:gd name="f115" fmla="*/ f92 1 212689"/>
                <a:gd name="f116" fmla="*/ f93 1 221292"/>
                <a:gd name="f117" fmla="*/ f94 1 212689"/>
                <a:gd name="f118" fmla="*/ f95 1 221292"/>
                <a:gd name="f119" fmla="*/ f96 1 21268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1292" h="212689">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0" y="f51"/>
                    <a:pt x="f52" y="f53"/>
                    <a:pt x="f54" y="f7"/>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5" name="Freeform: Shape 423">
              <a:extLst>
                <a:ext uri="{FF2B5EF4-FFF2-40B4-BE49-F238E27FC236}">
                  <a16:creationId xmlns:a16="http://schemas.microsoft.com/office/drawing/2014/main" id="{19D2231E-90F8-63D8-B8BA-3F625F5A0222}"/>
                </a:ext>
              </a:extLst>
            </p:cNvPr>
            <p:cNvSpPr/>
            <p:nvPr/>
          </p:nvSpPr>
          <p:spPr>
            <a:xfrm>
              <a:off x="6741194" y="3150821"/>
              <a:ext cx="475972" cy="277099"/>
            </a:xfrm>
            <a:custGeom>
              <a:avLst/>
              <a:gdLst>
                <a:gd name="f0" fmla="val 10800000"/>
                <a:gd name="f1" fmla="val 5400000"/>
                <a:gd name="f2" fmla="val 180"/>
                <a:gd name="f3" fmla="val w"/>
                <a:gd name="f4" fmla="val h"/>
                <a:gd name="f5" fmla="val 0"/>
                <a:gd name="f6" fmla="val 310058"/>
                <a:gd name="f7" fmla="val 180508"/>
                <a:gd name="f8" fmla="val 157263"/>
                <a:gd name="f9" fmla="val 73874"/>
                <a:gd name="f10" fmla="val 147584"/>
                <a:gd name="f11" fmla="val 68414"/>
                <a:gd name="f12" fmla="val 137905"/>
                <a:gd name="f13" fmla="val 63120"/>
                <a:gd name="f14" fmla="val 128060"/>
                <a:gd name="f15" fmla="val 57908"/>
                <a:gd name="f16" fmla="val 125496"/>
                <a:gd name="f17" fmla="val 56502"/>
                <a:gd name="f18" fmla="val 122849"/>
                <a:gd name="f19" fmla="val 55178"/>
                <a:gd name="f20" fmla="val 120201"/>
                <a:gd name="f21" fmla="val 53772"/>
                <a:gd name="f22" fmla="val 93977"/>
                <a:gd name="f23" fmla="val 40122"/>
                <a:gd name="f24" fmla="val 67174"/>
                <a:gd name="f25" fmla="val 27465"/>
                <a:gd name="f26" fmla="val 39791"/>
                <a:gd name="f27" fmla="val 15883"/>
                <a:gd name="f28" fmla="val 26638"/>
                <a:gd name="f29" fmla="val 10341"/>
                <a:gd name="f30" fmla="val 13319"/>
                <a:gd name="f31" fmla="val 5046"/>
                <a:gd name="f32" fmla="val 1241"/>
                <a:gd name="f33" fmla="val 3392"/>
                <a:gd name="f34" fmla="val 2564"/>
                <a:gd name="f35" fmla="val 6784"/>
                <a:gd name="f36" fmla="val 3806"/>
                <a:gd name="f37" fmla="val 10175"/>
                <a:gd name="f38" fmla="val 14808"/>
                <a:gd name="f39" fmla="val 14394"/>
                <a:gd name="f40" fmla="val 25728"/>
                <a:gd name="f41" fmla="val 18779"/>
                <a:gd name="f42" fmla="val 36648"/>
                <a:gd name="f43" fmla="val 23411"/>
                <a:gd name="f44" fmla="val 64940"/>
                <a:gd name="f45" fmla="val 35324"/>
                <a:gd name="f46" fmla="val 92488"/>
                <a:gd name="f47" fmla="val 48477"/>
                <a:gd name="f48" fmla="val 119457"/>
                <a:gd name="f49" fmla="val 62624"/>
                <a:gd name="f50" fmla="val 122104"/>
                <a:gd name="f51" fmla="val 64030"/>
                <a:gd name="f52" fmla="val 124668"/>
                <a:gd name="f53" fmla="val 65354"/>
                <a:gd name="f54" fmla="val 127316"/>
                <a:gd name="f55" fmla="val 66760"/>
                <a:gd name="f56" fmla="val 133189"/>
                <a:gd name="f57" fmla="val 69903"/>
                <a:gd name="f58" fmla="val 138980"/>
                <a:gd name="f59" fmla="val 73047"/>
                <a:gd name="f60" fmla="val 144771"/>
                <a:gd name="f61" fmla="val 76274"/>
                <a:gd name="f62" fmla="val 148494"/>
                <a:gd name="f63" fmla="val 78342"/>
                <a:gd name="f64" fmla="val 152216"/>
                <a:gd name="f65" fmla="val 80327"/>
                <a:gd name="f66" fmla="val 155856"/>
                <a:gd name="f67" fmla="val 82478"/>
                <a:gd name="f68" fmla="val 206237"/>
                <a:gd name="f69" fmla="val 111267"/>
                <a:gd name="f70" fmla="val 254135"/>
                <a:gd name="f71" fmla="val 144026"/>
                <a:gd name="f72" fmla="val 299552"/>
                <a:gd name="f73" fmla="val 180509"/>
                <a:gd name="f74" fmla="val 303026"/>
                <a:gd name="f75" fmla="val 179847"/>
                <a:gd name="f76" fmla="val 306583"/>
                <a:gd name="f77" fmla="val 179185"/>
                <a:gd name="f78" fmla="val 178523"/>
                <a:gd name="f79" fmla="val 265220"/>
                <a:gd name="f80" fmla="val 142041"/>
                <a:gd name="f81" fmla="val 217818"/>
                <a:gd name="f82" fmla="val 109198"/>
                <a:gd name="f83" fmla="val 168100"/>
                <a:gd name="f84" fmla="val 80244"/>
                <a:gd name="f85" fmla="val 164542"/>
                <a:gd name="f86" fmla="val 78176"/>
                <a:gd name="f87" fmla="val 160903"/>
                <a:gd name="f88" fmla="val 76025"/>
                <a:gd name="f89" fmla="val 73957"/>
                <a:gd name="f90" fmla="+- 0 0 -90"/>
                <a:gd name="f91" fmla="*/ f3 1 310058"/>
                <a:gd name="f92" fmla="*/ f4 1 180508"/>
                <a:gd name="f93" fmla="+- f7 0 f5"/>
                <a:gd name="f94" fmla="+- f6 0 f5"/>
                <a:gd name="f95" fmla="*/ f90 f0 1"/>
                <a:gd name="f96" fmla="*/ f94 1 310058"/>
                <a:gd name="f97" fmla="*/ f93 1 180508"/>
                <a:gd name="f98" fmla="*/ 157263 f94 1"/>
                <a:gd name="f99" fmla="*/ 73874 f93 1"/>
                <a:gd name="f100" fmla="*/ 128060 f94 1"/>
                <a:gd name="f101" fmla="*/ 57908 f93 1"/>
                <a:gd name="f102" fmla="*/ 120201 f94 1"/>
                <a:gd name="f103" fmla="*/ 53772 f93 1"/>
                <a:gd name="f104" fmla="*/ 39791 f94 1"/>
                <a:gd name="f105" fmla="*/ 15883 f93 1"/>
                <a:gd name="f106" fmla="*/ 0 f94 1"/>
                <a:gd name="f107" fmla="*/ 0 f93 1"/>
                <a:gd name="f108" fmla="*/ 3806 f94 1"/>
                <a:gd name="f109" fmla="*/ 10175 f93 1"/>
                <a:gd name="f110" fmla="*/ 36648 f94 1"/>
                <a:gd name="f111" fmla="*/ 23411 f93 1"/>
                <a:gd name="f112" fmla="*/ 119457 f94 1"/>
                <a:gd name="f113" fmla="*/ 62624 f93 1"/>
                <a:gd name="f114" fmla="*/ 127316 f94 1"/>
                <a:gd name="f115" fmla="*/ 66760 f93 1"/>
                <a:gd name="f116" fmla="*/ 144771 f94 1"/>
                <a:gd name="f117" fmla="*/ 76274 f93 1"/>
                <a:gd name="f118" fmla="*/ 155856 f94 1"/>
                <a:gd name="f119" fmla="*/ 82478 f93 1"/>
                <a:gd name="f120" fmla="*/ 299552 f94 1"/>
                <a:gd name="f121" fmla="*/ 180509 f93 1"/>
                <a:gd name="f122" fmla="*/ 310058 f94 1"/>
                <a:gd name="f123" fmla="*/ 178523 f93 1"/>
                <a:gd name="f124" fmla="*/ 168100 f94 1"/>
                <a:gd name="f125" fmla="*/ 80244 f93 1"/>
                <a:gd name="f126" fmla="*/ 73957 f93 1"/>
                <a:gd name="f127" fmla="*/ f95 1 f2"/>
                <a:gd name="f128" fmla="*/ f98 1 310058"/>
                <a:gd name="f129" fmla="*/ f99 1 180508"/>
                <a:gd name="f130" fmla="*/ f100 1 310058"/>
                <a:gd name="f131" fmla="*/ f101 1 180508"/>
                <a:gd name="f132" fmla="*/ f102 1 310058"/>
                <a:gd name="f133" fmla="*/ f103 1 180508"/>
                <a:gd name="f134" fmla="*/ f104 1 310058"/>
                <a:gd name="f135" fmla="*/ f105 1 180508"/>
                <a:gd name="f136" fmla="*/ f106 1 310058"/>
                <a:gd name="f137" fmla="*/ f107 1 180508"/>
                <a:gd name="f138" fmla="*/ f108 1 310058"/>
                <a:gd name="f139" fmla="*/ f109 1 180508"/>
                <a:gd name="f140" fmla="*/ f110 1 310058"/>
                <a:gd name="f141" fmla="*/ f111 1 180508"/>
                <a:gd name="f142" fmla="*/ f112 1 310058"/>
                <a:gd name="f143" fmla="*/ f113 1 180508"/>
                <a:gd name="f144" fmla="*/ f114 1 310058"/>
                <a:gd name="f145" fmla="*/ f115 1 180508"/>
                <a:gd name="f146" fmla="*/ f116 1 310058"/>
                <a:gd name="f147" fmla="*/ f117 1 180508"/>
                <a:gd name="f148" fmla="*/ f118 1 310058"/>
                <a:gd name="f149" fmla="*/ f119 1 180508"/>
                <a:gd name="f150" fmla="*/ f120 1 310058"/>
                <a:gd name="f151" fmla="*/ f121 1 180508"/>
                <a:gd name="f152" fmla="*/ f122 1 310058"/>
                <a:gd name="f153" fmla="*/ f123 1 180508"/>
                <a:gd name="f154" fmla="*/ f124 1 310058"/>
                <a:gd name="f155" fmla="*/ f125 1 180508"/>
                <a:gd name="f156" fmla="*/ f126 1 180508"/>
                <a:gd name="f157" fmla="*/ f5 1 f96"/>
                <a:gd name="f158" fmla="*/ f6 1 f96"/>
                <a:gd name="f159" fmla="*/ f5 1 f97"/>
                <a:gd name="f160" fmla="*/ f7 1 f97"/>
                <a:gd name="f161" fmla="+- f127 0 f1"/>
                <a:gd name="f162" fmla="*/ f128 1 f96"/>
                <a:gd name="f163" fmla="*/ f129 1 f97"/>
                <a:gd name="f164" fmla="*/ f130 1 f96"/>
                <a:gd name="f165" fmla="*/ f131 1 f97"/>
                <a:gd name="f166" fmla="*/ f132 1 f96"/>
                <a:gd name="f167" fmla="*/ f133 1 f97"/>
                <a:gd name="f168" fmla="*/ f134 1 f96"/>
                <a:gd name="f169" fmla="*/ f135 1 f97"/>
                <a:gd name="f170" fmla="*/ f136 1 f96"/>
                <a:gd name="f171" fmla="*/ f137 1 f97"/>
                <a:gd name="f172" fmla="*/ f138 1 f96"/>
                <a:gd name="f173" fmla="*/ f139 1 f97"/>
                <a:gd name="f174" fmla="*/ f140 1 f96"/>
                <a:gd name="f175" fmla="*/ f141 1 f97"/>
                <a:gd name="f176" fmla="*/ f142 1 f96"/>
                <a:gd name="f177" fmla="*/ f143 1 f97"/>
                <a:gd name="f178" fmla="*/ f144 1 f96"/>
                <a:gd name="f179" fmla="*/ f145 1 f97"/>
                <a:gd name="f180" fmla="*/ f146 1 f96"/>
                <a:gd name="f181" fmla="*/ f147 1 f97"/>
                <a:gd name="f182" fmla="*/ f148 1 f96"/>
                <a:gd name="f183" fmla="*/ f149 1 f97"/>
                <a:gd name="f184" fmla="*/ f150 1 f96"/>
                <a:gd name="f185" fmla="*/ f151 1 f97"/>
                <a:gd name="f186" fmla="*/ f152 1 f96"/>
                <a:gd name="f187" fmla="*/ f153 1 f97"/>
                <a:gd name="f188" fmla="*/ f154 1 f96"/>
                <a:gd name="f189" fmla="*/ f155 1 f97"/>
                <a:gd name="f190" fmla="*/ f156 1 f97"/>
                <a:gd name="f191" fmla="*/ f157 f91 1"/>
                <a:gd name="f192" fmla="*/ f158 f91 1"/>
                <a:gd name="f193" fmla="*/ f160 f92 1"/>
                <a:gd name="f194" fmla="*/ f159 f92 1"/>
                <a:gd name="f195" fmla="*/ f162 f91 1"/>
                <a:gd name="f196" fmla="*/ f163 f92 1"/>
                <a:gd name="f197" fmla="*/ f164 f91 1"/>
                <a:gd name="f198" fmla="*/ f165 f92 1"/>
                <a:gd name="f199" fmla="*/ f166 f91 1"/>
                <a:gd name="f200" fmla="*/ f167 f92 1"/>
                <a:gd name="f201" fmla="*/ f168 f91 1"/>
                <a:gd name="f202" fmla="*/ f169 f92 1"/>
                <a:gd name="f203" fmla="*/ f170 f91 1"/>
                <a:gd name="f204" fmla="*/ f171 f92 1"/>
                <a:gd name="f205" fmla="*/ f172 f91 1"/>
                <a:gd name="f206" fmla="*/ f173 f92 1"/>
                <a:gd name="f207" fmla="*/ f174 f91 1"/>
                <a:gd name="f208" fmla="*/ f175 f92 1"/>
                <a:gd name="f209" fmla="*/ f176 f91 1"/>
                <a:gd name="f210" fmla="*/ f177 f92 1"/>
                <a:gd name="f211" fmla="*/ f178 f91 1"/>
                <a:gd name="f212" fmla="*/ f179 f92 1"/>
                <a:gd name="f213" fmla="*/ f180 f91 1"/>
                <a:gd name="f214" fmla="*/ f181 f92 1"/>
                <a:gd name="f215" fmla="*/ f182 f91 1"/>
                <a:gd name="f216" fmla="*/ f183 f92 1"/>
                <a:gd name="f217" fmla="*/ f184 f91 1"/>
                <a:gd name="f218" fmla="*/ f185 f92 1"/>
                <a:gd name="f219" fmla="*/ f186 f91 1"/>
                <a:gd name="f220" fmla="*/ f187 f92 1"/>
                <a:gd name="f221" fmla="*/ f188 f91 1"/>
                <a:gd name="f222" fmla="*/ f189 f92 1"/>
                <a:gd name="f223" fmla="*/ f190 f92 1"/>
              </a:gdLst>
              <a:ahLst/>
              <a:cxnLst>
                <a:cxn ang="3cd4">
                  <a:pos x="hc" y="t"/>
                </a:cxn>
                <a:cxn ang="0">
                  <a:pos x="r" y="vc"/>
                </a:cxn>
                <a:cxn ang="cd4">
                  <a:pos x="hc" y="b"/>
                </a:cxn>
                <a:cxn ang="cd2">
                  <a:pos x="l" y="vc"/>
                </a:cxn>
                <a:cxn ang="f161">
                  <a:pos x="f195" y="f196"/>
                </a:cxn>
                <a:cxn ang="f161">
                  <a:pos x="f197" y="f198"/>
                </a:cxn>
                <a:cxn ang="f161">
                  <a:pos x="f199" y="f200"/>
                </a:cxn>
                <a:cxn ang="f161">
                  <a:pos x="f201" y="f202"/>
                </a:cxn>
                <a:cxn ang="f161">
                  <a:pos x="f203" y="f204"/>
                </a:cxn>
                <a:cxn ang="f161">
                  <a:pos x="f205" y="f206"/>
                </a:cxn>
                <a:cxn ang="f161">
                  <a:pos x="f207" y="f208"/>
                </a:cxn>
                <a:cxn ang="f161">
                  <a:pos x="f209" y="f210"/>
                </a:cxn>
                <a:cxn ang="f161">
                  <a:pos x="f211" y="f212"/>
                </a:cxn>
                <a:cxn ang="f161">
                  <a:pos x="f213" y="f214"/>
                </a:cxn>
                <a:cxn ang="f161">
                  <a:pos x="f215" y="f216"/>
                </a:cxn>
                <a:cxn ang="f161">
                  <a:pos x="f217" y="f218"/>
                </a:cxn>
                <a:cxn ang="f161">
                  <a:pos x="f219" y="f220"/>
                </a:cxn>
                <a:cxn ang="f161">
                  <a:pos x="f221" y="f222"/>
                </a:cxn>
                <a:cxn ang="f161">
                  <a:pos x="f195" y="f223"/>
                </a:cxn>
              </a:cxnLst>
              <a:rect l="f191" t="f194" r="f192" b="f193"/>
              <a:pathLst>
                <a:path w="310058" h="180508">
                  <a:moveTo>
                    <a:pt x="f8" y="f9"/>
                  </a:moveTo>
                  <a:cubicBezTo>
                    <a:pt x="f10" y="f11"/>
                    <a:pt x="f12" y="f13"/>
                    <a:pt x="f14" y="f15"/>
                  </a:cubicBezTo>
                  <a:cubicBezTo>
                    <a:pt x="f16" y="f17"/>
                    <a:pt x="f18" y="f19"/>
                    <a:pt x="f20" y="f21"/>
                  </a:cubicBezTo>
                  <a:cubicBezTo>
                    <a:pt x="f22" y="f23"/>
                    <a:pt x="f24" y="f25"/>
                    <a:pt x="f26" y="f27"/>
                  </a:cubicBezTo>
                  <a:cubicBezTo>
                    <a:pt x="f28" y="f29"/>
                    <a:pt x="f30" y="f31"/>
                    <a:pt x="f5"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6" y="f78"/>
                  </a:cubicBezTo>
                  <a:cubicBezTo>
                    <a:pt x="f79" y="f80"/>
                    <a:pt x="f81" y="f82"/>
                    <a:pt x="f83" y="f84"/>
                  </a:cubicBezTo>
                  <a:cubicBezTo>
                    <a:pt x="f85" y="f86"/>
                    <a:pt x="f87" y="f88"/>
                    <a:pt x="f8" y="f8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6" name="Freeform: Shape 424">
              <a:extLst>
                <a:ext uri="{FF2B5EF4-FFF2-40B4-BE49-F238E27FC236}">
                  <a16:creationId xmlns:a16="http://schemas.microsoft.com/office/drawing/2014/main" id="{657619F2-43B1-5365-629C-1FA6993584A3}"/>
                </a:ext>
              </a:extLst>
            </p:cNvPr>
            <p:cNvSpPr/>
            <p:nvPr/>
          </p:nvSpPr>
          <p:spPr>
            <a:xfrm>
              <a:off x="6102294" y="3039831"/>
              <a:ext cx="629125" cy="120645"/>
            </a:xfrm>
            <a:custGeom>
              <a:avLst/>
              <a:gdLst>
                <a:gd name="f0" fmla="val 10800000"/>
                <a:gd name="f1" fmla="val 5400000"/>
                <a:gd name="f2" fmla="val 180"/>
                <a:gd name="f3" fmla="val w"/>
                <a:gd name="f4" fmla="val h"/>
                <a:gd name="f5" fmla="val 0"/>
                <a:gd name="f6" fmla="val 409825"/>
                <a:gd name="f7" fmla="val 78589"/>
                <a:gd name="f8" fmla="val 232130"/>
                <a:gd name="f9" fmla="val 20185"/>
                <a:gd name="f10" fmla="val 162557"/>
                <a:gd name="f11" fmla="val 6866"/>
                <a:gd name="f12" fmla="val 91495"/>
                <a:gd name="f13" fmla="val 19358"/>
                <a:gd name="f14" fmla="val 12905"/>
                <a:gd name="f15" fmla="val 6536"/>
                <a:gd name="f16" fmla="val 166"/>
                <a:gd name="f17" fmla="val 83"/>
                <a:gd name="f18" fmla="val 248"/>
                <a:gd name="f19" fmla="val 2978"/>
                <a:gd name="f20" fmla="val 5708"/>
                <a:gd name="f21" fmla="val 8438"/>
                <a:gd name="f22" fmla="val 6453"/>
                <a:gd name="f23" fmla="val 8355"/>
                <a:gd name="f24" fmla="val 8190"/>
                <a:gd name="f25" fmla="val 92074"/>
                <a:gd name="f26" fmla="val 163633"/>
                <a:gd name="f27" fmla="val 15139"/>
                <a:gd name="f28" fmla="val 233784"/>
                <a:gd name="f29" fmla="val 28789"/>
                <a:gd name="f30" fmla="val 236680"/>
                <a:gd name="f31" fmla="val 29368"/>
                <a:gd name="f32" fmla="val 239492"/>
                <a:gd name="f33" fmla="val 29864"/>
                <a:gd name="f34" fmla="val 242388"/>
                <a:gd name="f35" fmla="val 30443"/>
                <a:gd name="f36" fmla="val 299304"/>
                <a:gd name="f37" fmla="val 42025"/>
                <a:gd name="f38" fmla="val 355144"/>
                <a:gd name="f39" fmla="val 58157"/>
                <a:gd name="f40" fmla="val 409826"/>
                <a:gd name="f41" fmla="val 78590"/>
                <a:gd name="f42" fmla="val 408585"/>
                <a:gd name="f43" fmla="val 75198"/>
                <a:gd name="f44" fmla="val 407261"/>
                <a:gd name="f45" fmla="val 71807"/>
                <a:gd name="f46" fmla="val 405937"/>
                <a:gd name="f47" fmla="val 68415"/>
                <a:gd name="f48" fmla="val 352000"/>
                <a:gd name="f49" fmla="val 48560"/>
                <a:gd name="f50" fmla="val 296904"/>
                <a:gd name="f51" fmla="val 33008"/>
                <a:gd name="f52" fmla="val 240733"/>
                <a:gd name="f53" fmla="val 21757"/>
                <a:gd name="f54" fmla="val 237838"/>
                <a:gd name="f55" fmla="val 21178"/>
                <a:gd name="f56" fmla="val 234943"/>
                <a:gd name="f57" fmla="val 20682"/>
                <a:gd name="f58" fmla="val 20103"/>
                <a:gd name="f59" fmla="+- 0 0 -90"/>
                <a:gd name="f60" fmla="*/ f3 1 409825"/>
                <a:gd name="f61" fmla="*/ f4 1 78589"/>
                <a:gd name="f62" fmla="+- f7 0 f5"/>
                <a:gd name="f63" fmla="+- f6 0 f5"/>
                <a:gd name="f64" fmla="*/ f59 f0 1"/>
                <a:gd name="f65" fmla="*/ f63 1 409825"/>
                <a:gd name="f66" fmla="*/ f62 1 78589"/>
                <a:gd name="f67" fmla="*/ 232130 f63 1"/>
                <a:gd name="f68" fmla="*/ 20185 f62 1"/>
                <a:gd name="f69" fmla="*/ 19358 f63 1"/>
                <a:gd name="f70" fmla="*/ 0 f62 1"/>
                <a:gd name="f71" fmla="*/ 83 f63 1"/>
                <a:gd name="f72" fmla="*/ 248 f62 1"/>
                <a:gd name="f73" fmla="*/ 0 f63 1"/>
                <a:gd name="f74" fmla="*/ 8438 f62 1"/>
                <a:gd name="f75" fmla="*/ 8190 f62 1"/>
                <a:gd name="f76" fmla="*/ 233784 f63 1"/>
                <a:gd name="f77" fmla="*/ 28789 f62 1"/>
                <a:gd name="f78" fmla="*/ 242388 f63 1"/>
                <a:gd name="f79" fmla="*/ 30443 f62 1"/>
                <a:gd name="f80" fmla="*/ 409826 f63 1"/>
                <a:gd name="f81" fmla="*/ 78590 f62 1"/>
                <a:gd name="f82" fmla="*/ 405937 f63 1"/>
                <a:gd name="f83" fmla="*/ 68415 f62 1"/>
                <a:gd name="f84" fmla="*/ 240733 f63 1"/>
                <a:gd name="f85" fmla="*/ 21757 f62 1"/>
                <a:gd name="f86" fmla="*/ 20103 f62 1"/>
                <a:gd name="f87" fmla="*/ f64 1 f2"/>
                <a:gd name="f88" fmla="*/ f67 1 409825"/>
                <a:gd name="f89" fmla="*/ f68 1 78589"/>
                <a:gd name="f90" fmla="*/ f69 1 409825"/>
                <a:gd name="f91" fmla="*/ f70 1 78589"/>
                <a:gd name="f92" fmla="*/ f71 1 409825"/>
                <a:gd name="f93" fmla="*/ f72 1 78589"/>
                <a:gd name="f94" fmla="*/ f73 1 409825"/>
                <a:gd name="f95" fmla="*/ f74 1 78589"/>
                <a:gd name="f96" fmla="*/ f75 1 78589"/>
                <a:gd name="f97" fmla="*/ f76 1 409825"/>
                <a:gd name="f98" fmla="*/ f77 1 78589"/>
                <a:gd name="f99" fmla="*/ f78 1 409825"/>
                <a:gd name="f100" fmla="*/ f79 1 78589"/>
                <a:gd name="f101" fmla="*/ f80 1 409825"/>
                <a:gd name="f102" fmla="*/ f81 1 78589"/>
                <a:gd name="f103" fmla="*/ f82 1 409825"/>
                <a:gd name="f104" fmla="*/ f83 1 78589"/>
                <a:gd name="f105" fmla="*/ f84 1 409825"/>
                <a:gd name="f106" fmla="*/ f85 1 78589"/>
                <a:gd name="f107" fmla="*/ f86 1 78589"/>
                <a:gd name="f108" fmla="*/ f5 1 f65"/>
                <a:gd name="f109" fmla="*/ f6 1 f65"/>
                <a:gd name="f110" fmla="*/ f5 1 f66"/>
                <a:gd name="f111" fmla="*/ f7 1 f66"/>
                <a:gd name="f112" fmla="+- f87 0 f1"/>
                <a:gd name="f113" fmla="*/ f88 1 f65"/>
                <a:gd name="f114" fmla="*/ f89 1 f66"/>
                <a:gd name="f115" fmla="*/ f90 1 f65"/>
                <a:gd name="f116" fmla="*/ f91 1 f66"/>
                <a:gd name="f117" fmla="*/ f92 1 f65"/>
                <a:gd name="f118" fmla="*/ f93 1 f66"/>
                <a:gd name="f119" fmla="*/ f94 1 f65"/>
                <a:gd name="f120" fmla="*/ f95 1 f66"/>
                <a:gd name="f121" fmla="*/ f96 1 f66"/>
                <a:gd name="f122" fmla="*/ f97 1 f65"/>
                <a:gd name="f123" fmla="*/ f98 1 f66"/>
                <a:gd name="f124" fmla="*/ f99 1 f65"/>
                <a:gd name="f125" fmla="*/ f100 1 f66"/>
                <a:gd name="f126" fmla="*/ f101 1 f65"/>
                <a:gd name="f127" fmla="*/ f102 1 f66"/>
                <a:gd name="f128" fmla="*/ f103 1 f65"/>
                <a:gd name="f129" fmla="*/ f104 1 f66"/>
                <a:gd name="f130" fmla="*/ f105 1 f65"/>
                <a:gd name="f131" fmla="*/ f106 1 f66"/>
                <a:gd name="f132" fmla="*/ f107 1 f66"/>
                <a:gd name="f133" fmla="*/ f108 f60 1"/>
                <a:gd name="f134" fmla="*/ f109 f60 1"/>
                <a:gd name="f135" fmla="*/ f111 f61 1"/>
                <a:gd name="f136" fmla="*/ f110 f61 1"/>
                <a:gd name="f137" fmla="*/ f113 f60 1"/>
                <a:gd name="f138" fmla="*/ f114 f61 1"/>
                <a:gd name="f139" fmla="*/ f115 f60 1"/>
                <a:gd name="f140" fmla="*/ f116 f61 1"/>
                <a:gd name="f141" fmla="*/ f117 f60 1"/>
                <a:gd name="f142" fmla="*/ f118 f61 1"/>
                <a:gd name="f143" fmla="*/ f119 f60 1"/>
                <a:gd name="f144" fmla="*/ f120 f61 1"/>
                <a:gd name="f145" fmla="*/ f121 f61 1"/>
                <a:gd name="f146" fmla="*/ f122 f60 1"/>
                <a:gd name="f147" fmla="*/ f123 f61 1"/>
                <a:gd name="f148" fmla="*/ f124 f60 1"/>
                <a:gd name="f149" fmla="*/ f125 f61 1"/>
                <a:gd name="f150" fmla="*/ f126 f60 1"/>
                <a:gd name="f151" fmla="*/ f127 f61 1"/>
                <a:gd name="f152" fmla="*/ f128 f60 1"/>
                <a:gd name="f153" fmla="*/ f129 f61 1"/>
                <a:gd name="f154" fmla="*/ f130 f60 1"/>
                <a:gd name="f155" fmla="*/ f131 f61 1"/>
                <a:gd name="f156" fmla="*/ f132 f61 1"/>
              </a:gdLst>
              <a:ahLst/>
              <a:cxnLst>
                <a:cxn ang="3cd4">
                  <a:pos x="hc" y="t"/>
                </a:cxn>
                <a:cxn ang="0">
                  <a:pos x="r" y="vc"/>
                </a:cxn>
                <a:cxn ang="cd4">
                  <a:pos x="hc" y="b"/>
                </a:cxn>
                <a:cxn ang="cd2">
                  <a:pos x="l" y="vc"/>
                </a:cxn>
                <a:cxn ang="f112">
                  <a:pos x="f137" y="f138"/>
                </a:cxn>
                <a:cxn ang="f112">
                  <a:pos x="f139" y="f140"/>
                </a:cxn>
                <a:cxn ang="f112">
                  <a:pos x="f141" y="f142"/>
                </a:cxn>
                <a:cxn ang="f112">
                  <a:pos x="f143" y="f144"/>
                </a:cxn>
                <a:cxn ang="f112">
                  <a:pos x="f139" y="f145"/>
                </a:cxn>
                <a:cxn ang="f112">
                  <a:pos x="f146" y="f147"/>
                </a:cxn>
                <a:cxn ang="f112">
                  <a:pos x="f148" y="f149"/>
                </a:cxn>
                <a:cxn ang="f112">
                  <a:pos x="f150" y="f151"/>
                </a:cxn>
                <a:cxn ang="f112">
                  <a:pos x="f152" y="f153"/>
                </a:cxn>
                <a:cxn ang="f112">
                  <a:pos x="f154" y="f155"/>
                </a:cxn>
                <a:cxn ang="f112">
                  <a:pos x="f137" y="f156"/>
                </a:cxn>
              </a:cxnLst>
              <a:rect l="f133" t="f136" r="f134" b="f135"/>
              <a:pathLst>
                <a:path w="409825" h="78589">
                  <a:moveTo>
                    <a:pt x="f8" y="f9"/>
                  </a:moveTo>
                  <a:cubicBezTo>
                    <a:pt x="f10" y="f11"/>
                    <a:pt x="f12" y="f5"/>
                    <a:pt x="f13" y="f5"/>
                  </a:cubicBezTo>
                  <a:cubicBezTo>
                    <a:pt x="f14" y="f5"/>
                    <a:pt x="f15" y="f16"/>
                    <a:pt x="f17" y="f18"/>
                  </a:cubicBezTo>
                  <a:cubicBezTo>
                    <a:pt x="f17" y="f19"/>
                    <a:pt x="f17" y="f20"/>
                    <a:pt x="f5" y="f21"/>
                  </a:cubicBezTo>
                  <a:cubicBezTo>
                    <a:pt x="f22" y="f23"/>
                    <a:pt x="f14" y="f24"/>
                    <a:pt x="f13" y="f24"/>
                  </a:cubicBezTo>
                  <a:cubicBezTo>
                    <a:pt x="f25" y="f24"/>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8" y="f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7" name="Freeform: Shape 425">
              <a:extLst>
                <a:ext uri="{FF2B5EF4-FFF2-40B4-BE49-F238E27FC236}">
                  <a16:creationId xmlns:a16="http://schemas.microsoft.com/office/drawing/2014/main" id="{37EA5444-4A46-0BC1-FCBB-C6FAEE4ABA44}"/>
                </a:ext>
              </a:extLst>
            </p:cNvPr>
            <p:cNvSpPr/>
            <p:nvPr/>
          </p:nvSpPr>
          <p:spPr>
            <a:xfrm>
              <a:off x="2659514" y="2053980"/>
              <a:ext cx="304778" cy="1023817"/>
            </a:xfrm>
            <a:custGeom>
              <a:avLst/>
              <a:gdLst>
                <a:gd name="f0" fmla="val 10800000"/>
                <a:gd name="f1" fmla="val 5400000"/>
                <a:gd name="f2" fmla="val 180"/>
                <a:gd name="f3" fmla="val w"/>
                <a:gd name="f4" fmla="val h"/>
                <a:gd name="f5" fmla="val 0"/>
                <a:gd name="f6" fmla="val 198542"/>
                <a:gd name="f7" fmla="val 666938"/>
                <a:gd name="f8" fmla="val 95549"/>
                <a:gd name="f9" fmla="val 189774"/>
                <a:gd name="f10" fmla="val 123841"/>
                <a:gd name="f11" fmla="val 122931"/>
                <a:gd name="f12" fmla="val 158255"/>
                <a:gd name="f13" fmla="val 59563"/>
                <a:gd name="f14" fmla="val 198543"/>
                <a:gd name="f15" fmla="val 195151"/>
                <a:gd name="f16" fmla="val 248"/>
                <a:gd name="f17" fmla="val 191759"/>
                <a:gd name="f18" fmla="val 414"/>
                <a:gd name="f19" fmla="val 188368"/>
                <a:gd name="f20" fmla="val 662"/>
                <a:gd name="f21" fmla="val 149321"/>
                <a:gd name="f22" fmla="val 59149"/>
                <a:gd name="f23" fmla="val 115734"/>
                <a:gd name="f24" fmla="val 121194"/>
                <a:gd name="f25" fmla="val 88104"/>
                <a:gd name="f26" fmla="val 186630"/>
                <a:gd name="f27" fmla="val 29616"/>
                <a:gd name="f28" fmla="val 324948"/>
                <a:gd name="f29" fmla="val 471787"/>
                <a:gd name="f30" fmla="val 623176"/>
                <a:gd name="f31" fmla="val 637819"/>
                <a:gd name="f32" fmla="val 331"/>
                <a:gd name="f33" fmla="val 652379"/>
                <a:gd name="f34" fmla="val 910"/>
                <a:gd name="f35" fmla="val 3557"/>
                <a:gd name="f36" fmla="val 665698"/>
                <a:gd name="f37" fmla="val 6287"/>
                <a:gd name="f38" fmla="val 664539"/>
                <a:gd name="f39" fmla="val 8935"/>
                <a:gd name="f40" fmla="val 663298"/>
                <a:gd name="f41" fmla="val 8438"/>
                <a:gd name="f42" fmla="val 649979"/>
                <a:gd name="f43" fmla="val 8107"/>
                <a:gd name="f44" fmla="val 636578"/>
                <a:gd name="f45" fmla="val 472863"/>
                <a:gd name="f46" fmla="val 37558"/>
                <a:gd name="f47" fmla="val 327017"/>
                <a:gd name="f48" fmla="val 95631"/>
                <a:gd name="f49" fmla="+- 0 0 -90"/>
                <a:gd name="f50" fmla="*/ f3 1 198542"/>
                <a:gd name="f51" fmla="*/ f4 1 666938"/>
                <a:gd name="f52" fmla="+- f7 0 f5"/>
                <a:gd name="f53" fmla="+- f6 0 f5"/>
                <a:gd name="f54" fmla="*/ f49 f0 1"/>
                <a:gd name="f55" fmla="*/ f53 1 198542"/>
                <a:gd name="f56" fmla="*/ f52 1 666938"/>
                <a:gd name="f57" fmla="*/ 95549 f53 1"/>
                <a:gd name="f58" fmla="*/ 189774 f52 1"/>
                <a:gd name="f59" fmla="*/ 198543 f53 1"/>
                <a:gd name="f60" fmla="*/ 0 f52 1"/>
                <a:gd name="f61" fmla="*/ 188368 f53 1"/>
                <a:gd name="f62" fmla="*/ 662 f52 1"/>
                <a:gd name="f63" fmla="*/ 88104 f53 1"/>
                <a:gd name="f64" fmla="*/ 186630 f52 1"/>
                <a:gd name="f65" fmla="*/ 0 f53 1"/>
                <a:gd name="f66" fmla="*/ 623176 f52 1"/>
                <a:gd name="f67" fmla="*/ 910 f53 1"/>
                <a:gd name="f68" fmla="*/ 666938 f52 1"/>
                <a:gd name="f69" fmla="*/ 8935 f53 1"/>
                <a:gd name="f70" fmla="*/ 663298 f52 1"/>
                <a:gd name="f71" fmla="*/ 8107 f53 1"/>
                <a:gd name="f72" fmla="*/ 95631 f53 1"/>
                <a:gd name="f73" fmla="*/ f54 1 f2"/>
                <a:gd name="f74" fmla="*/ f57 1 198542"/>
                <a:gd name="f75" fmla="*/ f58 1 666938"/>
                <a:gd name="f76" fmla="*/ f59 1 198542"/>
                <a:gd name="f77" fmla="*/ f60 1 666938"/>
                <a:gd name="f78" fmla="*/ f61 1 198542"/>
                <a:gd name="f79" fmla="*/ f62 1 666938"/>
                <a:gd name="f80" fmla="*/ f63 1 198542"/>
                <a:gd name="f81" fmla="*/ f64 1 666938"/>
                <a:gd name="f82" fmla="*/ f65 1 198542"/>
                <a:gd name="f83" fmla="*/ f66 1 666938"/>
                <a:gd name="f84" fmla="*/ f67 1 198542"/>
                <a:gd name="f85" fmla="*/ f68 1 666938"/>
                <a:gd name="f86" fmla="*/ f69 1 198542"/>
                <a:gd name="f87" fmla="*/ f70 1 666938"/>
                <a:gd name="f88" fmla="*/ f71 1 198542"/>
                <a:gd name="f89" fmla="*/ f72 1 198542"/>
                <a:gd name="f90" fmla="*/ f5 1 f55"/>
                <a:gd name="f91" fmla="*/ f6 1 f55"/>
                <a:gd name="f92" fmla="*/ f5 1 f56"/>
                <a:gd name="f93" fmla="*/ f7 1 f56"/>
                <a:gd name="f94" fmla="+- f73 0 f1"/>
                <a:gd name="f95" fmla="*/ f74 1 f55"/>
                <a:gd name="f96" fmla="*/ f75 1 f56"/>
                <a:gd name="f97" fmla="*/ f76 1 f55"/>
                <a:gd name="f98" fmla="*/ f77 1 f56"/>
                <a:gd name="f99" fmla="*/ f78 1 f55"/>
                <a:gd name="f100" fmla="*/ f79 1 f56"/>
                <a:gd name="f101" fmla="*/ f80 1 f55"/>
                <a:gd name="f102" fmla="*/ f81 1 f56"/>
                <a:gd name="f103" fmla="*/ f82 1 f55"/>
                <a:gd name="f104" fmla="*/ f83 1 f56"/>
                <a:gd name="f105" fmla="*/ f84 1 f55"/>
                <a:gd name="f106" fmla="*/ f85 1 f56"/>
                <a:gd name="f107" fmla="*/ f86 1 f55"/>
                <a:gd name="f108" fmla="*/ f87 1 f56"/>
                <a:gd name="f109" fmla="*/ f88 1 f55"/>
                <a:gd name="f110" fmla="*/ f89 1 f55"/>
                <a:gd name="f111" fmla="*/ f90 f50 1"/>
                <a:gd name="f112" fmla="*/ f91 f50 1"/>
                <a:gd name="f113" fmla="*/ f93 f51 1"/>
                <a:gd name="f114" fmla="*/ f92 f51 1"/>
                <a:gd name="f115" fmla="*/ f95 f50 1"/>
                <a:gd name="f116" fmla="*/ f96 f51 1"/>
                <a:gd name="f117" fmla="*/ f97 f50 1"/>
                <a:gd name="f118" fmla="*/ f98 f51 1"/>
                <a:gd name="f119" fmla="*/ f99 f50 1"/>
                <a:gd name="f120" fmla="*/ f100 f51 1"/>
                <a:gd name="f121" fmla="*/ f101 f50 1"/>
                <a:gd name="f122" fmla="*/ f102 f51 1"/>
                <a:gd name="f123" fmla="*/ f103 f50 1"/>
                <a:gd name="f124" fmla="*/ f104 f51 1"/>
                <a:gd name="f125" fmla="*/ f105 f50 1"/>
                <a:gd name="f126" fmla="*/ f106 f51 1"/>
                <a:gd name="f127" fmla="*/ f107 f50 1"/>
                <a:gd name="f128" fmla="*/ f108 f51 1"/>
                <a:gd name="f129" fmla="*/ f109 f50 1"/>
                <a:gd name="f130" fmla="*/ f110 f50 1"/>
              </a:gdLst>
              <a:ahLst/>
              <a:cxnLst>
                <a:cxn ang="3cd4">
                  <a:pos x="hc" y="t"/>
                </a:cxn>
                <a:cxn ang="0">
                  <a:pos x="r" y="vc"/>
                </a:cxn>
                <a:cxn ang="cd4">
                  <a:pos x="hc" y="b"/>
                </a:cxn>
                <a:cxn ang="cd2">
                  <a:pos x="l" y="vc"/>
                </a:cxn>
                <a:cxn ang="f94">
                  <a:pos x="f115" y="f116"/>
                </a:cxn>
                <a:cxn ang="f94">
                  <a:pos x="f117" y="f118"/>
                </a:cxn>
                <a:cxn ang="f94">
                  <a:pos x="f119" y="f120"/>
                </a:cxn>
                <a:cxn ang="f94">
                  <a:pos x="f121" y="f122"/>
                </a:cxn>
                <a:cxn ang="f94">
                  <a:pos x="f123" y="f124"/>
                </a:cxn>
                <a:cxn ang="f94">
                  <a:pos x="f125" y="f126"/>
                </a:cxn>
                <a:cxn ang="f94">
                  <a:pos x="f127" y="f128"/>
                </a:cxn>
                <a:cxn ang="f94">
                  <a:pos x="f129" y="f124"/>
                </a:cxn>
                <a:cxn ang="f94">
                  <a:pos x="f130" y="f116"/>
                </a:cxn>
              </a:cxnLst>
              <a:rect l="f111" t="f114" r="f112" b="f113"/>
              <a:pathLst>
                <a:path w="198542" h="666938">
                  <a:moveTo>
                    <a:pt x="f8" y="f9"/>
                  </a:moveTo>
                  <a:cubicBezTo>
                    <a:pt x="f10" y="f11"/>
                    <a:pt x="f12" y="f13"/>
                    <a:pt x="f14" y="f5"/>
                  </a:cubicBezTo>
                  <a:cubicBezTo>
                    <a:pt x="f15" y="f16"/>
                    <a:pt x="f17" y="f18"/>
                    <a:pt x="f19" y="f20"/>
                  </a:cubicBezTo>
                  <a:cubicBezTo>
                    <a:pt x="f21" y="f22"/>
                    <a:pt x="f23" y="f24"/>
                    <a:pt x="f25" y="f26"/>
                  </a:cubicBezTo>
                  <a:cubicBezTo>
                    <a:pt x="f27" y="f28"/>
                    <a:pt x="f5" y="f29"/>
                    <a:pt x="f5" y="f30"/>
                  </a:cubicBezTo>
                  <a:cubicBezTo>
                    <a:pt x="f5" y="f31"/>
                    <a:pt x="f32" y="f33"/>
                    <a:pt x="f34" y="f7"/>
                  </a:cubicBezTo>
                  <a:cubicBezTo>
                    <a:pt x="f35" y="f36"/>
                    <a:pt x="f37" y="f38"/>
                    <a:pt x="f39" y="f40"/>
                  </a:cubicBezTo>
                  <a:cubicBezTo>
                    <a:pt x="f41" y="f42"/>
                    <a:pt x="f43" y="f44"/>
                    <a:pt x="f43" y="f30"/>
                  </a:cubicBezTo>
                  <a:cubicBezTo>
                    <a:pt x="f43" y="f45"/>
                    <a:pt x="f46" y="f47"/>
                    <a:pt x="f4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8" name="Freeform: Shape 426">
              <a:extLst>
                <a:ext uri="{FF2B5EF4-FFF2-40B4-BE49-F238E27FC236}">
                  <a16:creationId xmlns:a16="http://schemas.microsoft.com/office/drawing/2014/main" id="{A4CFB6F5-26BB-9BAB-47D5-988ADDF652B8}"/>
                </a:ext>
              </a:extLst>
            </p:cNvPr>
            <p:cNvSpPr/>
            <p:nvPr/>
          </p:nvSpPr>
          <p:spPr>
            <a:xfrm>
              <a:off x="2661169" y="3085807"/>
              <a:ext cx="64254" cy="364214"/>
            </a:xfrm>
            <a:custGeom>
              <a:avLst/>
              <a:gdLst>
                <a:gd name="f0" fmla="val 10800000"/>
                <a:gd name="f1" fmla="val 5400000"/>
                <a:gd name="f2" fmla="val 180"/>
                <a:gd name="f3" fmla="val w"/>
                <a:gd name="f4" fmla="val h"/>
                <a:gd name="f5" fmla="val 0"/>
                <a:gd name="f6" fmla="val 41859"/>
                <a:gd name="f7" fmla="val 237258"/>
                <a:gd name="f8" fmla="val 229069"/>
                <a:gd name="f9" fmla="val 22667"/>
                <a:gd name="f10" fmla="val 154450"/>
                <a:gd name="f11" fmla="val 11333"/>
                <a:gd name="f12" fmla="val 77845"/>
                <a:gd name="f13" fmla="val 8024"/>
                <a:gd name="f14" fmla="val 5377"/>
                <a:gd name="f15" fmla="val 1241"/>
                <a:gd name="f16" fmla="val 2647"/>
                <a:gd name="f17" fmla="val 2482"/>
                <a:gd name="f18" fmla="val 3723"/>
                <a:gd name="f19" fmla="val 3640"/>
                <a:gd name="f20" fmla="val 83140"/>
                <a:gd name="f21" fmla="val 15553"/>
                <a:gd name="f22" fmla="val 161233"/>
                <a:gd name="f23" fmla="val 35572"/>
                <a:gd name="f24" fmla="val 237259"/>
                <a:gd name="f25" fmla="val 37640"/>
                <a:gd name="f26" fmla="val 234529"/>
                <a:gd name="f27" fmla="val 39708"/>
                <a:gd name="f28" fmla="val 231799"/>
                <a:gd name="f29" fmla="+- 0 0 -90"/>
                <a:gd name="f30" fmla="*/ f3 1 41859"/>
                <a:gd name="f31" fmla="*/ f4 1 237258"/>
                <a:gd name="f32" fmla="+- f7 0 f5"/>
                <a:gd name="f33" fmla="+- f6 0 f5"/>
                <a:gd name="f34" fmla="*/ f29 f0 1"/>
                <a:gd name="f35" fmla="*/ f33 1 41859"/>
                <a:gd name="f36" fmla="*/ f32 1 237258"/>
                <a:gd name="f37" fmla="*/ 41859 f33 1"/>
                <a:gd name="f38" fmla="*/ 229069 f32 1"/>
                <a:gd name="f39" fmla="*/ 8024 f33 1"/>
                <a:gd name="f40" fmla="*/ 0 f32 1"/>
                <a:gd name="f41" fmla="*/ 0 f33 1"/>
                <a:gd name="f42" fmla="*/ 3723 f32 1"/>
                <a:gd name="f43" fmla="*/ 35572 f33 1"/>
                <a:gd name="f44" fmla="*/ 237259 f32 1"/>
                <a:gd name="f45" fmla="*/ f34 1 f2"/>
                <a:gd name="f46" fmla="*/ f37 1 41859"/>
                <a:gd name="f47" fmla="*/ f38 1 237258"/>
                <a:gd name="f48" fmla="*/ f39 1 41859"/>
                <a:gd name="f49" fmla="*/ f40 1 237258"/>
                <a:gd name="f50" fmla="*/ f41 1 41859"/>
                <a:gd name="f51" fmla="*/ f42 1 237258"/>
                <a:gd name="f52" fmla="*/ f43 1 41859"/>
                <a:gd name="f53" fmla="*/ f44 1 237258"/>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41859" h="237258">
                  <a:moveTo>
                    <a:pt x="f6" y="f8"/>
                  </a:moveTo>
                  <a:cubicBezTo>
                    <a:pt x="f9" y="f10"/>
                    <a:pt x="f11" y="f12"/>
                    <a:pt x="f13" y="f5"/>
                  </a:cubicBezTo>
                  <a:cubicBezTo>
                    <a:pt x="f14" y="f15"/>
                    <a:pt x="f16" y="f17"/>
                    <a:pt x="f5" y="f18"/>
                  </a:cubicBezTo>
                  <a:cubicBezTo>
                    <a:pt x="f19" y="f20"/>
                    <a:pt x="f21" y="f22"/>
                    <a:pt x="f23" y="f24"/>
                  </a:cubicBezTo>
                  <a:cubicBezTo>
                    <a:pt x="f25" y="f26"/>
                    <a:pt x="f27" y="f28"/>
                    <a:pt x="f6"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49" name="Freeform: Shape 427">
              <a:extLst>
                <a:ext uri="{FF2B5EF4-FFF2-40B4-BE49-F238E27FC236}">
                  <a16:creationId xmlns:a16="http://schemas.microsoft.com/office/drawing/2014/main" id="{57B1A716-C9D3-4133-7D28-0571DF2C31ED}"/>
                </a:ext>
              </a:extLst>
            </p:cNvPr>
            <p:cNvSpPr/>
            <p:nvPr/>
          </p:nvSpPr>
          <p:spPr>
            <a:xfrm>
              <a:off x="2719837" y="3452554"/>
              <a:ext cx="299575" cy="591534"/>
            </a:xfrm>
            <a:custGeom>
              <a:avLst/>
              <a:gdLst>
                <a:gd name="f0" fmla="val 10800000"/>
                <a:gd name="f1" fmla="val 5400000"/>
                <a:gd name="f2" fmla="val 180"/>
                <a:gd name="f3" fmla="val w"/>
                <a:gd name="f4" fmla="val h"/>
                <a:gd name="f5" fmla="val 0"/>
                <a:gd name="f6" fmla="val 195151"/>
                <a:gd name="f7" fmla="val 385338"/>
                <a:gd name="f8" fmla="val 6287"/>
                <a:gd name="f9" fmla="val 4219"/>
                <a:gd name="f10" fmla="val 2730"/>
                <a:gd name="f11" fmla="val 2151"/>
                <a:gd name="f12" fmla="val 5460"/>
                <a:gd name="f13" fmla="val 8190"/>
                <a:gd name="f14" fmla="val 13071"/>
                <a:gd name="f15" fmla="val 55840"/>
                <a:gd name="f16" fmla="val 29203"/>
                <a:gd name="f17" fmla="val 102746"/>
                <a:gd name="f18" fmla="val 48643"/>
                <a:gd name="f19" fmla="val 148742"/>
                <a:gd name="f20" fmla="val 84298"/>
                <a:gd name="f21" fmla="val 232957"/>
                <a:gd name="f22" fmla="val 129632"/>
                <a:gd name="f23" fmla="val 311712"/>
                <a:gd name="f24" fmla="val 184066"/>
                <a:gd name="f25" fmla="val 384263"/>
                <a:gd name="f26" fmla="val 187789"/>
                <a:gd name="f27" fmla="val 384677"/>
                <a:gd name="f28" fmla="val 191429"/>
                <a:gd name="f29" fmla="val 385008"/>
                <a:gd name="f30" fmla="val 385339"/>
                <a:gd name="f31" fmla="val 139063"/>
                <a:gd name="f32" fmla="val 311630"/>
                <a:gd name="f33" fmla="val 92488"/>
                <a:gd name="f34" fmla="val 231468"/>
                <a:gd name="f35" fmla="val 56171"/>
                <a:gd name="f36" fmla="val 145516"/>
                <a:gd name="f37" fmla="val 36068"/>
                <a:gd name="f38" fmla="val 97948"/>
                <a:gd name="f39" fmla="val 19440"/>
                <a:gd name="f40" fmla="val 49388"/>
                <a:gd name="f41" fmla="+- 0 0 -90"/>
                <a:gd name="f42" fmla="*/ f3 1 195151"/>
                <a:gd name="f43" fmla="*/ f4 1 385338"/>
                <a:gd name="f44" fmla="+- f7 0 f5"/>
                <a:gd name="f45" fmla="+- f6 0 f5"/>
                <a:gd name="f46" fmla="*/ f41 f0 1"/>
                <a:gd name="f47" fmla="*/ f45 1 195151"/>
                <a:gd name="f48" fmla="*/ f44 1 385338"/>
                <a:gd name="f49" fmla="*/ 6287 f45 1"/>
                <a:gd name="f50" fmla="*/ 0 f44 1"/>
                <a:gd name="f51" fmla="*/ 0 f45 1"/>
                <a:gd name="f52" fmla="*/ 8190 f44 1"/>
                <a:gd name="f53" fmla="*/ 48643 f45 1"/>
                <a:gd name="f54" fmla="*/ 148742 f44 1"/>
                <a:gd name="f55" fmla="*/ 184066 f45 1"/>
                <a:gd name="f56" fmla="*/ 384263 f44 1"/>
                <a:gd name="f57" fmla="*/ 195151 f45 1"/>
                <a:gd name="f58" fmla="*/ 385339 f44 1"/>
                <a:gd name="f59" fmla="*/ 56171 f45 1"/>
                <a:gd name="f60" fmla="*/ 145516 f44 1"/>
                <a:gd name="f61" fmla="*/ f46 1 f2"/>
                <a:gd name="f62" fmla="*/ f49 1 195151"/>
                <a:gd name="f63" fmla="*/ f50 1 385338"/>
                <a:gd name="f64" fmla="*/ f51 1 195151"/>
                <a:gd name="f65" fmla="*/ f52 1 385338"/>
                <a:gd name="f66" fmla="*/ f53 1 195151"/>
                <a:gd name="f67" fmla="*/ f54 1 385338"/>
                <a:gd name="f68" fmla="*/ f55 1 195151"/>
                <a:gd name="f69" fmla="*/ f56 1 385338"/>
                <a:gd name="f70" fmla="*/ f57 1 195151"/>
                <a:gd name="f71" fmla="*/ f58 1 385338"/>
                <a:gd name="f72" fmla="*/ f59 1 195151"/>
                <a:gd name="f73" fmla="*/ f60 1 385338"/>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195151" h="385338">
                  <a:moveTo>
                    <a:pt x="f8" y="f5"/>
                  </a:moveTo>
                  <a:cubicBezTo>
                    <a:pt x="f9" y="f10"/>
                    <a:pt x="f11" y="f12"/>
                    <a:pt x="f5" y="f13"/>
                  </a:cubicBezTo>
                  <a:cubicBezTo>
                    <a:pt x="f14" y="f15"/>
                    <a:pt x="f16" y="f17"/>
                    <a:pt x="f18" y="f19"/>
                  </a:cubicBezTo>
                  <a:cubicBezTo>
                    <a:pt x="f20" y="f21"/>
                    <a:pt x="f22" y="f23"/>
                    <a:pt x="f24" y="f25"/>
                  </a:cubicBezTo>
                  <a:cubicBezTo>
                    <a:pt x="f26" y="f27"/>
                    <a:pt x="f28" y="f29"/>
                    <a:pt x="f6" y="f30"/>
                  </a:cubicBezTo>
                  <a:cubicBezTo>
                    <a:pt x="f31" y="f32"/>
                    <a:pt x="f33" y="f34"/>
                    <a:pt x="f35" y="f36"/>
                  </a:cubicBezTo>
                  <a:cubicBezTo>
                    <a:pt x="f37" y="f38"/>
                    <a:pt x="f39" y="f4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0" name="Freeform: Shape 428">
              <a:extLst>
                <a:ext uri="{FF2B5EF4-FFF2-40B4-BE49-F238E27FC236}">
                  <a16:creationId xmlns:a16="http://schemas.microsoft.com/office/drawing/2014/main" id="{12081926-E066-912E-A0C8-1B7FD2BAF4FD}"/>
                </a:ext>
              </a:extLst>
            </p:cNvPr>
            <p:cNvSpPr/>
            <p:nvPr/>
          </p:nvSpPr>
          <p:spPr>
            <a:xfrm>
              <a:off x="5094735" y="4348237"/>
              <a:ext cx="364973" cy="229477"/>
            </a:xfrm>
            <a:custGeom>
              <a:avLst/>
              <a:gdLst>
                <a:gd name="f0" fmla="val 10800000"/>
                <a:gd name="f1" fmla="val 5400000"/>
                <a:gd name="f2" fmla="val 180"/>
                <a:gd name="f3" fmla="val w"/>
                <a:gd name="f4" fmla="val h"/>
                <a:gd name="f5" fmla="val 0"/>
                <a:gd name="f6" fmla="val 237754"/>
                <a:gd name="f7" fmla="val 149486"/>
                <a:gd name="f8" fmla="val 228407"/>
                <a:gd name="f9" fmla="val 158255"/>
                <a:gd name="f10" fmla="val 56006"/>
                <a:gd name="f11" fmla="val 81816"/>
                <a:gd name="f12" fmla="val 103077"/>
                <a:gd name="f13" fmla="val 140635"/>
                <a:gd name="f14" fmla="val 166"/>
                <a:gd name="f15" fmla="val 143613"/>
                <a:gd name="f16" fmla="val 248"/>
                <a:gd name="f17" fmla="val 146508"/>
                <a:gd name="f18" fmla="val 331"/>
                <a:gd name="f19" fmla="val 85621"/>
                <a:gd name="f20" fmla="val 110605"/>
                <a:gd name="f21" fmla="val 165039"/>
                <a:gd name="f22" fmla="val 61548"/>
                <a:gd name="f23" fmla="val 237755"/>
                <a:gd name="f24" fmla="val 2978"/>
                <a:gd name="f25" fmla="val 234694"/>
                <a:gd name="f26" fmla="val 1985"/>
                <a:gd name="f27" fmla="val 231550"/>
                <a:gd name="f28" fmla="val 910"/>
                <a:gd name="f29" fmla="val 228490"/>
                <a:gd name="f30" fmla="+- 0 0 -90"/>
                <a:gd name="f31" fmla="*/ f3 1 237754"/>
                <a:gd name="f32" fmla="*/ f4 1 149486"/>
                <a:gd name="f33" fmla="+- f7 0 f5"/>
                <a:gd name="f34" fmla="+- f6 0 f5"/>
                <a:gd name="f35" fmla="*/ f30 f0 1"/>
                <a:gd name="f36" fmla="*/ f34 1 237754"/>
                <a:gd name="f37" fmla="*/ f33 1 149486"/>
                <a:gd name="f38" fmla="*/ 228407 f34 1"/>
                <a:gd name="f39" fmla="*/ 0 f33 1"/>
                <a:gd name="f40" fmla="*/ 0 f34 1"/>
                <a:gd name="f41" fmla="*/ 140635 f33 1"/>
                <a:gd name="f42" fmla="*/ 331 f34 1"/>
                <a:gd name="f43" fmla="*/ 149486 f33 1"/>
                <a:gd name="f44" fmla="*/ 237755 f34 1"/>
                <a:gd name="f45" fmla="*/ 2978 f33 1"/>
                <a:gd name="f46" fmla="*/ 228490 f34 1"/>
                <a:gd name="f47" fmla="*/ f35 1 f2"/>
                <a:gd name="f48" fmla="*/ f38 1 237754"/>
                <a:gd name="f49" fmla="*/ f39 1 149486"/>
                <a:gd name="f50" fmla="*/ f40 1 237754"/>
                <a:gd name="f51" fmla="*/ f41 1 149486"/>
                <a:gd name="f52" fmla="*/ f42 1 237754"/>
                <a:gd name="f53" fmla="*/ f43 1 149486"/>
                <a:gd name="f54" fmla="*/ f44 1 237754"/>
                <a:gd name="f55" fmla="*/ f45 1 149486"/>
                <a:gd name="f56" fmla="*/ f46 1 237754"/>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6"/>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1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83" y="f76"/>
                </a:cxn>
              </a:cxnLst>
              <a:rect l="f71" t="f74" r="f72" b="f73"/>
              <a:pathLst>
                <a:path w="237754" h="149486">
                  <a:moveTo>
                    <a:pt x="f8" y="f5"/>
                  </a:moveTo>
                  <a:cubicBezTo>
                    <a:pt x="f9" y="f10"/>
                    <a:pt x="f11" y="f12"/>
                    <a:pt x="f5" y="f13"/>
                  </a:cubicBezTo>
                  <a:cubicBezTo>
                    <a:pt x="f14" y="f15"/>
                    <a:pt x="f16" y="f17"/>
                    <a:pt x="f18" y="f7"/>
                  </a:cubicBezTo>
                  <a:cubicBezTo>
                    <a:pt x="f19" y="f20"/>
                    <a:pt x="f21" y="f22"/>
                    <a:pt x="f23" y="f24"/>
                  </a:cubicBezTo>
                  <a:cubicBezTo>
                    <a:pt x="f25" y="f26"/>
                    <a:pt x="f27" y="f28"/>
                    <a:pt x="f29"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1" name="Freeform: Shape 429">
              <a:extLst>
                <a:ext uri="{FF2B5EF4-FFF2-40B4-BE49-F238E27FC236}">
                  <a16:creationId xmlns:a16="http://schemas.microsoft.com/office/drawing/2014/main" id="{CDC333E1-6430-FAD7-F1BE-6E07718B536A}"/>
                </a:ext>
              </a:extLst>
            </p:cNvPr>
            <p:cNvSpPr/>
            <p:nvPr/>
          </p:nvSpPr>
          <p:spPr>
            <a:xfrm>
              <a:off x="3012938" y="4056031"/>
              <a:ext cx="366628" cy="348724"/>
            </a:xfrm>
            <a:custGeom>
              <a:avLst/>
              <a:gdLst>
                <a:gd name="f0" fmla="val 10800000"/>
                <a:gd name="f1" fmla="val 5400000"/>
                <a:gd name="f2" fmla="val 180"/>
                <a:gd name="f3" fmla="val w"/>
                <a:gd name="f4" fmla="val h"/>
                <a:gd name="f5" fmla="val 0"/>
                <a:gd name="f6" fmla="val 238830"/>
                <a:gd name="f7" fmla="val 227166"/>
                <a:gd name="f8" fmla="val 103904"/>
                <a:gd name="f9" fmla="val 106386"/>
                <a:gd name="f10" fmla="val 70565"/>
                <a:gd name="f11" fmla="val 73047"/>
                <a:gd name="f12" fmla="val 39543"/>
                <a:gd name="f13" fmla="val 37888"/>
                <a:gd name="f14" fmla="val 11002"/>
                <a:gd name="f15" fmla="val 993"/>
                <a:gd name="f16" fmla="val 7362"/>
                <a:gd name="f17" fmla="val 662"/>
                <a:gd name="f18" fmla="val 3640"/>
                <a:gd name="f19" fmla="val 414"/>
                <a:gd name="f20" fmla="val 30112"/>
                <a:gd name="f21" fmla="val 39212"/>
                <a:gd name="f22" fmla="val 62789"/>
                <a:gd name="f23" fmla="val 76687"/>
                <a:gd name="f24" fmla="val 98196"/>
                <a:gd name="f25" fmla="val 112094"/>
                <a:gd name="f26" fmla="val 140303"/>
                <a:gd name="f27" fmla="val 154201"/>
                <a:gd name="f28" fmla="val 185389"/>
                <a:gd name="f29" fmla="val 192587"/>
                <a:gd name="f30" fmla="val 232957"/>
                <a:gd name="f31" fmla="val 234942"/>
                <a:gd name="f32" fmla="val 225263"/>
                <a:gd name="f33" fmla="val 236927"/>
                <a:gd name="f34" fmla="val 223278"/>
                <a:gd name="f35" fmla="val 221375"/>
                <a:gd name="f36" fmla="val 234446"/>
                <a:gd name="f37" fmla="val 218232"/>
                <a:gd name="f38" fmla="val 230144"/>
                <a:gd name="f39" fmla="val 215088"/>
                <a:gd name="f40" fmla="val 225842"/>
                <a:gd name="f41" fmla="val 211862"/>
                <a:gd name="f42" fmla="val 182990"/>
                <a:gd name="f43" fmla="val 179847"/>
                <a:gd name="f44" fmla="val 142289"/>
                <a:gd name="f45" fmla="val 144605"/>
                <a:gd name="f46" fmla="val 103987"/>
                <a:gd name="f47" fmla="val 106303"/>
                <a:gd name="f48" fmla="+- 0 0 -90"/>
                <a:gd name="f49" fmla="*/ f3 1 238830"/>
                <a:gd name="f50" fmla="*/ f4 1 227166"/>
                <a:gd name="f51" fmla="+- f7 0 f5"/>
                <a:gd name="f52" fmla="+- f6 0 f5"/>
                <a:gd name="f53" fmla="*/ f48 f0 1"/>
                <a:gd name="f54" fmla="*/ f52 1 238830"/>
                <a:gd name="f55" fmla="*/ f51 1 227166"/>
                <a:gd name="f56" fmla="*/ 103904 f52 1"/>
                <a:gd name="f57" fmla="*/ 106386 f51 1"/>
                <a:gd name="f58" fmla="*/ 11002 f52 1"/>
                <a:gd name="f59" fmla="*/ 993 f51 1"/>
                <a:gd name="f60" fmla="*/ 0 f52 1"/>
                <a:gd name="f61" fmla="*/ 0 f51 1"/>
                <a:gd name="f62" fmla="*/ 98196 f52 1"/>
                <a:gd name="f63" fmla="*/ 112094 f51 1"/>
                <a:gd name="f64" fmla="*/ 232957 f52 1"/>
                <a:gd name="f65" fmla="*/ 227166 f51 1"/>
                <a:gd name="f66" fmla="*/ 238830 f52 1"/>
                <a:gd name="f67" fmla="*/ 221375 f51 1"/>
                <a:gd name="f68" fmla="*/ 225842 f52 1"/>
                <a:gd name="f69" fmla="*/ 211862 f51 1"/>
                <a:gd name="f70" fmla="*/ 103987 f52 1"/>
                <a:gd name="f71" fmla="*/ 106303 f51 1"/>
                <a:gd name="f72" fmla="*/ f53 1 f2"/>
                <a:gd name="f73" fmla="*/ f56 1 238830"/>
                <a:gd name="f74" fmla="*/ f57 1 227166"/>
                <a:gd name="f75" fmla="*/ f58 1 238830"/>
                <a:gd name="f76" fmla="*/ f59 1 227166"/>
                <a:gd name="f77" fmla="*/ f60 1 238830"/>
                <a:gd name="f78" fmla="*/ f61 1 227166"/>
                <a:gd name="f79" fmla="*/ f62 1 238830"/>
                <a:gd name="f80" fmla="*/ f63 1 227166"/>
                <a:gd name="f81" fmla="*/ f64 1 238830"/>
                <a:gd name="f82" fmla="*/ f65 1 227166"/>
                <a:gd name="f83" fmla="*/ f66 1 238830"/>
                <a:gd name="f84" fmla="*/ f67 1 227166"/>
                <a:gd name="f85" fmla="*/ f68 1 238830"/>
                <a:gd name="f86" fmla="*/ f69 1 227166"/>
                <a:gd name="f87" fmla="*/ f70 1 238830"/>
                <a:gd name="f88" fmla="*/ f71 1 227166"/>
                <a:gd name="f89" fmla="*/ f5 1 f54"/>
                <a:gd name="f90" fmla="*/ f6 1 f54"/>
                <a:gd name="f91" fmla="*/ f5 1 f55"/>
                <a:gd name="f92" fmla="*/ f7 1 f55"/>
                <a:gd name="f93" fmla="+- f72 0 f1"/>
                <a:gd name="f94" fmla="*/ f73 1 f54"/>
                <a:gd name="f95" fmla="*/ f74 1 f55"/>
                <a:gd name="f96" fmla="*/ f75 1 f54"/>
                <a:gd name="f97" fmla="*/ f76 1 f55"/>
                <a:gd name="f98" fmla="*/ f77 1 f54"/>
                <a:gd name="f99" fmla="*/ f78 1 f55"/>
                <a:gd name="f100" fmla="*/ f79 1 f54"/>
                <a:gd name="f101" fmla="*/ f80 1 f55"/>
                <a:gd name="f102" fmla="*/ f81 1 f54"/>
                <a:gd name="f103" fmla="*/ f82 1 f55"/>
                <a:gd name="f104" fmla="*/ f83 1 f54"/>
                <a:gd name="f105" fmla="*/ f84 1 f55"/>
                <a:gd name="f106" fmla="*/ f85 1 f54"/>
                <a:gd name="f107" fmla="*/ f86 1 f55"/>
                <a:gd name="f108" fmla="*/ f87 1 f54"/>
                <a:gd name="f109" fmla="*/ f88 1 f55"/>
                <a:gd name="f110" fmla="*/ f89 f49 1"/>
                <a:gd name="f111" fmla="*/ f90 f49 1"/>
                <a:gd name="f112" fmla="*/ f92 f50 1"/>
                <a:gd name="f113" fmla="*/ f91 f50 1"/>
                <a:gd name="f114" fmla="*/ f94 f49 1"/>
                <a:gd name="f115" fmla="*/ f95 f50 1"/>
                <a:gd name="f116" fmla="*/ f96 f49 1"/>
                <a:gd name="f117" fmla="*/ f97 f50 1"/>
                <a:gd name="f118" fmla="*/ f98 f49 1"/>
                <a:gd name="f119" fmla="*/ f99 f50 1"/>
                <a:gd name="f120" fmla="*/ f100 f49 1"/>
                <a:gd name="f121" fmla="*/ f101 f50 1"/>
                <a:gd name="f122" fmla="*/ f102 f49 1"/>
                <a:gd name="f123" fmla="*/ f103 f50 1"/>
                <a:gd name="f124" fmla="*/ f104 f49 1"/>
                <a:gd name="f125" fmla="*/ f105 f50 1"/>
                <a:gd name="f126" fmla="*/ f106 f49 1"/>
                <a:gd name="f127" fmla="*/ f107 f50 1"/>
                <a:gd name="f128" fmla="*/ f108 f49 1"/>
                <a:gd name="f129" fmla="*/ f109 f50 1"/>
              </a:gdLst>
              <a:ahLst/>
              <a:cxnLst>
                <a:cxn ang="3cd4">
                  <a:pos x="hc" y="t"/>
                </a:cxn>
                <a:cxn ang="0">
                  <a:pos x="r" y="vc"/>
                </a:cxn>
                <a:cxn ang="cd4">
                  <a:pos x="hc" y="b"/>
                </a:cxn>
                <a:cxn ang="cd2">
                  <a:pos x="l" y="vc"/>
                </a:cxn>
                <a:cxn ang="f93">
                  <a:pos x="f114" y="f115"/>
                </a:cxn>
                <a:cxn ang="f93">
                  <a:pos x="f116" y="f117"/>
                </a:cxn>
                <a:cxn ang="f93">
                  <a:pos x="f118" y="f119"/>
                </a:cxn>
                <a:cxn ang="f93">
                  <a:pos x="f120" y="f121"/>
                </a:cxn>
                <a:cxn ang="f93">
                  <a:pos x="f122" y="f123"/>
                </a:cxn>
                <a:cxn ang="f93">
                  <a:pos x="f124" y="f125"/>
                </a:cxn>
                <a:cxn ang="f93">
                  <a:pos x="f126" y="f127"/>
                </a:cxn>
                <a:cxn ang="f93">
                  <a:pos x="f128" y="f129"/>
                </a:cxn>
              </a:cxnLst>
              <a:rect l="f110" t="f113" r="f111" b="f112"/>
              <a:pathLst>
                <a:path w="238830" h="227166">
                  <a:moveTo>
                    <a:pt x="f8" y="f9"/>
                  </a:moveTo>
                  <a:cubicBezTo>
                    <a:pt x="f10" y="f11"/>
                    <a:pt x="f12" y="f13"/>
                    <a:pt x="f14" y="f15"/>
                  </a:cubicBezTo>
                  <a:cubicBezTo>
                    <a:pt x="f16" y="f17"/>
                    <a:pt x="f18" y="f19"/>
                    <a:pt x="f5" y="f5"/>
                  </a:cubicBezTo>
                  <a:cubicBezTo>
                    <a:pt x="f20" y="f21"/>
                    <a:pt x="f22" y="f23"/>
                    <a:pt x="f24" y="f25"/>
                  </a:cubicBezTo>
                  <a:cubicBezTo>
                    <a:pt x="f26" y="f27"/>
                    <a:pt x="f28" y="f29"/>
                    <a:pt x="f30" y="f7"/>
                  </a:cubicBezTo>
                  <a:cubicBezTo>
                    <a:pt x="f31" y="f32"/>
                    <a:pt x="f33" y="f34"/>
                    <a:pt x="f6" y="f35"/>
                  </a:cubicBezTo>
                  <a:cubicBezTo>
                    <a:pt x="f36" y="f37"/>
                    <a:pt x="f38" y="f39"/>
                    <a:pt x="f40" y="f41"/>
                  </a:cubicBezTo>
                  <a:cubicBezTo>
                    <a:pt x="f42" y="f43"/>
                    <a:pt x="f44" y="f45"/>
                    <a:pt x="f46" y="f4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2" name="Freeform: Shape 430">
              <a:extLst>
                <a:ext uri="{FF2B5EF4-FFF2-40B4-BE49-F238E27FC236}">
                  <a16:creationId xmlns:a16="http://schemas.microsoft.com/office/drawing/2014/main" id="{624BB149-6F9A-5621-E7CC-054D2447F116}"/>
                </a:ext>
              </a:extLst>
            </p:cNvPr>
            <p:cNvSpPr/>
            <p:nvPr/>
          </p:nvSpPr>
          <p:spPr>
            <a:xfrm>
              <a:off x="5600800" y="4055903"/>
              <a:ext cx="136894" cy="161025"/>
            </a:xfrm>
            <a:custGeom>
              <a:avLst/>
              <a:gdLst>
                <a:gd name="f0" fmla="val 10800000"/>
                <a:gd name="f1" fmla="val 5400000"/>
                <a:gd name="f2" fmla="val 180"/>
                <a:gd name="f3" fmla="val w"/>
                <a:gd name="f4" fmla="val h"/>
                <a:gd name="f5" fmla="val 0"/>
                <a:gd name="f6" fmla="val 89179"/>
                <a:gd name="f7" fmla="val 104896"/>
                <a:gd name="f8" fmla="val 5625"/>
                <a:gd name="f9" fmla="val 104897"/>
                <a:gd name="f10" fmla="val 35324"/>
                <a:gd name="f11" fmla="val 74619"/>
                <a:gd name="f12" fmla="val 63286"/>
                <a:gd name="f13" fmla="val 43018"/>
                <a:gd name="f14" fmla="val 9927"/>
                <a:gd name="f15" fmla="val 88352"/>
                <a:gd name="f16" fmla="val 6618"/>
                <a:gd name="f17" fmla="val 87359"/>
                <a:gd name="f18" fmla="val 3309"/>
                <a:gd name="f19" fmla="val 86532"/>
                <a:gd name="f20" fmla="val 59811"/>
                <a:gd name="f21" fmla="val 34497"/>
                <a:gd name="f22" fmla="val 30940"/>
                <a:gd name="f23" fmla="val 67587"/>
                <a:gd name="f24" fmla="val 99023"/>
                <a:gd name="f25" fmla="val 1903"/>
                <a:gd name="f26" fmla="val 100926"/>
                <a:gd name="f27" fmla="val 3806"/>
                <a:gd name="f28" fmla="val 102911"/>
                <a:gd name="f29" fmla="val 5708"/>
                <a:gd name="f30" fmla="val 104814"/>
                <a:gd name="f31" fmla="+- 0 0 -90"/>
                <a:gd name="f32" fmla="*/ f3 1 89179"/>
                <a:gd name="f33" fmla="*/ f4 1 104896"/>
                <a:gd name="f34" fmla="+- f7 0 f5"/>
                <a:gd name="f35" fmla="+- f6 0 f5"/>
                <a:gd name="f36" fmla="*/ f31 f0 1"/>
                <a:gd name="f37" fmla="*/ f35 1 89179"/>
                <a:gd name="f38" fmla="*/ f34 1 104896"/>
                <a:gd name="f39" fmla="*/ 5625 f35 1"/>
                <a:gd name="f40" fmla="*/ 104897 f34 1"/>
                <a:gd name="f41" fmla="*/ 89179 f35 1"/>
                <a:gd name="f42" fmla="*/ 9927 f34 1"/>
                <a:gd name="f43" fmla="*/ 86532 f35 1"/>
                <a:gd name="f44" fmla="*/ 0 f34 1"/>
                <a:gd name="f45" fmla="*/ 0 f35 1"/>
                <a:gd name="f46" fmla="*/ 99023 f34 1"/>
                <a:gd name="f47" fmla="*/ 5708 f35 1"/>
                <a:gd name="f48" fmla="*/ 104814 f34 1"/>
                <a:gd name="f49" fmla="*/ f36 1 f2"/>
                <a:gd name="f50" fmla="*/ f39 1 89179"/>
                <a:gd name="f51" fmla="*/ f40 1 104896"/>
                <a:gd name="f52" fmla="*/ f41 1 89179"/>
                <a:gd name="f53" fmla="*/ f42 1 104896"/>
                <a:gd name="f54" fmla="*/ f43 1 89179"/>
                <a:gd name="f55" fmla="*/ f44 1 104896"/>
                <a:gd name="f56" fmla="*/ f45 1 89179"/>
                <a:gd name="f57" fmla="*/ f46 1 104896"/>
                <a:gd name="f58" fmla="*/ f47 1 89179"/>
                <a:gd name="f59" fmla="*/ f48 1 104896"/>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89179" h="104896">
                  <a:moveTo>
                    <a:pt x="f8" y="f9"/>
                  </a:moveTo>
                  <a:cubicBezTo>
                    <a:pt x="f10" y="f11"/>
                    <a:pt x="f12" y="f13"/>
                    <a:pt x="f6" y="f14"/>
                  </a:cubicBezTo>
                  <a:cubicBezTo>
                    <a:pt x="f15" y="f16"/>
                    <a:pt x="f17" y="f18"/>
                    <a:pt x="f19" y="f5"/>
                  </a:cubicBezTo>
                  <a:cubicBezTo>
                    <a:pt x="f20" y="f21"/>
                    <a:pt x="f22" y="f23"/>
                    <a:pt x="f5" y="f24"/>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3" name="Freeform: Shape 431">
              <a:extLst>
                <a:ext uri="{FF2B5EF4-FFF2-40B4-BE49-F238E27FC236}">
                  <a16:creationId xmlns:a16="http://schemas.microsoft.com/office/drawing/2014/main" id="{2D92A8E5-118C-0927-DEFA-EDD66C783FB1}"/>
                </a:ext>
              </a:extLst>
            </p:cNvPr>
            <p:cNvSpPr/>
            <p:nvPr/>
          </p:nvSpPr>
          <p:spPr>
            <a:xfrm>
              <a:off x="5456919" y="4217057"/>
              <a:ext cx="143752" cy="126488"/>
            </a:xfrm>
            <a:custGeom>
              <a:avLst/>
              <a:gdLst>
                <a:gd name="f0" fmla="val 10800000"/>
                <a:gd name="f1" fmla="val 5400000"/>
                <a:gd name="f2" fmla="val 180"/>
                <a:gd name="f3" fmla="val w"/>
                <a:gd name="f4" fmla="val h"/>
                <a:gd name="f5" fmla="val 0"/>
                <a:gd name="f6" fmla="val 93645"/>
                <a:gd name="f7" fmla="val 82395"/>
                <a:gd name="f8" fmla="val 93646"/>
                <a:gd name="f9" fmla="val 5791"/>
                <a:gd name="f10" fmla="val 91743"/>
                <a:gd name="f11" fmla="val 3888"/>
                <a:gd name="f12" fmla="val 89841"/>
                <a:gd name="f13" fmla="val 1903"/>
                <a:gd name="f14" fmla="val 87937"/>
                <a:gd name="f15" fmla="val 87441"/>
                <a:gd name="f16" fmla="val 496"/>
                <a:gd name="f17" fmla="val 86945"/>
                <a:gd name="f18" fmla="val 993"/>
                <a:gd name="f19" fmla="val 86448"/>
                <a:gd name="f20" fmla="val 1489"/>
                <a:gd name="f21" fmla="val 58818"/>
                <a:gd name="f22" fmla="val 29120"/>
                <a:gd name="f23" fmla="val 29947"/>
                <a:gd name="f24" fmla="val 55013"/>
                <a:gd name="f25" fmla="val 79417"/>
                <a:gd name="f26" fmla="val 3061"/>
                <a:gd name="f27" fmla="val 80410"/>
                <a:gd name="f28" fmla="val 6204"/>
                <a:gd name="f29" fmla="val 81403"/>
                <a:gd name="f30" fmla="val 9265"/>
                <a:gd name="f31" fmla="val 37971"/>
                <a:gd name="f32" fmla="val 65684"/>
                <a:gd name="f33" fmla="val 33752"/>
                <a:gd name="f34" fmla="val 92239"/>
                <a:gd name="f35" fmla="val 7280"/>
                <a:gd name="f36" fmla="val 92736"/>
                <a:gd name="f37" fmla="val 6784"/>
                <a:gd name="f38" fmla="val 93149"/>
                <a:gd name="f39" fmla="val 6287"/>
                <a:gd name="f40" fmla="+- 0 0 -90"/>
                <a:gd name="f41" fmla="*/ f3 1 93645"/>
                <a:gd name="f42" fmla="*/ f4 1 82395"/>
                <a:gd name="f43" fmla="+- f7 0 f5"/>
                <a:gd name="f44" fmla="+- f6 0 f5"/>
                <a:gd name="f45" fmla="*/ f40 f0 1"/>
                <a:gd name="f46" fmla="*/ f44 1 93645"/>
                <a:gd name="f47" fmla="*/ f43 1 82395"/>
                <a:gd name="f48" fmla="*/ 93646 f44 1"/>
                <a:gd name="f49" fmla="*/ 5791 f43 1"/>
                <a:gd name="f50" fmla="*/ 87937 f44 1"/>
                <a:gd name="f51" fmla="*/ 0 f43 1"/>
                <a:gd name="f52" fmla="*/ 86448 f44 1"/>
                <a:gd name="f53" fmla="*/ 1489 f43 1"/>
                <a:gd name="f54" fmla="*/ 0 f44 1"/>
                <a:gd name="f55" fmla="*/ 79417 f43 1"/>
                <a:gd name="f56" fmla="*/ 9265 f44 1"/>
                <a:gd name="f57" fmla="*/ 82395 f43 1"/>
                <a:gd name="f58" fmla="*/ 92239 f44 1"/>
                <a:gd name="f59" fmla="*/ 7280 f43 1"/>
                <a:gd name="f60" fmla="*/ f45 1 f2"/>
                <a:gd name="f61" fmla="*/ f48 1 93645"/>
                <a:gd name="f62" fmla="*/ f49 1 82395"/>
                <a:gd name="f63" fmla="*/ f50 1 93645"/>
                <a:gd name="f64" fmla="*/ f51 1 82395"/>
                <a:gd name="f65" fmla="*/ f52 1 93645"/>
                <a:gd name="f66" fmla="*/ f53 1 82395"/>
                <a:gd name="f67" fmla="*/ f54 1 93645"/>
                <a:gd name="f68" fmla="*/ f55 1 82395"/>
                <a:gd name="f69" fmla="*/ f56 1 93645"/>
                <a:gd name="f70" fmla="*/ f57 1 82395"/>
                <a:gd name="f71" fmla="*/ f58 1 93645"/>
                <a:gd name="f72" fmla="*/ f59 1 82395"/>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93645" h="82395">
                  <a:moveTo>
                    <a:pt x="f8" y="f9"/>
                  </a:moveTo>
                  <a:cubicBezTo>
                    <a:pt x="f10" y="f11"/>
                    <a:pt x="f12" y="f13"/>
                    <a:pt x="f14" y="f5"/>
                  </a:cubicBezTo>
                  <a:cubicBezTo>
                    <a:pt x="f15" y="f16"/>
                    <a:pt x="f17" y="f18"/>
                    <a:pt x="f19" y="f20"/>
                  </a:cubicBezTo>
                  <a:cubicBezTo>
                    <a:pt x="f21" y="f22"/>
                    <a:pt x="f23" y="f24"/>
                    <a:pt x="f5" y="f25"/>
                  </a:cubicBezTo>
                  <a:cubicBezTo>
                    <a:pt x="f26" y="f27"/>
                    <a:pt x="f28" y="f29"/>
                    <a:pt x="f30" y="f7"/>
                  </a:cubicBezTo>
                  <a:cubicBezTo>
                    <a:pt x="f31" y="f21"/>
                    <a:pt x="f32" y="f33"/>
                    <a:pt x="f34" y="f35"/>
                  </a:cubicBezTo>
                  <a:cubicBezTo>
                    <a:pt x="f36" y="f37"/>
                    <a:pt x="f38" y="f3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4" name="Freeform: Shape 432">
              <a:extLst>
                <a:ext uri="{FF2B5EF4-FFF2-40B4-BE49-F238E27FC236}">
                  <a16:creationId xmlns:a16="http://schemas.microsoft.com/office/drawing/2014/main" id="{B51E9C93-227C-1CD3-0A57-77D0688BF416}"/>
                </a:ext>
              </a:extLst>
            </p:cNvPr>
            <p:cNvSpPr/>
            <p:nvPr/>
          </p:nvSpPr>
          <p:spPr>
            <a:xfrm>
              <a:off x="3187168" y="1725838"/>
              <a:ext cx="56007" cy="51937"/>
            </a:xfrm>
            <a:custGeom>
              <a:avLst/>
              <a:gdLst>
                <a:gd name="f0" fmla="val 10800000"/>
                <a:gd name="f1" fmla="val 5400000"/>
                <a:gd name="f2" fmla="val 180"/>
                <a:gd name="f3" fmla="val w"/>
                <a:gd name="f4" fmla="val h"/>
                <a:gd name="f5" fmla="val 0"/>
                <a:gd name="f6" fmla="val 36482"/>
                <a:gd name="f7" fmla="val 33834"/>
                <a:gd name="f8" fmla="val 6701"/>
                <a:gd name="f9" fmla="val 33752"/>
                <a:gd name="f10" fmla="val 16462"/>
                <a:gd name="f11" fmla="val 24404"/>
                <a:gd name="f12" fmla="val 26390"/>
                <a:gd name="f13" fmla="val 15222"/>
                <a:gd name="f14" fmla="val 36483"/>
                <a:gd name="f15" fmla="val 6204"/>
                <a:gd name="f16" fmla="val 34745"/>
                <a:gd name="f17" fmla="val 4136"/>
                <a:gd name="f18" fmla="val 32925"/>
                <a:gd name="f19" fmla="val 2068"/>
                <a:gd name="f20" fmla="val 31188"/>
                <a:gd name="f21" fmla="val 20599"/>
                <a:gd name="f22" fmla="val 9431"/>
                <a:gd name="f23" fmla="val 10258"/>
                <a:gd name="f24" fmla="val 19027"/>
                <a:gd name="f25" fmla="val 28954"/>
                <a:gd name="f26" fmla="val 2234"/>
                <a:gd name="f27" fmla="val 30526"/>
                <a:gd name="f28" fmla="val 4468"/>
                <a:gd name="f29" fmla="val 32180"/>
                <a:gd name="f30" fmla="val 33835"/>
                <a:gd name="f31" fmla="+- 0 0 -90"/>
                <a:gd name="f32" fmla="*/ f3 1 36482"/>
                <a:gd name="f33" fmla="*/ f4 1 33834"/>
                <a:gd name="f34" fmla="+- f7 0 f5"/>
                <a:gd name="f35" fmla="+- f6 0 f5"/>
                <a:gd name="f36" fmla="*/ f31 f0 1"/>
                <a:gd name="f37" fmla="*/ f35 1 36482"/>
                <a:gd name="f38" fmla="*/ f34 1 33834"/>
                <a:gd name="f39" fmla="*/ 6701 f35 1"/>
                <a:gd name="f40" fmla="*/ 33752 f34 1"/>
                <a:gd name="f41" fmla="*/ 36483 f35 1"/>
                <a:gd name="f42" fmla="*/ 6204 f34 1"/>
                <a:gd name="f43" fmla="*/ 31188 f35 1"/>
                <a:gd name="f44" fmla="*/ 0 f34 1"/>
                <a:gd name="f45" fmla="*/ 0 f35 1"/>
                <a:gd name="f46" fmla="*/ 28954 f34 1"/>
                <a:gd name="f47" fmla="*/ 33835 f34 1"/>
                <a:gd name="f48" fmla="*/ f36 1 f2"/>
                <a:gd name="f49" fmla="*/ f39 1 36482"/>
                <a:gd name="f50" fmla="*/ f40 1 33834"/>
                <a:gd name="f51" fmla="*/ f41 1 36482"/>
                <a:gd name="f52" fmla="*/ f42 1 33834"/>
                <a:gd name="f53" fmla="*/ f43 1 36482"/>
                <a:gd name="f54" fmla="*/ f44 1 33834"/>
                <a:gd name="f55" fmla="*/ f45 1 36482"/>
                <a:gd name="f56" fmla="*/ f46 1 33834"/>
                <a:gd name="f57" fmla="*/ f47 1 33834"/>
                <a:gd name="f58" fmla="*/ f5 1 f37"/>
                <a:gd name="f59" fmla="*/ f6 1 f37"/>
                <a:gd name="f60" fmla="*/ f5 1 f38"/>
                <a:gd name="f61" fmla="*/ f7 1 f38"/>
                <a:gd name="f62" fmla="+- f48 0 f1"/>
                <a:gd name="f63" fmla="*/ f49 1 f37"/>
                <a:gd name="f64" fmla="*/ f50 1 f38"/>
                <a:gd name="f65" fmla="*/ f51 1 f37"/>
                <a:gd name="f66" fmla="*/ f52 1 f38"/>
                <a:gd name="f67" fmla="*/ f53 1 f37"/>
                <a:gd name="f68" fmla="*/ f54 1 f38"/>
                <a:gd name="f69" fmla="*/ f55 1 f37"/>
                <a:gd name="f70" fmla="*/ f56 1 f38"/>
                <a:gd name="f71" fmla="*/ f57 1 f38"/>
                <a:gd name="f72" fmla="*/ f58 f32 1"/>
                <a:gd name="f73" fmla="*/ f59 f32 1"/>
                <a:gd name="f74" fmla="*/ f61 f33 1"/>
                <a:gd name="f75" fmla="*/ f60 f33 1"/>
                <a:gd name="f76" fmla="*/ f63 f32 1"/>
                <a:gd name="f77" fmla="*/ f64 f33 1"/>
                <a:gd name="f78" fmla="*/ f65 f32 1"/>
                <a:gd name="f79" fmla="*/ f66 f33 1"/>
                <a:gd name="f80" fmla="*/ f67 f32 1"/>
                <a:gd name="f81" fmla="*/ f68 f33 1"/>
                <a:gd name="f82" fmla="*/ f69 f32 1"/>
                <a:gd name="f83" fmla="*/ f70 f33 1"/>
                <a:gd name="f84" fmla="*/ f71 f33 1"/>
              </a:gdLst>
              <a:ahLst/>
              <a:cxnLst>
                <a:cxn ang="3cd4">
                  <a:pos x="hc" y="t"/>
                </a:cxn>
                <a:cxn ang="0">
                  <a:pos x="r" y="vc"/>
                </a:cxn>
                <a:cxn ang="cd4">
                  <a:pos x="hc" y="b"/>
                </a:cxn>
                <a:cxn ang="cd2">
                  <a:pos x="l" y="vc"/>
                </a:cxn>
                <a:cxn ang="f62">
                  <a:pos x="f76" y="f77"/>
                </a:cxn>
                <a:cxn ang="f62">
                  <a:pos x="f78" y="f79"/>
                </a:cxn>
                <a:cxn ang="f62">
                  <a:pos x="f80" y="f81"/>
                </a:cxn>
                <a:cxn ang="f62">
                  <a:pos x="f82" y="f83"/>
                </a:cxn>
                <a:cxn ang="f62">
                  <a:pos x="f76" y="f84"/>
                </a:cxn>
              </a:cxnLst>
              <a:rect l="f72" t="f75" r="f73" b="f74"/>
              <a:pathLst>
                <a:path w="36482" h="33834">
                  <a:moveTo>
                    <a:pt x="f8" y="f9"/>
                  </a:moveTo>
                  <a:cubicBezTo>
                    <a:pt x="f10" y="f11"/>
                    <a:pt x="f12" y="f13"/>
                    <a:pt x="f14" y="f15"/>
                  </a:cubicBezTo>
                  <a:cubicBezTo>
                    <a:pt x="f16" y="f17"/>
                    <a:pt x="f18" y="f19"/>
                    <a:pt x="f20" y="f5"/>
                  </a:cubicBezTo>
                  <a:cubicBezTo>
                    <a:pt x="f21" y="f22"/>
                    <a:pt x="f23" y="f24"/>
                    <a:pt x="f5" y="f25"/>
                  </a:cubicBezTo>
                  <a:cubicBezTo>
                    <a:pt x="f26" y="f27"/>
                    <a:pt x="f28" y="f29"/>
                    <a:pt x="f8"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5" name="Freeform: Shape 433">
              <a:extLst>
                <a:ext uri="{FF2B5EF4-FFF2-40B4-BE49-F238E27FC236}">
                  <a16:creationId xmlns:a16="http://schemas.microsoft.com/office/drawing/2014/main" id="{62A1E4F6-A42C-E993-CDDE-0CDC375D928C}"/>
                </a:ext>
              </a:extLst>
            </p:cNvPr>
            <p:cNvSpPr/>
            <p:nvPr/>
          </p:nvSpPr>
          <p:spPr>
            <a:xfrm>
              <a:off x="4549679" y="1296856"/>
              <a:ext cx="1050993" cy="507336"/>
            </a:xfrm>
            <a:custGeom>
              <a:avLst/>
              <a:gdLst>
                <a:gd name="f0" fmla="val 10800000"/>
                <a:gd name="f1" fmla="val 5400000"/>
                <a:gd name="f2" fmla="val 180"/>
                <a:gd name="f3" fmla="val w"/>
                <a:gd name="f4" fmla="val h"/>
                <a:gd name="f5" fmla="val 0"/>
                <a:gd name="f6" fmla="val 684641"/>
                <a:gd name="f7" fmla="val 330491"/>
                <a:gd name="f8" fmla="val 258105"/>
                <a:gd name="f9" fmla="val 65271"/>
                <a:gd name="f10" fmla="val 260753"/>
                <a:gd name="f11" fmla="val 66181"/>
                <a:gd name="f12" fmla="val 263400"/>
                <a:gd name="f13" fmla="val 67091"/>
                <a:gd name="f14" fmla="val 265964"/>
                <a:gd name="f15" fmla="val 68001"/>
                <a:gd name="f16" fmla="val 285323"/>
                <a:gd name="f17" fmla="val 74950"/>
                <a:gd name="f18" fmla="val 304515"/>
                <a:gd name="f19" fmla="val 82395"/>
                <a:gd name="f20" fmla="val 323542"/>
                <a:gd name="f21" fmla="val 90420"/>
                <a:gd name="f22" fmla="val 456152"/>
                <a:gd name="f23" fmla="val 146508"/>
                <a:gd name="f24" fmla="val 575195"/>
                <a:gd name="f25" fmla="val 226752"/>
                <a:gd name="f26" fmla="val 677444"/>
                <a:gd name="f27" fmla="val 329002"/>
                <a:gd name="f28" fmla="val 677941"/>
                <a:gd name="f29" fmla="val 329499"/>
                <a:gd name="f30" fmla="val 678437"/>
                <a:gd name="f31" fmla="val 329995"/>
                <a:gd name="f32" fmla="val 678933"/>
                <a:gd name="f33" fmla="val 680836"/>
                <a:gd name="f34" fmla="val 328588"/>
                <a:gd name="f35" fmla="val 682739"/>
                <a:gd name="f36" fmla="val 326603"/>
                <a:gd name="f37" fmla="val 324700"/>
                <a:gd name="f38" fmla="val 684145"/>
                <a:gd name="f39" fmla="val 324204"/>
                <a:gd name="f40" fmla="val 683732"/>
                <a:gd name="f41" fmla="val 323708"/>
                <a:gd name="f42" fmla="val 683235"/>
                <a:gd name="f43" fmla="val 323211"/>
                <a:gd name="f44" fmla="val 580241"/>
                <a:gd name="f45" fmla="val 220217"/>
                <a:gd name="f46" fmla="val 460288"/>
                <a:gd name="f47" fmla="val 139311"/>
                <a:gd name="f48" fmla="val 326686"/>
                <a:gd name="f49" fmla="val 82809"/>
                <a:gd name="f50" fmla="val 306914"/>
                <a:gd name="f51" fmla="val 74454"/>
                <a:gd name="f52" fmla="val 286977"/>
                <a:gd name="f53" fmla="val 66760"/>
                <a:gd name="f54" fmla="val 266874"/>
                <a:gd name="f55" fmla="val 59563"/>
                <a:gd name="f56" fmla="val 264227"/>
                <a:gd name="f57" fmla="val 58653"/>
                <a:gd name="f58" fmla="val 261580"/>
                <a:gd name="f59" fmla="val 57743"/>
                <a:gd name="f60" fmla="val 259016"/>
                <a:gd name="f61" fmla="val 56833"/>
                <a:gd name="f62" fmla="val 175214"/>
                <a:gd name="f63" fmla="val 27631"/>
                <a:gd name="f64" fmla="val 88599"/>
                <a:gd name="f65" fmla="val 8604"/>
                <a:gd name="f66" fmla="val 2233"/>
                <a:gd name="f67" fmla="val 2978"/>
                <a:gd name="f68" fmla="val 4550"/>
                <a:gd name="f69" fmla="val 5874"/>
                <a:gd name="f70" fmla="val 6783"/>
                <a:gd name="f71" fmla="val 8852"/>
                <a:gd name="f72" fmla="val 92736"/>
                <a:gd name="f73" fmla="val 17786"/>
                <a:gd name="f74" fmla="val 176703"/>
                <a:gd name="f75" fmla="val 36565"/>
                <a:gd name="f76" fmla="val 65106"/>
                <a:gd name="f77" fmla="+- 0 0 -90"/>
                <a:gd name="f78" fmla="*/ f3 1 684641"/>
                <a:gd name="f79" fmla="*/ f4 1 330491"/>
                <a:gd name="f80" fmla="+- f7 0 f5"/>
                <a:gd name="f81" fmla="+- f6 0 f5"/>
                <a:gd name="f82" fmla="*/ f77 f0 1"/>
                <a:gd name="f83" fmla="*/ f81 1 684641"/>
                <a:gd name="f84" fmla="*/ f80 1 330491"/>
                <a:gd name="f85" fmla="*/ 258105 f81 1"/>
                <a:gd name="f86" fmla="*/ 65271 f80 1"/>
                <a:gd name="f87" fmla="*/ 265964 f81 1"/>
                <a:gd name="f88" fmla="*/ 68001 f80 1"/>
                <a:gd name="f89" fmla="*/ 323542 f81 1"/>
                <a:gd name="f90" fmla="*/ 90420 f80 1"/>
                <a:gd name="f91" fmla="*/ 677444 f81 1"/>
                <a:gd name="f92" fmla="*/ 329002 f80 1"/>
                <a:gd name="f93" fmla="*/ 678933 f81 1"/>
                <a:gd name="f94" fmla="*/ 330491 f80 1"/>
                <a:gd name="f95" fmla="*/ 684641 f81 1"/>
                <a:gd name="f96" fmla="*/ 324700 f80 1"/>
                <a:gd name="f97" fmla="*/ 683235 f81 1"/>
                <a:gd name="f98" fmla="*/ 323211 f80 1"/>
                <a:gd name="f99" fmla="*/ 326686 f81 1"/>
                <a:gd name="f100" fmla="*/ 82809 f80 1"/>
                <a:gd name="f101" fmla="*/ 266874 f81 1"/>
                <a:gd name="f102" fmla="*/ 59563 f80 1"/>
                <a:gd name="f103" fmla="*/ 259016 f81 1"/>
                <a:gd name="f104" fmla="*/ 56833 f80 1"/>
                <a:gd name="f105" fmla="*/ 0 f81 1"/>
                <a:gd name="f106" fmla="*/ 0 f80 1"/>
                <a:gd name="f107" fmla="*/ 6783 f81 1"/>
                <a:gd name="f108" fmla="*/ 8852 f80 1"/>
                <a:gd name="f109" fmla="*/ 65106 f80 1"/>
                <a:gd name="f110" fmla="*/ f82 1 f2"/>
                <a:gd name="f111" fmla="*/ f85 1 684641"/>
                <a:gd name="f112" fmla="*/ f86 1 330491"/>
                <a:gd name="f113" fmla="*/ f87 1 684641"/>
                <a:gd name="f114" fmla="*/ f88 1 330491"/>
                <a:gd name="f115" fmla="*/ f89 1 684641"/>
                <a:gd name="f116" fmla="*/ f90 1 330491"/>
                <a:gd name="f117" fmla="*/ f91 1 684641"/>
                <a:gd name="f118" fmla="*/ f92 1 330491"/>
                <a:gd name="f119" fmla="*/ f93 1 684641"/>
                <a:gd name="f120" fmla="*/ f94 1 330491"/>
                <a:gd name="f121" fmla="*/ f95 1 684641"/>
                <a:gd name="f122" fmla="*/ f96 1 330491"/>
                <a:gd name="f123" fmla="*/ f97 1 684641"/>
                <a:gd name="f124" fmla="*/ f98 1 330491"/>
                <a:gd name="f125" fmla="*/ f99 1 684641"/>
                <a:gd name="f126" fmla="*/ f100 1 330491"/>
                <a:gd name="f127" fmla="*/ f101 1 684641"/>
                <a:gd name="f128" fmla="*/ f102 1 330491"/>
                <a:gd name="f129" fmla="*/ f103 1 684641"/>
                <a:gd name="f130" fmla="*/ f104 1 330491"/>
                <a:gd name="f131" fmla="*/ f105 1 684641"/>
                <a:gd name="f132" fmla="*/ f106 1 330491"/>
                <a:gd name="f133" fmla="*/ f107 1 684641"/>
                <a:gd name="f134" fmla="*/ f108 1 330491"/>
                <a:gd name="f135" fmla="*/ f109 1 330491"/>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684641" h="3304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7"/>
                  </a:cubicBezTo>
                  <a:cubicBezTo>
                    <a:pt x="f33" y="f34"/>
                    <a:pt x="f35" y="f36"/>
                    <a:pt x="f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5" y="f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6" name="Freeform: Shape 434">
              <a:extLst>
                <a:ext uri="{FF2B5EF4-FFF2-40B4-BE49-F238E27FC236}">
                  <a16:creationId xmlns:a16="http://schemas.microsoft.com/office/drawing/2014/main" id="{1A3C2A43-F1BE-1235-EC55-4FAE6EA0B6D1}"/>
                </a:ext>
              </a:extLst>
            </p:cNvPr>
            <p:cNvSpPr/>
            <p:nvPr/>
          </p:nvSpPr>
          <p:spPr>
            <a:xfrm>
              <a:off x="4266352" y="1288855"/>
              <a:ext cx="276843" cy="20189"/>
            </a:xfrm>
            <a:custGeom>
              <a:avLst/>
              <a:gdLst>
                <a:gd name="f0" fmla="val 10800000"/>
                <a:gd name="f1" fmla="val 5400000"/>
                <a:gd name="f2" fmla="val 180"/>
                <a:gd name="f3" fmla="val w"/>
                <a:gd name="f4" fmla="val h"/>
                <a:gd name="f5" fmla="val 0"/>
                <a:gd name="f6" fmla="val 180342"/>
                <a:gd name="f7" fmla="val 13153"/>
                <a:gd name="f8" fmla="val 180343"/>
                <a:gd name="f9" fmla="val 178109"/>
                <a:gd name="f10" fmla="val 10258"/>
                <a:gd name="f11" fmla="val 175875"/>
                <a:gd name="f12" fmla="val 7280"/>
                <a:gd name="f13" fmla="val 173642"/>
                <a:gd name="f14" fmla="val 4384"/>
                <a:gd name="f15" fmla="val 140965"/>
                <a:gd name="f16" fmla="val 1572"/>
                <a:gd name="f17" fmla="val 107958"/>
                <a:gd name="f18" fmla="val 74784"/>
                <a:gd name="f19" fmla="val 51704"/>
                <a:gd name="f20" fmla="val 28623"/>
                <a:gd name="f21" fmla="val 745"/>
                <a:gd name="f22" fmla="val 5790"/>
                <a:gd name="f23" fmla="val 2151"/>
                <a:gd name="f24" fmla="val 3888"/>
                <a:gd name="f25" fmla="val 4963"/>
                <a:gd name="f26" fmla="val 1985"/>
                <a:gd name="f27" fmla="val 7859"/>
                <a:gd name="f28" fmla="val 10671"/>
                <a:gd name="f29" fmla="val 24818"/>
                <a:gd name="f30" fmla="val 9017"/>
                <a:gd name="f31" fmla="val 49718"/>
                <a:gd name="f32" fmla="val 8107"/>
                <a:gd name="f33" fmla="val 110274"/>
                <a:gd name="f34" fmla="val 145432"/>
                <a:gd name="f35" fmla="val 9844"/>
                <a:gd name="f36" fmla="val 13071"/>
                <a:gd name="f37" fmla="+- 0 0 -90"/>
                <a:gd name="f38" fmla="*/ f3 1 180342"/>
                <a:gd name="f39" fmla="*/ f4 1 13153"/>
                <a:gd name="f40" fmla="+- f7 0 f5"/>
                <a:gd name="f41" fmla="+- f6 0 f5"/>
                <a:gd name="f42" fmla="*/ f37 f0 1"/>
                <a:gd name="f43" fmla="*/ f41 1 180342"/>
                <a:gd name="f44" fmla="*/ f40 1 13153"/>
                <a:gd name="f45" fmla="*/ 180343 f41 1"/>
                <a:gd name="f46" fmla="*/ 13153 f40 1"/>
                <a:gd name="f47" fmla="*/ 173642 f41 1"/>
                <a:gd name="f48" fmla="*/ 4384 f40 1"/>
                <a:gd name="f49" fmla="*/ 74784 f41 1"/>
                <a:gd name="f50" fmla="*/ 0 f40 1"/>
                <a:gd name="f51" fmla="*/ 5790 f41 1"/>
                <a:gd name="f52" fmla="*/ 2151 f40 1"/>
                <a:gd name="f53" fmla="*/ 0 f41 1"/>
                <a:gd name="f54" fmla="*/ 10671 f40 1"/>
                <a:gd name="f55" fmla="*/ 8107 f40 1"/>
                <a:gd name="f56" fmla="*/ 13071 f40 1"/>
                <a:gd name="f57" fmla="*/ f42 1 f2"/>
                <a:gd name="f58" fmla="*/ f45 1 180342"/>
                <a:gd name="f59" fmla="*/ f46 1 13153"/>
                <a:gd name="f60" fmla="*/ f47 1 180342"/>
                <a:gd name="f61" fmla="*/ f48 1 13153"/>
                <a:gd name="f62" fmla="*/ f49 1 180342"/>
                <a:gd name="f63" fmla="*/ f50 1 13153"/>
                <a:gd name="f64" fmla="*/ f51 1 180342"/>
                <a:gd name="f65" fmla="*/ f52 1 13153"/>
                <a:gd name="f66" fmla="*/ f53 1 180342"/>
                <a:gd name="f67" fmla="*/ f54 1 13153"/>
                <a:gd name="f68" fmla="*/ f55 1 13153"/>
                <a:gd name="f69" fmla="*/ f56 1 13153"/>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4"/>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9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95" y="f101"/>
                </a:cxn>
                <a:cxn ang="f74">
                  <a:pos x="f91" y="f102"/>
                </a:cxn>
              </a:cxnLst>
              <a:rect l="f87" t="f90" r="f88" b="f89"/>
              <a:pathLst>
                <a:path w="180342" h="13153">
                  <a:moveTo>
                    <a:pt x="f8" y="f7"/>
                  </a:moveTo>
                  <a:cubicBezTo>
                    <a:pt x="f9" y="f10"/>
                    <a:pt x="f11" y="f12"/>
                    <a:pt x="f13" y="f14"/>
                  </a:cubicBezTo>
                  <a:cubicBezTo>
                    <a:pt x="f15" y="f16"/>
                    <a:pt x="f17" y="f5"/>
                    <a:pt x="f18" y="f5"/>
                  </a:cubicBezTo>
                  <a:cubicBezTo>
                    <a:pt x="f19" y="f5"/>
                    <a:pt x="f20" y="f21"/>
                    <a:pt x="f22" y="f23"/>
                  </a:cubicBezTo>
                  <a:cubicBezTo>
                    <a:pt x="f24" y="f25"/>
                    <a:pt x="f26" y="f27"/>
                    <a:pt x="f5" y="f28"/>
                  </a:cubicBezTo>
                  <a:cubicBezTo>
                    <a:pt x="f29" y="f30"/>
                    <a:pt x="f31" y="f32"/>
                    <a:pt x="f18" y="f32"/>
                  </a:cubicBezTo>
                  <a:cubicBezTo>
                    <a:pt x="f33" y="f32"/>
                    <a:pt x="f34" y="f35"/>
                    <a:pt x="f8" y="f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7" name="Freeform: Shape 435">
              <a:extLst>
                <a:ext uri="{FF2B5EF4-FFF2-40B4-BE49-F238E27FC236}">
                  <a16:creationId xmlns:a16="http://schemas.microsoft.com/office/drawing/2014/main" id="{C639FB93-F6D4-0F69-3F3E-A3787B3DC4D5}"/>
                </a:ext>
              </a:extLst>
            </p:cNvPr>
            <p:cNvSpPr/>
            <p:nvPr/>
          </p:nvSpPr>
          <p:spPr>
            <a:xfrm>
              <a:off x="3860103" y="4569970"/>
              <a:ext cx="1222817" cy="162552"/>
            </a:xfrm>
            <a:custGeom>
              <a:avLst/>
              <a:gdLst>
                <a:gd name="f0" fmla="val 10800000"/>
                <a:gd name="f1" fmla="val 5400000"/>
                <a:gd name="f2" fmla="val 180"/>
                <a:gd name="f3" fmla="val w"/>
                <a:gd name="f4" fmla="val h"/>
                <a:gd name="f5" fmla="val 0"/>
                <a:gd name="f6" fmla="val 796570"/>
                <a:gd name="f7" fmla="val 105889"/>
                <a:gd name="f8" fmla="val 366891"/>
                <a:gd name="f9" fmla="val 97369"/>
                <a:gd name="f10" fmla="val 364161"/>
                <a:gd name="f11" fmla="val 361431"/>
                <a:gd name="f12" fmla="val 358783"/>
                <a:gd name="f13" fmla="val 97452"/>
                <a:gd name="f14" fmla="val 352331"/>
                <a:gd name="f15" fmla="val 97534"/>
                <a:gd name="f16" fmla="val 345878"/>
                <a:gd name="f17" fmla="val 97700"/>
                <a:gd name="f18" fmla="val 339426"/>
                <a:gd name="f19" fmla="val 320482"/>
                <a:gd name="f20" fmla="val 301620"/>
                <a:gd name="f21" fmla="val 97203"/>
                <a:gd name="f22" fmla="val 282924"/>
                <a:gd name="f23" fmla="val 96293"/>
                <a:gd name="f24" fmla="val 279036"/>
                <a:gd name="f25" fmla="val 96128"/>
                <a:gd name="f26" fmla="val 275065"/>
                <a:gd name="f27" fmla="val 95797"/>
                <a:gd name="f28" fmla="val 271177"/>
                <a:gd name="f29" fmla="val 95549"/>
                <a:gd name="f30" fmla="val 181171"/>
                <a:gd name="f31" fmla="val 90172"/>
                <a:gd name="f32" fmla="val 92985"/>
                <a:gd name="f33" fmla="val 74040"/>
                <a:gd name="f34" fmla="val 7611"/>
                <a:gd name="f35" fmla="val 47402"/>
                <a:gd name="f36" fmla="val 5047"/>
                <a:gd name="f37" fmla="val 49388"/>
                <a:gd name="f38" fmla="val 2564"/>
                <a:gd name="f39" fmla="val 51456"/>
                <a:gd name="f40" fmla="val 53524"/>
                <a:gd name="f41" fmla="val 84794"/>
                <a:gd name="f42" fmla="val 80493"/>
                <a:gd name="f43" fmla="val 172402"/>
                <a:gd name="f44" fmla="val 97121"/>
                <a:gd name="f45" fmla="val 261829"/>
                <a:gd name="f46" fmla="val 103160"/>
                <a:gd name="f47" fmla="val 265882"/>
                <a:gd name="f48" fmla="val 103408"/>
                <a:gd name="f49" fmla="val 269853"/>
                <a:gd name="f50" fmla="val 103656"/>
                <a:gd name="f51" fmla="val 273907"/>
                <a:gd name="f52" fmla="val 103904"/>
                <a:gd name="f53" fmla="val 295664"/>
                <a:gd name="f54" fmla="val 105145"/>
                <a:gd name="f55" fmla="val 317586"/>
                <a:gd name="f56" fmla="val 105890"/>
                <a:gd name="f57" fmla="val 339509"/>
                <a:gd name="f58" fmla="val 345961"/>
                <a:gd name="f59" fmla="val 105724"/>
                <a:gd name="f60" fmla="val 105641"/>
                <a:gd name="f61" fmla="val 361514"/>
                <a:gd name="f62" fmla="val 364244"/>
                <a:gd name="f63" fmla="val 105559"/>
                <a:gd name="f64" fmla="val 508601"/>
                <a:gd name="f65" fmla="val 102167"/>
                <a:gd name="f66" fmla="val 646175"/>
                <a:gd name="f67" fmla="val 72717"/>
                <a:gd name="f68" fmla="val 776054"/>
                <a:gd name="f69" fmla="val 17786"/>
                <a:gd name="f70" fmla="val 782921"/>
                <a:gd name="f71" fmla="val 14891"/>
                <a:gd name="f72" fmla="val 789787"/>
                <a:gd name="f73" fmla="val 11830"/>
                <a:gd name="f74" fmla="val 796571"/>
                <a:gd name="f75" fmla="val 8769"/>
                <a:gd name="f76" fmla="val 796488"/>
                <a:gd name="f77" fmla="val 5874"/>
                <a:gd name="f78" fmla="val 796405"/>
                <a:gd name="f79" fmla="val 2896"/>
                <a:gd name="f80" fmla="val 796239"/>
                <a:gd name="f81" fmla="val 788463"/>
                <a:gd name="f82" fmla="val 3475"/>
                <a:gd name="f83" fmla="val 780687"/>
                <a:gd name="f84" fmla="val 6949"/>
                <a:gd name="f85" fmla="val 772828"/>
                <a:gd name="f86" fmla="val 10258"/>
                <a:gd name="f87" fmla="val 643941"/>
                <a:gd name="f88" fmla="val 64775"/>
                <a:gd name="f89" fmla="val 507525"/>
                <a:gd name="f90" fmla="val 94060"/>
                <a:gd name="f91" fmla="val 366974"/>
                <a:gd name="f92" fmla="+- 0 0 -90"/>
                <a:gd name="f93" fmla="*/ f3 1 796570"/>
                <a:gd name="f94" fmla="*/ f4 1 105889"/>
                <a:gd name="f95" fmla="+- f7 0 f5"/>
                <a:gd name="f96" fmla="+- f6 0 f5"/>
                <a:gd name="f97" fmla="*/ f92 f0 1"/>
                <a:gd name="f98" fmla="*/ f96 1 796570"/>
                <a:gd name="f99" fmla="*/ f95 1 105889"/>
                <a:gd name="f100" fmla="*/ 366891 f96 1"/>
                <a:gd name="f101" fmla="*/ 97369 f95 1"/>
                <a:gd name="f102" fmla="*/ 358783 f96 1"/>
                <a:gd name="f103" fmla="*/ 97452 f95 1"/>
                <a:gd name="f104" fmla="*/ 339426 f96 1"/>
                <a:gd name="f105" fmla="*/ 97700 f95 1"/>
                <a:gd name="f106" fmla="*/ 282924 f96 1"/>
                <a:gd name="f107" fmla="*/ 96293 f95 1"/>
                <a:gd name="f108" fmla="*/ 271177 f96 1"/>
                <a:gd name="f109" fmla="*/ 95549 f95 1"/>
                <a:gd name="f110" fmla="*/ 7611 f96 1"/>
                <a:gd name="f111" fmla="*/ 47402 f95 1"/>
                <a:gd name="f112" fmla="*/ 0 f96 1"/>
                <a:gd name="f113" fmla="*/ 53524 f95 1"/>
                <a:gd name="f114" fmla="*/ 261829 f96 1"/>
                <a:gd name="f115" fmla="*/ 103160 f95 1"/>
                <a:gd name="f116" fmla="*/ 273907 f96 1"/>
                <a:gd name="f117" fmla="*/ 103904 f95 1"/>
                <a:gd name="f118" fmla="*/ 339509 f96 1"/>
                <a:gd name="f119" fmla="*/ 105890 f95 1"/>
                <a:gd name="f120" fmla="*/ 105641 f95 1"/>
                <a:gd name="f121" fmla="*/ 105559 f95 1"/>
                <a:gd name="f122" fmla="*/ 776054 f96 1"/>
                <a:gd name="f123" fmla="*/ 17786 f95 1"/>
                <a:gd name="f124" fmla="*/ 796571 f96 1"/>
                <a:gd name="f125" fmla="*/ 8769 f95 1"/>
                <a:gd name="f126" fmla="*/ 796239 f96 1"/>
                <a:gd name="f127" fmla="*/ 0 f95 1"/>
                <a:gd name="f128" fmla="*/ 772828 f96 1"/>
                <a:gd name="f129" fmla="*/ 10258 f95 1"/>
                <a:gd name="f130" fmla="*/ 366974 f96 1"/>
                <a:gd name="f131" fmla="*/ f97 1 f2"/>
                <a:gd name="f132" fmla="*/ f100 1 796570"/>
                <a:gd name="f133" fmla="*/ f101 1 105889"/>
                <a:gd name="f134" fmla="*/ f102 1 796570"/>
                <a:gd name="f135" fmla="*/ f103 1 105889"/>
                <a:gd name="f136" fmla="*/ f104 1 796570"/>
                <a:gd name="f137" fmla="*/ f105 1 105889"/>
                <a:gd name="f138" fmla="*/ f106 1 796570"/>
                <a:gd name="f139" fmla="*/ f107 1 105889"/>
                <a:gd name="f140" fmla="*/ f108 1 796570"/>
                <a:gd name="f141" fmla="*/ f109 1 105889"/>
                <a:gd name="f142" fmla="*/ f110 1 796570"/>
                <a:gd name="f143" fmla="*/ f111 1 105889"/>
                <a:gd name="f144" fmla="*/ f112 1 796570"/>
                <a:gd name="f145" fmla="*/ f113 1 105889"/>
                <a:gd name="f146" fmla="*/ f114 1 796570"/>
                <a:gd name="f147" fmla="*/ f115 1 105889"/>
                <a:gd name="f148" fmla="*/ f116 1 796570"/>
                <a:gd name="f149" fmla="*/ f117 1 105889"/>
                <a:gd name="f150" fmla="*/ f118 1 796570"/>
                <a:gd name="f151" fmla="*/ f119 1 105889"/>
                <a:gd name="f152" fmla="*/ f120 1 105889"/>
                <a:gd name="f153" fmla="*/ f121 1 105889"/>
                <a:gd name="f154" fmla="*/ f122 1 796570"/>
                <a:gd name="f155" fmla="*/ f123 1 105889"/>
                <a:gd name="f156" fmla="*/ f124 1 796570"/>
                <a:gd name="f157" fmla="*/ f125 1 105889"/>
                <a:gd name="f158" fmla="*/ f126 1 796570"/>
                <a:gd name="f159" fmla="*/ f127 1 105889"/>
                <a:gd name="f160" fmla="*/ f128 1 796570"/>
                <a:gd name="f161" fmla="*/ f129 1 105889"/>
                <a:gd name="f162" fmla="*/ f130 1 796570"/>
                <a:gd name="f163" fmla="*/ f5 1 f98"/>
                <a:gd name="f164" fmla="*/ f6 1 f98"/>
                <a:gd name="f165" fmla="*/ f5 1 f99"/>
                <a:gd name="f166" fmla="*/ f7 1 f99"/>
                <a:gd name="f167" fmla="+- f131 0 f1"/>
                <a:gd name="f168" fmla="*/ f132 1 f98"/>
                <a:gd name="f169" fmla="*/ f133 1 f99"/>
                <a:gd name="f170" fmla="*/ f134 1 f98"/>
                <a:gd name="f171" fmla="*/ f135 1 f99"/>
                <a:gd name="f172" fmla="*/ f136 1 f98"/>
                <a:gd name="f173" fmla="*/ f137 1 f99"/>
                <a:gd name="f174" fmla="*/ f138 1 f98"/>
                <a:gd name="f175" fmla="*/ f139 1 f99"/>
                <a:gd name="f176" fmla="*/ f140 1 f98"/>
                <a:gd name="f177" fmla="*/ f141 1 f99"/>
                <a:gd name="f178" fmla="*/ f142 1 f98"/>
                <a:gd name="f179" fmla="*/ f143 1 f99"/>
                <a:gd name="f180" fmla="*/ f144 1 f98"/>
                <a:gd name="f181" fmla="*/ f145 1 f99"/>
                <a:gd name="f182" fmla="*/ f146 1 f98"/>
                <a:gd name="f183" fmla="*/ f147 1 f99"/>
                <a:gd name="f184" fmla="*/ f148 1 f98"/>
                <a:gd name="f185" fmla="*/ f149 1 f99"/>
                <a:gd name="f186" fmla="*/ f150 1 f98"/>
                <a:gd name="f187" fmla="*/ f151 1 f99"/>
                <a:gd name="f188" fmla="*/ f152 1 f99"/>
                <a:gd name="f189" fmla="*/ f153 1 f99"/>
                <a:gd name="f190" fmla="*/ f154 1 f98"/>
                <a:gd name="f191" fmla="*/ f155 1 f99"/>
                <a:gd name="f192" fmla="*/ f156 1 f98"/>
                <a:gd name="f193" fmla="*/ f157 1 f99"/>
                <a:gd name="f194" fmla="*/ f158 1 f98"/>
                <a:gd name="f195" fmla="*/ f159 1 f99"/>
                <a:gd name="f196" fmla="*/ f160 1 f98"/>
                <a:gd name="f197" fmla="*/ f161 1 f99"/>
                <a:gd name="f198" fmla="*/ f162 1 f98"/>
                <a:gd name="f199" fmla="*/ f163 f93 1"/>
                <a:gd name="f200" fmla="*/ f164 f93 1"/>
                <a:gd name="f201" fmla="*/ f166 f94 1"/>
                <a:gd name="f202" fmla="*/ f165 f94 1"/>
                <a:gd name="f203" fmla="*/ f168 f93 1"/>
                <a:gd name="f204" fmla="*/ f169 f94 1"/>
                <a:gd name="f205" fmla="*/ f170 f93 1"/>
                <a:gd name="f206" fmla="*/ f171 f94 1"/>
                <a:gd name="f207" fmla="*/ f172 f93 1"/>
                <a:gd name="f208" fmla="*/ f173 f94 1"/>
                <a:gd name="f209" fmla="*/ f174 f93 1"/>
                <a:gd name="f210" fmla="*/ f175 f94 1"/>
                <a:gd name="f211" fmla="*/ f176 f93 1"/>
                <a:gd name="f212" fmla="*/ f177 f94 1"/>
                <a:gd name="f213" fmla="*/ f178 f93 1"/>
                <a:gd name="f214" fmla="*/ f179 f94 1"/>
                <a:gd name="f215" fmla="*/ f180 f93 1"/>
                <a:gd name="f216" fmla="*/ f181 f94 1"/>
                <a:gd name="f217" fmla="*/ f182 f93 1"/>
                <a:gd name="f218" fmla="*/ f183 f94 1"/>
                <a:gd name="f219" fmla="*/ f184 f93 1"/>
                <a:gd name="f220" fmla="*/ f185 f94 1"/>
                <a:gd name="f221" fmla="*/ f186 f93 1"/>
                <a:gd name="f222" fmla="*/ f187 f94 1"/>
                <a:gd name="f223" fmla="*/ f188 f94 1"/>
                <a:gd name="f224" fmla="*/ f189 f94 1"/>
                <a:gd name="f225" fmla="*/ f190 f93 1"/>
                <a:gd name="f226" fmla="*/ f191 f94 1"/>
                <a:gd name="f227" fmla="*/ f192 f93 1"/>
                <a:gd name="f228" fmla="*/ f193 f94 1"/>
                <a:gd name="f229" fmla="*/ f194 f93 1"/>
                <a:gd name="f230" fmla="*/ f195 f94 1"/>
                <a:gd name="f231" fmla="*/ f196 f93 1"/>
                <a:gd name="f232" fmla="*/ f197 f94 1"/>
                <a:gd name="f233" fmla="*/ f198 f93 1"/>
              </a:gdLst>
              <a:ahLst/>
              <a:cxnLst>
                <a:cxn ang="3cd4">
                  <a:pos x="hc" y="t"/>
                </a:cxn>
                <a:cxn ang="0">
                  <a:pos x="r" y="vc"/>
                </a:cxn>
                <a:cxn ang="cd4">
                  <a:pos x="hc" y="b"/>
                </a:cxn>
                <a:cxn ang="cd2">
                  <a:pos x="l" y="vc"/>
                </a:cxn>
                <a:cxn ang="f167">
                  <a:pos x="f203" y="f204"/>
                </a:cxn>
                <a:cxn ang="f167">
                  <a:pos x="f205" y="f206"/>
                </a:cxn>
                <a:cxn ang="f167">
                  <a:pos x="f207" y="f208"/>
                </a:cxn>
                <a:cxn ang="f167">
                  <a:pos x="f209" y="f210"/>
                </a:cxn>
                <a:cxn ang="f167">
                  <a:pos x="f211" y="f212"/>
                </a:cxn>
                <a:cxn ang="f167">
                  <a:pos x="f213" y="f214"/>
                </a:cxn>
                <a:cxn ang="f167">
                  <a:pos x="f215" y="f216"/>
                </a:cxn>
                <a:cxn ang="f167">
                  <a:pos x="f217" y="f218"/>
                </a:cxn>
                <a:cxn ang="f167">
                  <a:pos x="f219" y="f220"/>
                </a:cxn>
                <a:cxn ang="f167">
                  <a:pos x="f221" y="f222"/>
                </a:cxn>
                <a:cxn ang="f167">
                  <a:pos x="f205" y="f223"/>
                </a:cxn>
                <a:cxn ang="f167">
                  <a:pos x="f203" y="f224"/>
                </a:cxn>
                <a:cxn ang="f167">
                  <a:pos x="f225" y="f226"/>
                </a:cxn>
                <a:cxn ang="f167">
                  <a:pos x="f227" y="f228"/>
                </a:cxn>
                <a:cxn ang="f167">
                  <a:pos x="f229" y="f230"/>
                </a:cxn>
                <a:cxn ang="f167">
                  <a:pos x="f231" y="f232"/>
                </a:cxn>
                <a:cxn ang="f167">
                  <a:pos x="f233" y="f206"/>
                </a:cxn>
              </a:cxnLst>
              <a:rect l="f199" t="f202" r="f200" b="f201"/>
              <a:pathLst>
                <a:path w="796570" h="105889">
                  <a:moveTo>
                    <a:pt x="f8" y="f9"/>
                  </a:moveTo>
                  <a:cubicBezTo>
                    <a:pt x="f10" y="f9"/>
                    <a:pt x="f11" y="f9"/>
                    <a:pt x="f12" y="f13"/>
                  </a:cubicBezTo>
                  <a:cubicBezTo>
                    <a:pt x="f14" y="f15"/>
                    <a:pt x="f16" y="f17"/>
                    <a:pt x="f18" y="f17"/>
                  </a:cubicBezTo>
                  <a:cubicBezTo>
                    <a:pt x="f19" y="f17"/>
                    <a:pt x="f20" y="f21"/>
                    <a:pt x="f22" y="f23"/>
                  </a:cubicBezTo>
                  <a:cubicBezTo>
                    <a:pt x="f24" y="f25"/>
                    <a:pt x="f26" y="f27"/>
                    <a:pt x="f28" y="f29"/>
                  </a:cubicBezTo>
                  <a:cubicBezTo>
                    <a:pt x="f30" y="f31"/>
                    <a:pt x="f32" y="f33"/>
                    <a:pt x="f34" y="f35"/>
                  </a:cubicBezTo>
                  <a:cubicBezTo>
                    <a:pt x="f36" y="f37"/>
                    <a:pt x="f38" y="f39"/>
                    <a:pt x="f5" y="f40"/>
                  </a:cubicBezTo>
                  <a:cubicBezTo>
                    <a:pt x="f41" y="f42"/>
                    <a:pt x="f43" y="f44"/>
                    <a:pt x="f45" y="f46"/>
                  </a:cubicBezTo>
                  <a:cubicBezTo>
                    <a:pt x="f47" y="f48"/>
                    <a:pt x="f49" y="f50"/>
                    <a:pt x="f51" y="f52"/>
                  </a:cubicBezTo>
                  <a:cubicBezTo>
                    <a:pt x="f53" y="f54"/>
                    <a:pt x="f55" y="f56"/>
                    <a:pt x="f57" y="f56"/>
                  </a:cubicBezTo>
                  <a:cubicBezTo>
                    <a:pt x="f58" y="f56"/>
                    <a:pt x="f14" y="f59"/>
                    <a:pt x="f12" y="f60"/>
                  </a:cubicBezTo>
                  <a:cubicBezTo>
                    <a:pt x="f61" y="f60"/>
                    <a:pt x="f62" y="f60"/>
                    <a:pt x="f8" y="f63"/>
                  </a:cubicBezTo>
                  <a:cubicBezTo>
                    <a:pt x="f64" y="f65"/>
                    <a:pt x="f66" y="f67"/>
                    <a:pt x="f68" y="f69"/>
                  </a:cubicBezTo>
                  <a:cubicBezTo>
                    <a:pt x="f70" y="f71"/>
                    <a:pt x="f72" y="f73"/>
                    <a:pt x="f74" y="f75"/>
                  </a:cubicBezTo>
                  <a:cubicBezTo>
                    <a:pt x="f76" y="f77"/>
                    <a:pt x="f78" y="f79"/>
                    <a:pt x="f80" y="f5"/>
                  </a:cubicBezTo>
                  <a:cubicBezTo>
                    <a:pt x="f81" y="f82"/>
                    <a:pt x="f83" y="f84"/>
                    <a:pt x="f85" y="f86"/>
                  </a:cubicBezTo>
                  <a:cubicBezTo>
                    <a:pt x="f87" y="f88"/>
                    <a:pt x="f89" y="f90"/>
                    <a:pt x="f91" y="f1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8" name="Freeform: Shape 436">
              <a:extLst>
                <a:ext uri="{FF2B5EF4-FFF2-40B4-BE49-F238E27FC236}">
                  <a16:creationId xmlns:a16="http://schemas.microsoft.com/office/drawing/2014/main" id="{BFD51A01-92E7-636B-B4D4-8F62B5652B0E}"/>
                </a:ext>
              </a:extLst>
            </p:cNvPr>
            <p:cNvSpPr/>
            <p:nvPr/>
          </p:nvSpPr>
          <p:spPr>
            <a:xfrm>
              <a:off x="3607006" y="4535049"/>
              <a:ext cx="250298" cy="112516"/>
            </a:xfrm>
            <a:custGeom>
              <a:avLst/>
              <a:gdLst>
                <a:gd name="f0" fmla="val 10800000"/>
                <a:gd name="f1" fmla="val 5400000"/>
                <a:gd name="f2" fmla="val 180"/>
                <a:gd name="f3" fmla="val w"/>
                <a:gd name="f4" fmla="val h"/>
                <a:gd name="f5" fmla="val 0"/>
                <a:gd name="f6" fmla="val 163053"/>
                <a:gd name="f7" fmla="val 73295"/>
                <a:gd name="f8" fmla="val 155443"/>
                <a:gd name="f9" fmla="val 73213"/>
                <a:gd name="f10" fmla="val 157925"/>
                <a:gd name="f11" fmla="val 71145"/>
                <a:gd name="f12" fmla="val 160489"/>
                <a:gd name="f13" fmla="val 69159"/>
                <a:gd name="f14" fmla="val 67091"/>
                <a:gd name="f15" fmla="val 131948"/>
                <a:gd name="f16" fmla="val 57081"/>
                <a:gd name="f17" fmla="val 101174"/>
                <a:gd name="f18" fmla="val 45748"/>
                <a:gd name="f19" fmla="val 70814"/>
                <a:gd name="f20" fmla="val 32925"/>
                <a:gd name="f21" fmla="val 46740"/>
                <a:gd name="f22" fmla="val 22750"/>
                <a:gd name="f23" fmla="val 23163"/>
                <a:gd name="f24" fmla="val 11747"/>
                <a:gd name="f25" fmla="val 2151"/>
                <a:gd name="f26" fmla="val 4136"/>
                <a:gd name="f27" fmla="val 4302"/>
                <a:gd name="f28" fmla="val 8190"/>
                <a:gd name="f29" fmla="val 6453"/>
                <a:gd name="f30" fmla="val 12327"/>
                <a:gd name="f31" fmla="val 26555"/>
                <a:gd name="f32" fmla="val 22253"/>
                <a:gd name="f33" fmla="val 46906"/>
                <a:gd name="f34" fmla="val 31684"/>
                <a:gd name="f35" fmla="val 67588"/>
                <a:gd name="f36" fmla="val 40453"/>
                <a:gd name="f37" fmla="val 96459"/>
                <a:gd name="f38" fmla="val 52697"/>
                <a:gd name="f39" fmla="val 125744"/>
                <a:gd name="f40" fmla="val 63534"/>
                <a:gd name="f41" fmla="val 155360"/>
                <a:gd name="f42" fmla="val 73296"/>
                <a:gd name="f43" fmla="+- 0 0 -90"/>
                <a:gd name="f44" fmla="*/ f3 1 163053"/>
                <a:gd name="f45" fmla="*/ f4 1 73295"/>
                <a:gd name="f46" fmla="+- f7 0 f5"/>
                <a:gd name="f47" fmla="+- f6 0 f5"/>
                <a:gd name="f48" fmla="*/ f43 f0 1"/>
                <a:gd name="f49" fmla="*/ f47 1 163053"/>
                <a:gd name="f50" fmla="*/ f46 1 73295"/>
                <a:gd name="f51" fmla="*/ 155443 f47 1"/>
                <a:gd name="f52" fmla="*/ 73213 f46 1"/>
                <a:gd name="f53" fmla="*/ 163053 f47 1"/>
                <a:gd name="f54" fmla="*/ 67091 f46 1"/>
                <a:gd name="f55" fmla="*/ 70814 f47 1"/>
                <a:gd name="f56" fmla="*/ 32925 f46 1"/>
                <a:gd name="f57" fmla="*/ 0 f47 1"/>
                <a:gd name="f58" fmla="*/ 0 f46 1"/>
                <a:gd name="f59" fmla="*/ 6453 f47 1"/>
                <a:gd name="f60" fmla="*/ 12327 f46 1"/>
                <a:gd name="f61" fmla="*/ 67588 f47 1"/>
                <a:gd name="f62" fmla="*/ 40453 f46 1"/>
                <a:gd name="f63" fmla="*/ 155360 f47 1"/>
                <a:gd name="f64" fmla="*/ 73296 f46 1"/>
                <a:gd name="f65" fmla="*/ f48 1 f2"/>
                <a:gd name="f66" fmla="*/ f51 1 163053"/>
                <a:gd name="f67" fmla="*/ f52 1 73295"/>
                <a:gd name="f68" fmla="*/ f53 1 163053"/>
                <a:gd name="f69" fmla="*/ f54 1 73295"/>
                <a:gd name="f70" fmla="*/ f55 1 163053"/>
                <a:gd name="f71" fmla="*/ f56 1 73295"/>
                <a:gd name="f72" fmla="*/ f57 1 163053"/>
                <a:gd name="f73" fmla="*/ f58 1 73295"/>
                <a:gd name="f74" fmla="*/ f59 1 163053"/>
                <a:gd name="f75" fmla="*/ f60 1 73295"/>
                <a:gd name="f76" fmla="*/ f61 1 163053"/>
                <a:gd name="f77" fmla="*/ f62 1 73295"/>
                <a:gd name="f78" fmla="*/ f63 1 163053"/>
                <a:gd name="f79" fmla="*/ f64 1 73295"/>
                <a:gd name="f80" fmla="*/ f5 1 f49"/>
                <a:gd name="f81" fmla="*/ f6 1 f49"/>
                <a:gd name="f82" fmla="*/ f5 1 f50"/>
                <a:gd name="f83" fmla="*/ f7 1 f50"/>
                <a:gd name="f84" fmla="+- f65 0 f1"/>
                <a:gd name="f85" fmla="*/ f66 1 f49"/>
                <a:gd name="f86" fmla="*/ f67 1 f50"/>
                <a:gd name="f87" fmla="*/ f68 1 f49"/>
                <a:gd name="f88" fmla="*/ f69 1 f50"/>
                <a:gd name="f89" fmla="*/ f70 1 f49"/>
                <a:gd name="f90" fmla="*/ f71 1 f50"/>
                <a:gd name="f91" fmla="*/ f72 1 f49"/>
                <a:gd name="f92" fmla="*/ f73 1 f50"/>
                <a:gd name="f93" fmla="*/ f74 1 f49"/>
                <a:gd name="f94" fmla="*/ f75 1 f50"/>
                <a:gd name="f95" fmla="*/ f76 1 f49"/>
                <a:gd name="f96" fmla="*/ f77 1 f50"/>
                <a:gd name="f97" fmla="*/ f78 1 f49"/>
                <a:gd name="f98" fmla="*/ f79 1 f50"/>
                <a:gd name="f99" fmla="*/ f80 f44 1"/>
                <a:gd name="f100" fmla="*/ f81 f44 1"/>
                <a:gd name="f101" fmla="*/ f83 f45 1"/>
                <a:gd name="f102" fmla="*/ f82 f45 1"/>
                <a:gd name="f103" fmla="*/ f85 f44 1"/>
                <a:gd name="f104" fmla="*/ f86 f45 1"/>
                <a:gd name="f105" fmla="*/ f87 f44 1"/>
                <a:gd name="f106" fmla="*/ f88 f45 1"/>
                <a:gd name="f107" fmla="*/ f89 f44 1"/>
                <a:gd name="f108" fmla="*/ f90 f45 1"/>
                <a:gd name="f109" fmla="*/ f91 f44 1"/>
                <a:gd name="f110" fmla="*/ f92 f45 1"/>
                <a:gd name="f111" fmla="*/ f93 f44 1"/>
                <a:gd name="f112" fmla="*/ f94 f45 1"/>
                <a:gd name="f113" fmla="*/ f95 f44 1"/>
                <a:gd name="f114" fmla="*/ f96 f45 1"/>
                <a:gd name="f115" fmla="*/ f97 f44 1"/>
                <a:gd name="f116" fmla="*/ f98 f45 1"/>
              </a:gdLst>
              <a:ahLst/>
              <a:cxnLst>
                <a:cxn ang="3cd4">
                  <a:pos x="hc" y="t"/>
                </a:cxn>
                <a:cxn ang="0">
                  <a:pos x="r" y="vc"/>
                </a:cxn>
                <a:cxn ang="cd4">
                  <a:pos x="hc" y="b"/>
                </a:cxn>
                <a:cxn ang="cd2">
                  <a:pos x="l" y="vc"/>
                </a:cxn>
                <a:cxn ang="f84">
                  <a:pos x="f103" y="f104"/>
                </a:cxn>
                <a:cxn ang="f84">
                  <a:pos x="f105" y="f106"/>
                </a:cxn>
                <a:cxn ang="f84">
                  <a:pos x="f107" y="f108"/>
                </a:cxn>
                <a:cxn ang="f84">
                  <a:pos x="f109" y="f110"/>
                </a:cxn>
                <a:cxn ang="f84">
                  <a:pos x="f111" y="f112"/>
                </a:cxn>
                <a:cxn ang="f84">
                  <a:pos x="f113" y="f114"/>
                </a:cxn>
                <a:cxn ang="f84">
                  <a:pos x="f115" y="f116"/>
                </a:cxn>
              </a:cxnLst>
              <a:rect l="f99" t="f102" r="f100" b="f101"/>
              <a:pathLst>
                <a:path w="163053" h="73295">
                  <a:moveTo>
                    <a:pt x="f8" y="f9"/>
                  </a:moveTo>
                  <a:cubicBezTo>
                    <a:pt x="f10" y="f11"/>
                    <a:pt x="f12" y="f13"/>
                    <a:pt x="f6" y="f14"/>
                  </a:cubicBezTo>
                  <a:cubicBezTo>
                    <a:pt x="f15" y="f16"/>
                    <a:pt x="f17" y="f18"/>
                    <a:pt x="f19" y="f20"/>
                  </a:cubicBezTo>
                  <a:cubicBezTo>
                    <a:pt x="f21" y="f22"/>
                    <a:pt x="f23" y="f24"/>
                    <a:pt x="f5" y="f5"/>
                  </a:cubicBezTo>
                  <a:cubicBezTo>
                    <a:pt x="f25" y="f26"/>
                    <a:pt x="f27" y="f28"/>
                    <a:pt x="f29" y="f30"/>
                  </a:cubicBezTo>
                  <a:cubicBezTo>
                    <a:pt x="f31" y="f32"/>
                    <a:pt x="f33" y="f34"/>
                    <a:pt x="f35" y="f36"/>
                  </a:cubicBezTo>
                  <a:cubicBezTo>
                    <a:pt x="f37" y="f38"/>
                    <a:pt x="f39" y="f40"/>
                    <a:pt x="f41" y="f4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59" name="Freeform: Shape 437">
              <a:extLst>
                <a:ext uri="{FF2B5EF4-FFF2-40B4-BE49-F238E27FC236}">
                  <a16:creationId xmlns:a16="http://schemas.microsoft.com/office/drawing/2014/main" id="{7C18687E-E294-EF17-B6C5-CA7C15CA719C}"/>
                </a:ext>
              </a:extLst>
            </p:cNvPr>
            <p:cNvSpPr/>
            <p:nvPr/>
          </p:nvSpPr>
          <p:spPr>
            <a:xfrm>
              <a:off x="5600672" y="1804440"/>
              <a:ext cx="102357" cy="111501"/>
            </a:xfrm>
            <a:custGeom>
              <a:avLst/>
              <a:gdLst>
                <a:gd name="f0" fmla="val 10800000"/>
                <a:gd name="f1" fmla="val 5400000"/>
                <a:gd name="f2" fmla="val 180"/>
                <a:gd name="f3" fmla="val w"/>
                <a:gd name="f4" fmla="val h"/>
                <a:gd name="f5" fmla="val 0"/>
                <a:gd name="f6" fmla="val 66677"/>
                <a:gd name="f7" fmla="val 72633"/>
                <a:gd name="f8" fmla="val 5791"/>
                <a:gd name="f9" fmla="val 21178"/>
                <a:gd name="f10" fmla="val 27300"/>
                <a:gd name="f11" fmla="val 41363"/>
                <a:gd name="f12" fmla="val 49636"/>
                <a:gd name="f13" fmla="val 60556"/>
                <a:gd name="f14" fmla="val 72634"/>
                <a:gd name="f15" fmla="val 62624"/>
                <a:gd name="f16" fmla="val 70814"/>
                <a:gd name="f17" fmla="val 64609"/>
                <a:gd name="f18" fmla="val 69076"/>
                <a:gd name="f19" fmla="val 67256"/>
                <a:gd name="f20" fmla="val 47320"/>
                <a:gd name="f21" fmla="val 44093"/>
                <a:gd name="f22" fmla="val 26969"/>
                <a:gd name="f23" fmla="val 21757"/>
                <a:gd name="f24" fmla="val 5708"/>
                <a:gd name="f25" fmla="val 3806"/>
                <a:gd name="f26" fmla="val 1903"/>
                <a:gd name="f27" fmla="val 3888"/>
                <a:gd name="f28" fmla="+- 0 0 -90"/>
                <a:gd name="f29" fmla="*/ f3 1 66677"/>
                <a:gd name="f30" fmla="*/ f4 1 72633"/>
                <a:gd name="f31" fmla="+- f7 0 f5"/>
                <a:gd name="f32" fmla="+- f6 0 f5"/>
                <a:gd name="f33" fmla="*/ f28 f0 1"/>
                <a:gd name="f34" fmla="*/ f32 1 66677"/>
                <a:gd name="f35" fmla="*/ f31 1 72633"/>
                <a:gd name="f36" fmla="*/ 0 f32 1"/>
                <a:gd name="f37" fmla="*/ 5791 f31 1"/>
                <a:gd name="f38" fmla="*/ 60556 f32 1"/>
                <a:gd name="f39" fmla="*/ 72634 f31 1"/>
                <a:gd name="f40" fmla="*/ 66677 f32 1"/>
                <a:gd name="f41" fmla="*/ 67256 f31 1"/>
                <a:gd name="f42" fmla="*/ 5708 f32 1"/>
                <a:gd name="f43" fmla="*/ 0 f31 1"/>
                <a:gd name="f44" fmla="*/ f33 1 f2"/>
                <a:gd name="f45" fmla="*/ f36 1 66677"/>
                <a:gd name="f46" fmla="*/ f37 1 72633"/>
                <a:gd name="f47" fmla="*/ f38 1 66677"/>
                <a:gd name="f48" fmla="*/ f39 1 72633"/>
                <a:gd name="f49" fmla="*/ f40 1 66677"/>
                <a:gd name="f50" fmla="*/ f41 1 72633"/>
                <a:gd name="f51" fmla="*/ f42 1 66677"/>
                <a:gd name="f52" fmla="*/ f43 1 72633"/>
                <a:gd name="f53" fmla="*/ f5 1 f34"/>
                <a:gd name="f54" fmla="*/ f6 1 f34"/>
                <a:gd name="f55" fmla="*/ f5 1 f35"/>
                <a:gd name="f56" fmla="*/ f7 1 f35"/>
                <a:gd name="f57" fmla="+- f44 0 f1"/>
                <a:gd name="f58" fmla="*/ f45 1 f34"/>
                <a:gd name="f59" fmla="*/ f46 1 f35"/>
                <a:gd name="f60" fmla="*/ f47 1 f34"/>
                <a:gd name="f61" fmla="*/ f48 1 f35"/>
                <a:gd name="f62" fmla="*/ f49 1 f34"/>
                <a:gd name="f63" fmla="*/ f50 1 f35"/>
                <a:gd name="f64" fmla="*/ f51 1 f34"/>
                <a:gd name="f65" fmla="*/ f52 1 f35"/>
                <a:gd name="f66" fmla="*/ f53 f29 1"/>
                <a:gd name="f67" fmla="*/ f54 f29 1"/>
                <a:gd name="f68" fmla="*/ f56 f30 1"/>
                <a:gd name="f69" fmla="*/ f55 f30 1"/>
                <a:gd name="f70" fmla="*/ f58 f29 1"/>
                <a:gd name="f71" fmla="*/ f59 f30 1"/>
                <a:gd name="f72" fmla="*/ f60 f29 1"/>
                <a:gd name="f73" fmla="*/ f61 f30 1"/>
                <a:gd name="f74" fmla="*/ f62 f29 1"/>
                <a:gd name="f75" fmla="*/ f63 f30 1"/>
                <a:gd name="f76" fmla="*/ f64 f29 1"/>
                <a:gd name="f77" fmla="*/ f65 f30 1"/>
              </a:gdLst>
              <a:ahLst/>
              <a:cxnLst>
                <a:cxn ang="3cd4">
                  <a:pos x="hc" y="t"/>
                </a:cxn>
                <a:cxn ang="0">
                  <a:pos x="r" y="vc"/>
                </a:cxn>
                <a:cxn ang="cd4">
                  <a:pos x="hc" y="b"/>
                </a:cxn>
                <a:cxn ang="cd2">
                  <a:pos x="l" y="vc"/>
                </a:cxn>
                <a:cxn ang="f57">
                  <a:pos x="f70" y="f71"/>
                </a:cxn>
                <a:cxn ang="f57">
                  <a:pos x="f72" y="f73"/>
                </a:cxn>
                <a:cxn ang="f57">
                  <a:pos x="f74" y="f75"/>
                </a:cxn>
                <a:cxn ang="f57">
                  <a:pos x="f76" y="f77"/>
                </a:cxn>
                <a:cxn ang="f57">
                  <a:pos x="f70" y="f71"/>
                </a:cxn>
              </a:cxnLst>
              <a:rect l="f66" t="f69" r="f67" b="f68"/>
              <a:pathLst>
                <a:path w="66677" h="72633">
                  <a:moveTo>
                    <a:pt x="f5" y="f8"/>
                  </a:moveTo>
                  <a:cubicBezTo>
                    <a:pt x="f9" y="f10"/>
                    <a:pt x="f11" y="f12"/>
                    <a:pt x="f13" y="f14"/>
                  </a:cubicBezTo>
                  <a:cubicBezTo>
                    <a:pt x="f15" y="f16"/>
                    <a:pt x="f17" y="f18"/>
                    <a:pt x="f6" y="f19"/>
                  </a:cubicBezTo>
                  <a:cubicBezTo>
                    <a:pt x="f20" y="f21"/>
                    <a:pt x="f22" y="f23"/>
                    <a:pt x="f24" y="f5"/>
                  </a:cubicBezTo>
                  <a:cubicBezTo>
                    <a:pt x="f25" y="f26"/>
                    <a:pt x="f26" y="f27"/>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0" name="Freeform: Shape 438">
              <a:extLst>
                <a:ext uri="{FF2B5EF4-FFF2-40B4-BE49-F238E27FC236}">
                  <a16:creationId xmlns:a16="http://schemas.microsoft.com/office/drawing/2014/main" id="{771E12F3-D6FB-22D8-7BA5-BF81F11F1688}"/>
                </a:ext>
              </a:extLst>
            </p:cNvPr>
            <p:cNvSpPr/>
            <p:nvPr/>
          </p:nvSpPr>
          <p:spPr>
            <a:xfrm>
              <a:off x="2957315" y="1778919"/>
              <a:ext cx="230995" cy="262999"/>
            </a:xfrm>
            <a:custGeom>
              <a:avLst/>
              <a:gdLst>
                <a:gd name="f0" fmla="val 10800000"/>
                <a:gd name="f1" fmla="val 5400000"/>
                <a:gd name="f2" fmla="val 180"/>
                <a:gd name="f3" fmla="val w"/>
                <a:gd name="f4" fmla="val h"/>
                <a:gd name="f5" fmla="val 0"/>
                <a:gd name="f6" fmla="val 150478"/>
                <a:gd name="f7" fmla="val 171325"/>
                <a:gd name="f8" fmla="val 171326"/>
                <a:gd name="f9" fmla="val 3474"/>
                <a:gd name="f10" fmla="val 171078"/>
                <a:gd name="f11" fmla="val 6949"/>
                <a:gd name="f12" fmla="val 170912"/>
                <a:gd name="f13" fmla="val 10341"/>
                <a:gd name="f14" fmla="val 170664"/>
                <a:gd name="f15" fmla="val 48560"/>
                <a:gd name="f16" fmla="val 115320"/>
                <a:gd name="f17" fmla="val 91826"/>
                <a:gd name="f18" fmla="val 63285"/>
                <a:gd name="f19" fmla="val 140055"/>
                <a:gd name="f20" fmla="val 15056"/>
                <a:gd name="f21" fmla="val 143447"/>
                <a:gd name="f22" fmla="val 11664"/>
                <a:gd name="f23" fmla="val 147004"/>
                <a:gd name="f24" fmla="val 8273"/>
                <a:gd name="f25" fmla="val 150479"/>
                <a:gd name="f26" fmla="val 4881"/>
                <a:gd name="f27" fmla="val 148245"/>
                <a:gd name="f28" fmla="val 3226"/>
                <a:gd name="f29" fmla="val 146011"/>
                <a:gd name="f30" fmla="val 1654"/>
                <a:gd name="f31" fmla="val 143778"/>
                <a:gd name="f32" fmla="val 140635"/>
                <a:gd name="f33" fmla="val 3061"/>
                <a:gd name="f34" fmla="val 137408"/>
                <a:gd name="f35" fmla="val 6122"/>
                <a:gd name="f36" fmla="val 134347"/>
                <a:gd name="f37" fmla="val 9265"/>
                <a:gd name="f38" fmla="val 84215"/>
                <a:gd name="f39" fmla="val 59397"/>
                <a:gd name="f40" fmla="val 39378"/>
                <a:gd name="f41" fmla="val 113583"/>
                <a:gd name="f42" fmla="+- 0 0 -90"/>
                <a:gd name="f43" fmla="*/ f3 1 150478"/>
                <a:gd name="f44" fmla="*/ f4 1 171325"/>
                <a:gd name="f45" fmla="+- f7 0 f5"/>
                <a:gd name="f46" fmla="+- f6 0 f5"/>
                <a:gd name="f47" fmla="*/ f42 f0 1"/>
                <a:gd name="f48" fmla="*/ f46 1 150478"/>
                <a:gd name="f49" fmla="*/ f45 1 171325"/>
                <a:gd name="f50" fmla="*/ 0 f46 1"/>
                <a:gd name="f51" fmla="*/ 171326 f45 1"/>
                <a:gd name="f52" fmla="*/ 10341 f46 1"/>
                <a:gd name="f53" fmla="*/ 170664 f45 1"/>
                <a:gd name="f54" fmla="*/ 140055 f46 1"/>
                <a:gd name="f55" fmla="*/ 15056 f45 1"/>
                <a:gd name="f56" fmla="*/ 150479 f46 1"/>
                <a:gd name="f57" fmla="*/ 4881 f45 1"/>
                <a:gd name="f58" fmla="*/ 143778 f46 1"/>
                <a:gd name="f59" fmla="*/ 0 f45 1"/>
                <a:gd name="f60" fmla="*/ 134347 f46 1"/>
                <a:gd name="f61" fmla="*/ 9265 f45 1"/>
                <a:gd name="f62" fmla="*/ f47 1 f2"/>
                <a:gd name="f63" fmla="*/ f50 1 150478"/>
                <a:gd name="f64" fmla="*/ f51 1 171325"/>
                <a:gd name="f65" fmla="*/ f52 1 150478"/>
                <a:gd name="f66" fmla="*/ f53 1 171325"/>
                <a:gd name="f67" fmla="*/ f54 1 150478"/>
                <a:gd name="f68" fmla="*/ f55 1 171325"/>
                <a:gd name="f69" fmla="*/ f56 1 150478"/>
                <a:gd name="f70" fmla="*/ f57 1 171325"/>
                <a:gd name="f71" fmla="*/ f58 1 150478"/>
                <a:gd name="f72" fmla="*/ f59 1 171325"/>
                <a:gd name="f73" fmla="*/ f60 1 150478"/>
                <a:gd name="f74" fmla="*/ f61 1 171325"/>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150478" h="171325">
                  <a:moveTo>
                    <a:pt x="f5" y="f8"/>
                  </a:moveTo>
                  <a:cubicBezTo>
                    <a:pt x="f9" y="f10"/>
                    <a:pt x="f11" y="f12"/>
                    <a:pt x="f13" y="f14"/>
                  </a:cubicBezTo>
                  <a:cubicBezTo>
                    <a:pt x="f15" y="f16"/>
                    <a:pt x="f17" y="f18"/>
                    <a:pt x="f19" y="f20"/>
                  </a:cubicBezTo>
                  <a:cubicBezTo>
                    <a:pt x="f21" y="f22"/>
                    <a:pt x="f23" y="f24"/>
                    <a:pt x="f25" y="f26"/>
                  </a:cubicBezTo>
                  <a:cubicBezTo>
                    <a:pt x="f27" y="f28"/>
                    <a:pt x="f29" y="f30"/>
                    <a:pt x="f31" y="f5"/>
                  </a:cubicBezTo>
                  <a:cubicBezTo>
                    <a:pt x="f32" y="f33"/>
                    <a:pt x="f34" y="f35"/>
                    <a:pt x="f36" y="f37"/>
                  </a:cubicBezTo>
                  <a:cubicBezTo>
                    <a:pt x="f38" y="f39"/>
                    <a:pt x="f40" y="f41"/>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1" name="Freeform: Shape 439">
              <a:extLst>
                <a:ext uri="{FF2B5EF4-FFF2-40B4-BE49-F238E27FC236}">
                  <a16:creationId xmlns:a16="http://schemas.microsoft.com/office/drawing/2014/main" id="{29FDED5B-61BF-8224-CAD7-DF20E2E0827E}"/>
                </a:ext>
              </a:extLst>
            </p:cNvPr>
            <p:cNvSpPr/>
            <p:nvPr/>
          </p:nvSpPr>
          <p:spPr>
            <a:xfrm>
              <a:off x="5743154" y="2231136"/>
              <a:ext cx="359642" cy="1827556"/>
            </a:xfrm>
            <a:custGeom>
              <a:avLst/>
              <a:gdLst>
                <a:gd name="f0" fmla="val 10800000"/>
                <a:gd name="f1" fmla="val 5400000"/>
                <a:gd name="f2" fmla="val 180"/>
                <a:gd name="f3" fmla="val w"/>
                <a:gd name="f4" fmla="val h"/>
                <a:gd name="f5" fmla="val 0"/>
                <a:gd name="f6" fmla="val 234280"/>
                <a:gd name="f7" fmla="val 1190512"/>
                <a:gd name="f8" fmla="val 226173"/>
                <a:gd name="f9" fmla="val 507773"/>
                <a:gd name="f10" fmla="val 514226"/>
                <a:gd name="f11" fmla="val 226008"/>
                <a:gd name="f12" fmla="val 520679"/>
                <a:gd name="f13" fmla="val 225925"/>
                <a:gd name="f14" fmla="val 527131"/>
                <a:gd name="f15" fmla="val 529861"/>
                <a:gd name="f16" fmla="val 532591"/>
                <a:gd name="f17" fmla="val 225842"/>
                <a:gd name="f18" fmla="val 535321"/>
                <a:gd name="f19" fmla="val 225098"/>
                <a:gd name="f20" fmla="val 566426"/>
                <a:gd name="f21" fmla="val 223030"/>
                <a:gd name="f22" fmla="val 597366"/>
                <a:gd name="f23" fmla="val 219721"/>
                <a:gd name="f24" fmla="val 628057"/>
                <a:gd name="f25" fmla="val 219390"/>
                <a:gd name="f26" fmla="val 630870"/>
                <a:gd name="f27" fmla="val 219142"/>
                <a:gd name="f28" fmla="val 633600"/>
                <a:gd name="f29" fmla="val 218811"/>
                <a:gd name="f30" fmla="val 636330"/>
                <a:gd name="f31" fmla="val 206815"/>
                <a:gd name="f32" fmla="val 741309"/>
                <a:gd name="f33" fmla="val 180012"/>
                <a:gd name="f34" fmla="val 843476"/>
                <a:gd name="f35" fmla="val 138649"/>
                <a:gd name="f36" fmla="val 941176"/>
                <a:gd name="f37" fmla="val 102415"/>
                <a:gd name="f38" fmla="val 1026963"/>
                <a:gd name="f39" fmla="val 55923"/>
                <a:gd name="f40" fmla="val 1106959"/>
                <a:gd name="f41" fmla="val 1180586"/>
                <a:gd name="f42" fmla="val 910"/>
                <a:gd name="f43" fmla="val 1183895"/>
                <a:gd name="f44" fmla="val 1820"/>
                <a:gd name="f45" fmla="val 1187203"/>
                <a:gd name="f46" fmla="val 2647"/>
                <a:gd name="f47" fmla="val 60721"/>
                <a:gd name="f48" fmla="val 1115066"/>
                <a:gd name="f49" fmla="val 108785"/>
                <a:gd name="f50" fmla="val 1032754"/>
                <a:gd name="f51" fmla="val 146177"/>
                <a:gd name="f52" fmla="val 944402"/>
                <a:gd name="f53" fmla="val 187623"/>
                <a:gd name="f54" fmla="val 846454"/>
                <a:gd name="f55" fmla="val 214509"/>
                <a:gd name="f56" fmla="val 744205"/>
                <a:gd name="f57" fmla="val 226669"/>
                <a:gd name="f58" fmla="val 639143"/>
                <a:gd name="f59" fmla="val 227001"/>
                <a:gd name="f60" fmla="val 636412"/>
                <a:gd name="f61" fmla="val 227331"/>
                <a:gd name="f62" fmla="val 227580"/>
                <a:gd name="f63" fmla="val 231054"/>
                <a:gd name="f64" fmla="val 599268"/>
                <a:gd name="f65" fmla="val 233205"/>
                <a:gd name="f66" fmla="val 567419"/>
                <a:gd name="f67" fmla="val 233949"/>
                <a:gd name="f68" fmla="val 234032"/>
                <a:gd name="f69" fmla="val 234115"/>
                <a:gd name="f70" fmla="val 234281"/>
                <a:gd name="f71" fmla="val 514309"/>
                <a:gd name="f72" fmla="val 507856"/>
                <a:gd name="f73" fmla="val 356467"/>
                <a:gd name="f74" fmla="val 204664"/>
                <a:gd name="f75" fmla="val 209546"/>
                <a:gd name="f76" fmla="val 71310"/>
                <a:gd name="f77" fmla="val 136829"/>
                <a:gd name="f78" fmla="val 49305"/>
                <a:gd name="f79" fmla="val 126819"/>
                <a:gd name="f80" fmla="val 27631"/>
                <a:gd name="f81" fmla="val 116147"/>
                <a:gd name="f82" fmla="val 6370"/>
                <a:gd name="f83" fmla="val 112011"/>
                <a:gd name="f84" fmla="val 4219"/>
                <a:gd name="f85" fmla="val 107958"/>
                <a:gd name="f86" fmla="val 2068"/>
                <a:gd name="f87" fmla="val 103821"/>
                <a:gd name="f88" fmla="val 116313"/>
                <a:gd name="f89" fmla="val 24322"/>
                <a:gd name="f90" fmla="val 127895"/>
                <a:gd name="f91" fmla="val 49139"/>
                <a:gd name="f92" fmla="val 74536"/>
                <a:gd name="f93" fmla="val 196723"/>
                <a:gd name="f94" fmla="val 211779"/>
                <a:gd name="f95" fmla="val 357625"/>
                <a:gd name="f96" fmla="val 507939"/>
                <a:gd name="f97" fmla="+- 0 0 -90"/>
                <a:gd name="f98" fmla="*/ f3 1 234280"/>
                <a:gd name="f99" fmla="*/ f4 1 1190512"/>
                <a:gd name="f100" fmla="+- f7 0 f5"/>
                <a:gd name="f101" fmla="+- f6 0 f5"/>
                <a:gd name="f102" fmla="*/ f97 f0 1"/>
                <a:gd name="f103" fmla="*/ f101 1 234280"/>
                <a:gd name="f104" fmla="*/ f100 1 1190512"/>
                <a:gd name="f105" fmla="*/ 226173 f101 1"/>
                <a:gd name="f106" fmla="*/ 507773 f100 1"/>
                <a:gd name="f107" fmla="*/ 225925 f101 1"/>
                <a:gd name="f108" fmla="*/ 527131 f100 1"/>
                <a:gd name="f109" fmla="*/ 225842 f101 1"/>
                <a:gd name="f110" fmla="*/ 535321 f100 1"/>
                <a:gd name="f111" fmla="*/ 219721 f101 1"/>
                <a:gd name="f112" fmla="*/ 628057 f100 1"/>
                <a:gd name="f113" fmla="*/ 218811 f101 1"/>
                <a:gd name="f114" fmla="*/ 636330 f100 1"/>
                <a:gd name="f115" fmla="*/ 138649 f101 1"/>
                <a:gd name="f116" fmla="*/ 941176 f100 1"/>
                <a:gd name="f117" fmla="*/ 0 f101 1"/>
                <a:gd name="f118" fmla="*/ 1180586 f100 1"/>
                <a:gd name="f119" fmla="*/ 2647 f101 1"/>
                <a:gd name="f120" fmla="*/ 1190512 f100 1"/>
                <a:gd name="f121" fmla="*/ 146177 f101 1"/>
                <a:gd name="f122" fmla="*/ 944402 f100 1"/>
                <a:gd name="f123" fmla="*/ 226669 f101 1"/>
                <a:gd name="f124" fmla="*/ 639143 f100 1"/>
                <a:gd name="f125" fmla="*/ 227580 f101 1"/>
                <a:gd name="f126" fmla="*/ 630870 f100 1"/>
                <a:gd name="f127" fmla="*/ 233949 f101 1"/>
                <a:gd name="f128" fmla="*/ 234032 f101 1"/>
                <a:gd name="f129" fmla="*/ 234281 f101 1"/>
                <a:gd name="f130" fmla="*/ 507856 f100 1"/>
                <a:gd name="f131" fmla="*/ 71310 f100 1"/>
                <a:gd name="f132" fmla="*/ 116147 f101 1"/>
                <a:gd name="f133" fmla="*/ 6370 f100 1"/>
                <a:gd name="f134" fmla="*/ 103821 f101 1"/>
                <a:gd name="f135" fmla="*/ 0 f100 1"/>
                <a:gd name="f136" fmla="*/ 74536 f100 1"/>
                <a:gd name="f137" fmla="*/ 507939 f100 1"/>
                <a:gd name="f138" fmla="*/ f102 1 f2"/>
                <a:gd name="f139" fmla="*/ f105 1 234280"/>
                <a:gd name="f140" fmla="*/ f106 1 1190512"/>
                <a:gd name="f141" fmla="*/ f107 1 234280"/>
                <a:gd name="f142" fmla="*/ f108 1 1190512"/>
                <a:gd name="f143" fmla="*/ f109 1 234280"/>
                <a:gd name="f144" fmla="*/ f110 1 1190512"/>
                <a:gd name="f145" fmla="*/ f111 1 234280"/>
                <a:gd name="f146" fmla="*/ f112 1 1190512"/>
                <a:gd name="f147" fmla="*/ f113 1 234280"/>
                <a:gd name="f148" fmla="*/ f114 1 1190512"/>
                <a:gd name="f149" fmla="*/ f115 1 234280"/>
                <a:gd name="f150" fmla="*/ f116 1 1190512"/>
                <a:gd name="f151" fmla="*/ f117 1 234280"/>
                <a:gd name="f152" fmla="*/ f118 1 1190512"/>
                <a:gd name="f153" fmla="*/ f119 1 234280"/>
                <a:gd name="f154" fmla="*/ f120 1 1190512"/>
                <a:gd name="f155" fmla="*/ f121 1 234280"/>
                <a:gd name="f156" fmla="*/ f122 1 1190512"/>
                <a:gd name="f157" fmla="*/ f123 1 234280"/>
                <a:gd name="f158" fmla="*/ f124 1 1190512"/>
                <a:gd name="f159" fmla="*/ f125 1 234280"/>
                <a:gd name="f160" fmla="*/ f126 1 1190512"/>
                <a:gd name="f161" fmla="*/ f127 1 234280"/>
                <a:gd name="f162" fmla="*/ f128 1 234280"/>
                <a:gd name="f163" fmla="*/ f129 1 234280"/>
                <a:gd name="f164" fmla="*/ f130 1 1190512"/>
                <a:gd name="f165" fmla="*/ f131 1 1190512"/>
                <a:gd name="f166" fmla="*/ f132 1 234280"/>
                <a:gd name="f167" fmla="*/ f133 1 1190512"/>
                <a:gd name="f168" fmla="*/ f134 1 234280"/>
                <a:gd name="f169" fmla="*/ f135 1 1190512"/>
                <a:gd name="f170" fmla="*/ f136 1 1190512"/>
                <a:gd name="f171" fmla="*/ f137 1 1190512"/>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3"/>
                <a:gd name="f201" fmla="*/ f163 1 f103"/>
                <a:gd name="f202" fmla="*/ f164 1 f104"/>
                <a:gd name="f203" fmla="*/ f165 1 f104"/>
                <a:gd name="f204" fmla="*/ f166 1 f103"/>
                <a:gd name="f205" fmla="*/ f167 1 f104"/>
                <a:gd name="f206" fmla="*/ f168 1 f103"/>
                <a:gd name="f207" fmla="*/ f169 1 f104"/>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8 1"/>
                <a:gd name="f238" fmla="*/ f201 f98 1"/>
                <a:gd name="f239" fmla="*/ f202 f99 1"/>
                <a:gd name="f240" fmla="*/ f203 f99 1"/>
                <a:gd name="f241" fmla="*/ f204 f98 1"/>
                <a:gd name="f242" fmla="*/ f205 f99 1"/>
                <a:gd name="f243" fmla="*/ f206 f98 1"/>
                <a:gd name="f244" fmla="*/ f207 f99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19"/>
                </a:cxn>
                <a:cxn ang="f176">
                  <a:pos x="f237" y="f217"/>
                </a:cxn>
                <a:cxn ang="f176">
                  <a:pos x="f238" y="f239"/>
                </a:cxn>
                <a:cxn ang="f176">
                  <a:pos x="f230" y="f240"/>
                </a:cxn>
                <a:cxn ang="f176">
                  <a:pos x="f241" y="f242"/>
                </a:cxn>
                <a:cxn ang="f176">
                  <a:pos x="f243" y="f244"/>
                </a:cxn>
                <a:cxn ang="f176">
                  <a:pos x="f224" y="f245"/>
                </a:cxn>
                <a:cxn ang="f176">
                  <a:pos x="f214" y="f246"/>
                </a:cxn>
              </a:cxnLst>
              <a:rect l="f210" t="f213" r="f211" b="f212"/>
              <a:pathLst>
                <a:path w="234280" h="1190512">
                  <a:moveTo>
                    <a:pt x="f8" y="f9"/>
                  </a:moveTo>
                  <a:cubicBezTo>
                    <a:pt x="f8" y="f10"/>
                    <a:pt x="f11" y="f12"/>
                    <a:pt x="f13" y="f14"/>
                  </a:cubicBezTo>
                  <a:cubicBezTo>
                    <a:pt x="f13" y="f15"/>
                    <a:pt x="f13" y="f16"/>
                    <a:pt x="f17" y="f18"/>
                  </a:cubicBezTo>
                  <a:cubicBezTo>
                    <a:pt x="f19" y="f20"/>
                    <a:pt x="f21" y="f22"/>
                    <a:pt x="f23" y="f24"/>
                  </a:cubicBezTo>
                  <a:cubicBezTo>
                    <a:pt x="f25" y="f26"/>
                    <a:pt x="f27" y="f28"/>
                    <a:pt x="f29" y="f30"/>
                  </a:cubicBezTo>
                  <a:cubicBezTo>
                    <a:pt x="f31" y="f32"/>
                    <a:pt x="f33" y="f34"/>
                    <a:pt x="f35" y="f36"/>
                  </a:cubicBezTo>
                  <a:cubicBezTo>
                    <a:pt x="f37" y="f38"/>
                    <a:pt x="f39" y="f40"/>
                    <a:pt x="f5" y="f41"/>
                  </a:cubicBezTo>
                  <a:cubicBezTo>
                    <a:pt x="f42" y="f43"/>
                    <a:pt x="f44" y="f45"/>
                    <a:pt x="f46" y="f7"/>
                  </a:cubicBezTo>
                  <a:cubicBezTo>
                    <a:pt x="f47" y="f48"/>
                    <a:pt x="f49" y="f50"/>
                    <a:pt x="f51" y="f52"/>
                  </a:cubicBezTo>
                  <a:cubicBezTo>
                    <a:pt x="f53" y="f54"/>
                    <a:pt x="f55" y="f56"/>
                    <a:pt x="f57" y="f58"/>
                  </a:cubicBezTo>
                  <a:cubicBezTo>
                    <a:pt x="f59" y="f60"/>
                    <a:pt x="f61" y="f28"/>
                    <a:pt x="f62" y="f26"/>
                  </a:cubicBezTo>
                  <a:cubicBezTo>
                    <a:pt x="f63" y="f64"/>
                    <a:pt x="f65" y="f66"/>
                    <a:pt x="f67" y="f18"/>
                  </a:cubicBezTo>
                  <a:cubicBezTo>
                    <a:pt x="f67" y="f16"/>
                    <a:pt x="f67" y="f15"/>
                    <a:pt x="f68" y="f14"/>
                  </a:cubicBezTo>
                  <a:cubicBezTo>
                    <a:pt x="f69" y="f12"/>
                    <a:pt x="f70" y="f71"/>
                    <a:pt x="f70" y="f72"/>
                  </a:cubicBezTo>
                  <a:cubicBezTo>
                    <a:pt x="f70" y="f73"/>
                    <a:pt x="f74" y="f75"/>
                    <a:pt x="f51" y="f76"/>
                  </a:cubicBezTo>
                  <a:cubicBezTo>
                    <a:pt x="f77" y="f78"/>
                    <a:pt x="f79" y="f80"/>
                    <a:pt x="f81" y="f82"/>
                  </a:cubicBezTo>
                  <a:cubicBezTo>
                    <a:pt x="f83" y="f84"/>
                    <a:pt x="f85" y="f86"/>
                    <a:pt x="f87" y="f5"/>
                  </a:cubicBezTo>
                  <a:cubicBezTo>
                    <a:pt x="f88" y="f89"/>
                    <a:pt x="f90" y="f91"/>
                    <a:pt x="f35" y="f92"/>
                  </a:cubicBezTo>
                  <a:cubicBezTo>
                    <a:pt x="f93" y="f94"/>
                    <a:pt x="f8"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2" name="Freeform: Shape 440">
              <a:extLst>
                <a:ext uri="{FF2B5EF4-FFF2-40B4-BE49-F238E27FC236}">
                  <a16:creationId xmlns:a16="http://schemas.microsoft.com/office/drawing/2014/main" id="{362B6A00-014D-A152-9F98-152308A4E3DF}"/>
                </a:ext>
              </a:extLst>
            </p:cNvPr>
            <p:cNvSpPr/>
            <p:nvPr/>
          </p:nvSpPr>
          <p:spPr>
            <a:xfrm>
              <a:off x="3244693" y="1293299"/>
              <a:ext cx="1014929" cy="433809"/>
            </a:xfrm>
            <a:custGeom>
              <a:avLst/>
              <a:gdLst>
                <a:gd name="f0" fmla="val 10800000"/>
                <a:gd name="f1" fmla="val 5400000"/>
                <a:gd name="f2" fmla="val 180"/>
                <a:gd name="f3" fmla="val w"/>
                <a:gd name="f4" fmla="val h"/>
                <a:gd name="f5" fmla="val 0"/>
                <a:gd name="f6" fmla="val 661147"/>
                <a:gd name="f7" fmla="val 282592"/>
                <a:gd name="f8" fmla="val 41859"/>
                <a:gd name="f9" fmla="val 251570"/>
                <a:gd name="f10" fmla="val 122352"/>
                <a:gd name="f11" fmla="val 186548"/>
                <a:gd name="f12" fmla="val 211035"/>
                <a:gd name="f13" fmla="val 133355"/>
                <a:gd name="f14" fmla="val 306914"/>
                <a:gd name="f15" fmla="val 92819"/>
                <a:gd name="f16" fmla="val 418098"/>
                <a:gd name="f17" fmla="val 45748"/>
                <a:gd name="f18" fmla="val 534907"/>
                <a:gd name="f19" fmla="val 17538"/>
                <a:gd name="f20" fmla="val 655191"/>
                <a:gd name="f21" fmla="val 8521"/>
                <a:gd name="f22" fmla="val 657177"/>
                <a:gd name="f23" fmla="val 5626"/>
                <a:gd name="f24" fmla="val 659162"/>
                <a:gd name="f25" fmla="val 2813"/>
                <a:gd name="f26" fmla="val 661148"/>
                <a:gd name="f27" fmla="val 537720"/>
                <a:gd name="f28" fmla="val 417850"/>
                <a:gd name="f29" fmla="val 37144"/>
                <a:gd name="f30" fmla="val 303770"/>
                <a:gd name="f31" fmla="val 85373"/>
                <a:gd name="f32" fmla="val 204499"/>
                <a:gd name="f33" fmla="val 127399"/>
                <a:gd name="f34" fmla="val 112756"/>
                <a:gd name="f35" fmla="val 182908"/>
                <a:gd name="f36" fmla="val 29864"/>
                <a:gd name="f37" fmla="val 250909"/>
                <a:gd name="f38" fmla="val 26803"/>
                <a:gd name="f39" fmla="val 253390"/>
                <a:gd name="f40" fmla="val 23825"/>
                <a:gd name="f41" fmla="val 255955"/>
                <a:gd name="f42" fmla="val 20764"/>
                <a:gd name="f43" fmla="val 258519"/>
                <a:gd name="f44" fmla="val 13732"/>
                <a:gd name="f45" fmla="val 264393"/>
                <a:gd name="f46" fmla="val 6866"/>
                <a:gd name="f47" fmla="val 270349"/>
                <a:gd name="f48" fmla="val 276388"/>
                <a:gd name="f49" fmla="val 1737"/>
                <a:gd name="f50" fmla="val 278456"/>
                <a:gd name="f51" fmla="val 3474"/>
                <a:gd name="f52" fmla="val 280525"/>
                <a:gd name="f53" fmla="val 5212"/>
                <a:gd name="f54" fmla="val 282593"/>
                <a:gd name="f55" fmla="val 14229"/>
                <a:gd name="f56" fmla="val 274651"/>
                <a:gd name="f57" fmla="val 23329"/>
                <a:gd name="f58" fmla="val 266792"/>
                <a:gd name="f59" fmla="val 32511"/>
                <a:gd name="f60" fmla="val 259181"/>
                <a:gd name="f61" fmla="val 35655"/>
                <a:gd name="f62" fmla="val 256617"/>
                <a:gd name="f63" fmla="val 38799"/>
                <a:gd name="f64" fmla="val 254135"/>
                <a:gd name="f65" fmla="val 41942"/>
                <a:gd name="f66" fmla="+- 0 0 -90"/>
                <a:gd name="f67" fmla="*/ f3 1 661147"/>
                <a:gd name="f68" fmla="*/ f4 1 282592"/>
                <a:gd name="f69" fmla="+- f7 0 f5"/>
                <a:gd name="f70" fmla="+- f6 0 f5"/>
                <a:gd name="f71" fmla="*/ f66 f0 1"/>
                <a:gd name="f72" fmla="*/ f70 1 661147"/>
                <a:gd name="f73" fmla="*/ f69 1 282592"/>
                <a:gd name="f74" fmla="*/ 41859 f70 1"/>
                <a:gd name="f75" fmla="*/ 251570 f69 1"/>
                <a:gd name="f76" fmla="*/ 306914 f70 1"/>
                <a:gd name="f77" fmla="*/ 92819 f69 1"/>
                <a:gd name="f78" fmla="*/ 655191 f70 1"/>
                <a:gd name="f79" fmla="*/ 8521 f69 1"/>
                <a:gd name="f80" fmla="*/ 661148 f70 1"/>
                <a:gd name="f81" fmla="*/ 0 f69 1"/>
                <a:gd name="f82" fmla="*/ 303770 f70 1"/>
                <a:gd name="f83" fmla="*/ 85373 f69 1"/>
                <a:gd name="f84" fmla="*/ 29864 f70 1"/>
                <a:gd name="f85" fmla="*/ 250909 f69 1"/>
                <a:gd name="f86" fmla="*/ 20764 f70 1"/>
                <a:gd name="f87" fmla="*/ 258519 f69 1"/>
                <a:gd name="f88" fmla="*/ 0 f70 1"/>
                <a:gd name="f89" fmla="*/ 276388 f69 1"/>
                <a:gd name="f90" fmla="*/ 5212 f70 1"/>
                <a:gd name="f91" fmla="*/ 282593 f69 1"/>
                <a:gd name="f92" fmla="*/ 32511 f70 1"/>
                <a:gd name="f93" fmla="*/ 259181 f69 1"/>
                <a:gd name="f94" fmla="*/ 41942 f70 1"/>
                <a:gd name="f95" fmla="*/ f71 1 f2"/>
                <a:gd name="f96" fmla="*/ f74 1 661147"/>
                <a:gd name="f97" fmla="*/ f75 1 282592"/>
                <a:gd name="f98" fmla="*/ f76 1 661147"/>
                <a:gd name="f99" fmla="*/ f77 1 282592"/>
                <a:gd name="f100" fmla="*/ f78 1 661147"/>
                <a:gd name="f101" fmla="*/ f79 1 282592"/>
                <a:gd name="f102" fmla="*/ f80 1 661147"/>
                <a:gd name="f103" fmla="*/ f81 1 282592"/>
                <a:gd name="f104" fmla="*/ f82 1 661147"/>
                <a:gd name="f105" fmla="*/ f83 1 282592"/>
                <a:gd name="f106" fmla="*/ f84 1 661147"/>
                <a:gd name="f107" fmla="*/ f85 1 282592"/>
                <a:gd name="f108" fmla="*/ f86 1 661147"/>
                <a:gd name="f109" fmla="*/ f87 1 282592"/>
                <a:gd name="f110" fmla="*/ f88 1 661147"/>
                <a:gd name="f111" fmla="*/ f89 1 282592"/>
                <a:gd name="f112" fmla="*/ f90 1 661147"/>
                <a:gd name="f113" fmla="*/ f91 1 282592"/>
                <a:gd name="f114" fmla="*/ f92 1 661147"/>
                <a:gd name="f115" fmla="*/ f93 1 282592"/>
                <a:gd name="f116" fmla="*/ f94 1 661147"/>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661147" h="282592">
                  <a:moveTo>
                    <a:pt x="f8" y="f9"/>
                  </a:moveTo>
                  <a:cubicBezTo>
                    <a:pt x="f10" y="f11"/>
                    <a:pt x="f12" y="f13"/>
                    <a:pt x="f14" y="f15"/>
                  </a:cubicBezTo>
                  <a:cubicBezTo>
                    <a:pt x="f16" y="f17"/>
                    <a:pt x="f18" y="f19"/>
                    <a:pt x="f20" y="f21"/>
                  </a:cubicBezTo>
                  <a:cubicBezTo>
                    <a:pt x="f22" y="f23"/>
                    <a:pt x="f24" y="f25"/>
                    <a:pt x="f26" y="f5"/>
                  </a:cubicBezTo>
                  <a:cubicBezTo>
                    <a:pt x="f27" y="f21"/>
                    <a:pt x="f28" y="f29"/>
                    <a:pt x="f30" y="f31"/>
                  </a:cubicBezTo>
                  <a:cubicBezTo>
                    <a:pt x="f32" y="f33"/>
                    <a:pt x="f34" y="f35"/>
                    <a:pt x="f36" y="f37"/>
                  </a:cubicBezTo>
                  <a:cubicBezTo>
                    <a:pt x="f38" y="f39"/>
                    <a:pt x="f40" y="f41"/>
                    <a:pt x="f42" y="f43"/>
                  </a:cubicBezTo>
                  <a:cubicBezTo>
                    <a:pt x="f44" y="f45"/>
                    <a:pt x="f46" y="f47"/>
                    <a:pt x="f5" y="f48"/>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3" name="Freeform: Shape 441">
              <a:extLst>
                <a:ext uri="{FF2B5EF4-FFF2-40B4-BE49-F238E27FC236}">
                  <a16:creationId xmlns:a16="http://schemas.microsoft.com/office/drawing/2014/main" id="{C3E3E83B-B9AF-E4AC-C654-686A09DD58EB}"/>
                </a:ext>
              </a:extLst>
            </p:cNvPr>
            <p:cNvSpPr/>
            <p:nvPr/>
          </p:nvSpPr>
          <p:spPr>
            <a:xfrm>
              <a:off x="3380710" y="4403101"/>
              <a:ext cx="217160" cy="141210"/>
            </a:xfrm>
            <a:custGeom>
              <a:avLst/>
              <a:gdLst>
                <a:gd name="f0" fmla="val 10800000"/>
                <a:gd name="f1" fmla="val 5400000"/>
                <a:gd name="f2" fmla="val 180"/>
                <a:gd name="f3" fmla="val w"/>
                <a:gd name="f4" fmla="val h"/>
                <a:gd name="f5" fmla="val 0"/>
                <a:gd name="f6" fmla="val 141462"/>
                <a:gd name="f7" fmla="val 91991"/>
                <a:gd name="f8" fmla="val 5874"/>
                <a:gd name="f9" fmla="val 166"/>
                <a:gd name="f10" fmla="val 3888"/>
                <a:gd name="f11" fmla="val 2068"/>
                <a:gd name="f12" fmla="val 1903"/>
                <a:gd name="f13" fmla="val 4054"/>
                <a:gd name="f14" fmla="val 5956"/>
                <a:gd name="f15" fmla="val 496"/>
                <a:gd name="f16" fmla="val 6287"/>
                <a:gd name="f17" fmla="val 7280"/>
                <a:gd name="f18" fmla="val 11085"/>
                <a:gd name="f19" fmla="val 14064"/>
                <a:gd name="f20" fmla="val 15884"/>
                <a:gd name="f21" fmla="val 20930"/>
                <a:gd name="f22" fmla="val 20516"/>
                <a:gd name="f23" fmla="val 59563"/>
                <a:gd name="f24" fmla="val 46823"/>
                <a:gd name="f25" fmla="val 99685"/>
                <a:gd name="f26" fmla="val 70731"/>
                <a:gd name="f27" fmla="val 91992"/>
                <a:gd name="f28" fmla="val 139311"/>
                <a:gd name="f29" fmla="val 87855"/>
                <a:gd name="f30" fmla="val 137243"/>
                <a:gd name="f31" fmla="val 83636"/>
                <a:gd name="f32" fmla="val 135175"/>
                <a:gd name="f33" fmla="val 79417"/>
                <a:gd name="f34" fmla="val 90420"/>
                <a:gd name="f35" fmla="val 56006"/>
                <a:gd name="f36" fmla="val 47402"/>
                <a:gd name="f37" fmla="val 29616"/>
                <a:gd name="f38" fmla="val 6370"/>
                <a:gd name="f39" fmla="val 331"/>
                <a:gd name="f40" fmla="val 5957"/>
                <a:gd name="f41" fmla="+- 0 0 -90"/>
                <a:gd name="f42" fmla="*/ f3 1 141462"/>
                <a:gd name="f43" fmla="*/ f4 1 91991"/>
                <a:gd name="f44" fmla="+- f7 0 f5"/>
                <a:gd name="f45" fmla="+- f6 0 f5"/>
                <a:gd name="f46" fmla="*/ f41 f0 1"/>
                <a:gd name="f47" fmla="*/ f45 1 141462"/>
                <a:gd name="f48" fmla="*/ f44 1 91991"/>
                <a:gd name="f49" fmla="*/ 5874 f45 1"/>
                <a:gd name="f50" fmla="*/ 166 f44 1"/>
                <a:gd name="f51" fmla="*/ 0 f45 1"/>
                <a:gd name="f52" fmla="*/ 5956 f44 1"/>
                <a:gd name="f53" fmla="*/ 496 f45 1"/>
                <a:gd name="f54" fmla="*/ 6287 f44 1"/>
                <a:gd name="f55" fmla="*/ 20930 f45 1"/>
                <a:gd name="f56" fmla="*/ 20516 f44 1"/>
                <a:gd name="f57" fmla="*/ 141462 f45 1"/>
                <a:gd name="f58" fmla="*/ 91992 f44 1"/>
                <a:gd name="f59" fmla="*/ 135175 f45 1"/>
                <a:gd name="f60" fmla="*/ 79417 f44 1"/>
                <a:gd name="f61" fmla="*/ 6370 f45 1"/>
                <a:gd name="f62" fmla="*/ 331 f44 1"/>
                <a:gd name="f63" fmla="*/ 5957 f45 1"/>
                <a:gd name="f64" fmla="*/ 0 f44 1"/>
                <a:gd name="f65" fmla="*/ f46 1 f2"/>
                <a:gd name="f66" fmla="*/ f49 1 141462"/>
                <a:gd name="f67" fmla="*/ f50 1 91991"/>
                <a:gd name="f68" fmla="*/ f51 1 141462"/>
                <a:gd name="f69" fmla="*/ f52 1 91991"/>
                <a:gd name="f70" fmla="*/ f53 1 141462"/>
                <a:gd name="f71" fmla="*/ f54 1 91991"/>
                <a:gd name="f72" fmla="*/ f55 1 141462"/>
                <a:gd name="f73" fmla="*/ f56 1 91991"/>
                <a:gd name="f74" fmla="*/ f57 1 141462"/>
                <a:gd name="f75" fmla="*/ f58 1 91991"/>
                <a:gd name="f76" fmla="*/ f59 1 141462"/>
                <a:gd name="f77" fmla="*/ f60 1 91991"/>
                <a:gd name="f78" fmla="*/ f61 1 141462"/>
                <a:gd name="f79" fmla="*/ f62 1 91991"/>
                <a:gd name="f80" fmla="*/ f63 1 141462"/>
                <a:gd name="f81" fmla="*/ f64 1 91991"/>
                <a:gd name="f82" fmla="*/ f5 1 f47"/>
                <a:gd name="f83" fmla="*/ f6 1 f47"/>
                <a:gd name="f84" fmla="*/ f5 1 f48"/>
                <a:gd name="f85" fmla="*/ f7 1 f48"/>
                <a:gd name="f86" fmla="+- f65 0 f1"/>
                <a:gd name="f87" fmla="*/ f66 1 f47"/>
                <a:gd name="f88" fmla="*/ f67 1 f48"/>
                <a:gd name="f89" fmla="*/ f68 1 f47"/>
                <a:gd name="f90" fmla="*/ f69 1 f48"/>
                <a:gd name="f91" fmla="*/ f70 1 f47"/>
                <a:gd name="f92" fmla="*/ f71 1 f48"/>
                <a:gd name="f93" fmla="*/ f72 1 f47"/>
                <a:gd name="f94" fmla="*/ f73 1 f48"/>
                <a:gd name="f95" fmla="*/ f74 1 f47"/>
                <a:gd name="f96" fmla="*/ f75 1 f48"/>
                <a:gd name="f97" fmla="*/ f76 1 f47"/>
                <a:gd name="f98" fmla="*/ f77 1 f48"/>
                <a:gd name="f99" fmla="*/ f78 1 f47"/>
                <a:gd name="f100" fmla="*/ f79 1 f48"/>
                <a:gd name="f101" fmla="*/ f80 1 f47"/>
                <a:gd name="f102" fmla="*/ f81 1 f48"/>
                <a:gd name="f103" fmla="*/ f82 f42 1"/>
                <a:gd name="f104" fmla="*/ f83 f42 1"/>
                <a:gd name="f105" fmla="*/ f85 f43 1"/>
                <a:gd name="f106" fmla="*/ f84 f43 1"/>
                <a:gd name="f107" fmla="*/ f87 f42 1"/>
                <a:gd name="f108" fmla="*/ f88 f43 1"/>
                <a:gd name="f109" fmla="*/ f89 f42 1"/>
                <a:gd name="f110" fmla="*/ f90 f43 1"/>
                <a:gd name="f111" fmla="*/ f91 f42 1"/>
                <a:gd name="f112" fmla="*/ f92 f43 1"/>
                <a:gd name="f113" fmla="*/ f93 f42 1"/>
                <a:gd name="f114" fmla="*/ f94 f43 1"/>
                <a:gd name="f115" fmla="*/ f95 f42 1"/>
                <a:gd name="f116" fmla="*/ f96 f43 1"/>
                <a:gd name="f117" fmla="*/ f97 f42 1"/>
                <a:gd name="f118" fmla="*/ f98 f43 1"/>
                <a:gd name="f119" fmla="*/ f99 f42 1"/>
                <a:gd name="f120" fmla="*/ f100 f43 1"/>
                <a:gd name="f121" fmla="*/ f101 f42 1"/>
                <a:gd name="f122" fmla="*/ f102 f43 1"/>
              </a:gdLst>
              <a:ahLst/>
              <a:cxnLst>
                <a:cxn ang="3cd4">
                  <a:pos x="hc" y="t"/>
                </a:cxn>
                <a:cxn ang="0">
                  <a:pos x="r" y="vc"/>
                </a:cxn>
                <a:cxn ang="cd4">
                  <a:pos x="hc" y="b"/>
                </a:cxn>
                <a:cxn ang="cd2">
                  <a:pos x="l" y="vc"/>
                </a:cxn>
                <a:cxn ang="f86">
                  <a:pos x="f107" y="f108"/>
                </a:cxn>
                <a:cxn ang="f86">
                  <a:pos x="f109" y="f110"/>
                </a:cxn>
                <a:cxn ang="f86">
                  <a:pos x="f111" y="f112"/>
                </a:cxn>
                <a:cxn ang="f86">
                  <a:pos x="f113" y="f114"/>
                </a:cxn>
                <a:cxn ang="f86">
                  <a:pos x="f115" y="f116"/>
                </a:cxn>
                <a:cxn ang="f86">
                  <a:pos x="f117" y="f118"/>
                </a:cxn>
                <a:cxn ang="f86">
                  <a:pos x="f119" y="f120"/>
                </a:cxn>
                <a:cxn ang="f86">
                  <a:pos x="f121" y="f122"/>
                </a:cxn>
              </a:cxnLst>
              <a:rect l="f103" t="f106" r="f104" b="f105"/>
              <a:pathLst>
                <a:path w="141462" h="91991">
                  <a:moveTo>
                    <a:pt x="f8" y="f9"/>
                  </a:moveTo>
                  <a:cubicBezTo>
                    <a:pt x="f10" y="f11"/>
                    <a:pt x="f12" y="f13"/>
                    <a:pt x="f5" y="f14"/>
                  </a:cubicBezTo>
                  <a:lnTo>
                    <a:pt x="f15" y="f16"/>
                  </a:lnTo>
                  <a:cubicBezTo>
                    <a:pt x="f17" y="f18"/>
                    <a:pt x="f19" y="f20"/>
                    <a:pt x="f21" y="f22"/>
                  </a:cubicBezTo>
                  <a:cubicBezTo>
                    <a:pt x="f23" y="f24"/>
                    <a:pt x="f25" y="f26"/>
                    <a:pt x="f6" y="f27"/>
                  </a:cubicBezTo>
                  <a:cubicBezTo>
                    <a:pt x="f28" y="f29"/>
                    <a:pt x="f30" y="f31"/>
                    <a:pt x="f32" y="f33"/>
                  </a:cubicBezTo>
                  <a:cubicBezTo>
                    <a:pt x="f34" y="f35"/>
                    <a:pt x="f36" y="f37"/>
                    <a:pt x="f38" y="f39"/>
                  </a:cubicBezTo>
                  <a:lnTo>
                    <a:pt x="f40" y="f5"/>
                  </a:ln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4" name="Freeform: Shape 442">
              <a:extLst>
                <a:ext uri="{FF2B5EF4-FFF2-40B4-BE49-F238E27FC236}">
                  <a16:creationId xmlns:a16="http://schemas.microsoft.com/office/drawing/2014/main" id="{151423F3-E8F6-DD3B-5015-C03BB18285AE}"/>
                </a:ext>
              </a:extLst>
            </p:cNvPr>
            <p:cNvSpPr/>
            <p:nvPr/>
          </p:nvSpPr>
          <p:spPr>
            <a:xfrm>
              <a:off x="5701631" y="1917213"/>
              <a:ext cx="210046" cy="304531"/>
            </a:xfrm>
            <a:custGeom>
              <a:avLst/>
              <a:gdLst>
                <a:gd name="f0" fmla="val 10800000"/>
                <a:gd name="f1" fmla="val 5400000"/>
                <a:gd name="f2" fmla="val 180"/>
                <a:gd name="f3" fmla="val w"/>
                <a:gd name="f4" fmla="val h"/>
                <a:gd name="f5" fmla="val 0"/>
                <a:gd name="f6" fmla="val 136829"/>
                <a:gd name="f7" fmla="val 198377"/>
                <a:gd name="f8" fmla="val 53110"/>
                <a:gd name="f9" fmla="val 61135"/>
                <a:gd name="f10" fmla="val 38219"/>
                <a:gd name="f11" fmla="val 40288"/>
                <a:gd name="f12" fmla="val 22585"/>
                <a:gd name="f13" fmla="val 19854"/>
                <a:gd name="f14" fmla="val 6122"/>
                <a:gd name="f15" fmla="val 4054"/>
                <a:gd name="f16" fmla="val 1820"/>
                <a:gd name="f17" fmla="val 2068"/>
                <a:gd name="f18" fmla="val 3640"/>
                <a:gd name="f19" fmla="val 5377"/>
                <a:gd name="f20" fmla="val 11168"/>
                <a:gd name="f21" fmla="val 18944"/>
                <a:gd name="f22" fmla="val 22088"/>
                <a:gd name="f23" fmla="val 32760"/>
                <a:gd name="f24" fmla="val 32594"/>
                <a:gd name="f25" fmla="val 46906"/>
                <a:gd name="f26" fmla="val 37558"/>
                <a:gd name="f27" fmla="val 53524"/>
                <a:gd name="f28" fmla="val 42439"/>
                <a:gd name="f29" fmla="val 60225"/>
                <a:gd name="f30" fmla="val 47237"/>
                <a:gd name="f31" fmla="val 67008"/>
                <a:gd name="f32" fmla="val 75695"/>
                <a:gd name="f33" fmla="val 106965"/>
                <a:gd name="f34" fmla="val 101422"/>
                <a:gd name="f35" fmla="val 148742"/>
                <a:gd name="f36" fmla="val 124338"/>
                <a:gd name="f37" fmla="val 192173"/>
                <a:gd name="f38" fmla="val 128474"/>
                <a:gd name="f39" fmla="val 194241"/>
                <a:gd name="f40" fmla="val 132693"/>
                <a:gd name="f41" fmla="val 196227"/>
                <a:gd name="f42" fmla="val 116065"/>
                <a:gd name="f43" fmla="val 158007"/>
                <a:gd name="f44" fmla="val 92819"/>
                <a:gd name="f45" fmla="val 119126"/>
                <a:gd name="f46" fmla="val 67339"/>
                <a:gd name="f47" fmla="val 81734"/>
                <a:gd name="f48" fmla="val 62624"/>
                <a:gd name="f49" fmla="val 74867"/>
                <a:gd name="f50" fmla="val 57908"/>
                <a:gd name="f51" fmla="val 68001"/>
                <a:gd name="f52" fmla="val 61300"/>
                <a:gd name="f53" fmla="+- 0 0 -90"/>
                <a:gd name="f54" fmla="*/ f3 1 136829"/>
                <a:gd name="f55" fmla="*/ f4 1 198377"/>
                <a:gd name="f56" fmla="+- f7 0 f5"/>
                <a:gd name="f57" fmla="+- f6 0 f5"/>
                <a:gd name="f58" fmla="*/ f53 f0 1"/>
                <a:gd name="f59" fmla="*/ f57 1 136829"/>
                <a:gd name="f60" fmla="*/ f56 1 198377"/>
                <a:gd name="f61" fmla="*/ 53110 f57 1"/>
                <a:gd name="f62" fmla="*/ 61135 f56 1"/>
                <a:gd name="f63" fmla="*/ 6122 f57 1"/>
                <a:gd name="f64" fmla="*/ 0 f56 1"/>
                <a:gd name="f65" fmla="*/ 0 f57 1"/>
                <a:gd name="f66" fmla="*/ 5377 f56 1"/>
                <a:gd name="f67" fmla="*/ 32594 f57 1"/>
                <a:gd name="f68" fmla="*/ 46906 f56 1"/>
                <a:gd name="f69" fmla="*/ 47237 f57 1"/>
                <a:gd name="f70" fmla="*/ 67008 f56 1"/>
                <a:gd name="f71" fmla="*/ 124338 f57 1"/>
                <a:gd name="f72" fmla="*/ 192173 f56 1"/>
                <a:gd name="f73" fmla="*/ 136829 f57 1"/>
                <a:gd name="f74" fmla="*/ 198377 f56 1"/>
                <a:gd name="f75" fmla="*/ 67339 f57 1"/>
                <a:gd name="f76" fmla="*/ 81734 f56 1"/>
                <a:gd name="f77" fmla="*/ 61300 f56 1"/>
                <a:gd name="f78" fmla="*/ f58 1 f2"/>
                <a:gd name="f79" fmla="*/ f61 1 136829"/>
                <a:gd name="f80" fmla="*/ f62 1 198377"/>
                <a:gd name="f81" fmla="*/ f63 1 136829"/>
                <a:gd name="f82" fmla="*/ f64 1 198377"/>
                <a:gd name="f83" fmla="*/ f65 1 136829"/>
                <a:gd name="f84" fmla="*/ f66 1 198377"/>
                <a:gd name="f85" fmla="*/ f67 1 136829"/>
                <a:gd name="f86" fmla="*/ f68 1 198377"/>
                <a:gd name="f87" fmla="*/ f69 1 136829"/>
                <a:gd name="f88" fmla="*/ f70 1 198377"/>
                <a:gd name="f89" fmla="*/ f71 1 136829"/>
                <a:gd name="f90" fmla="*/ f72 1 198377"/>
                <a:gd name="f91" fmla="*/ f73 1 136829"/>
                <a:gd name="f92" fmla="*/ f74 1 198377"/>
                <a:gd name="f93" fmla="*/ f75 1 136829"/>
                <a:gd name="f94" fmla="*/ f76 1 198377"/>
                <a:gd name="f95" fmla="*/ f77 1 198377"/>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136829" h="198377">
                  <a:moveTo>
                    <a:pt x="f8" y="f9"/>
                  </a:moveTo>
                  <a:cubicBezTo>
                    <a:pt x="f10" y="f11"/>
                    <a:pt x="f12" y="f13"/>
                    <a:pt x="f14" y="f5"/>
                  </a:cubicBezTo>
                  <a:cubicBezTo>
                    <a:pt x="f15" y="f16"/>
                    <a:pt x="f17" y="f18"/>
                    <a:pt x="f5" y="f19"/>
                  </a:cubicBezTo>
                  <a:cubicBezTo>
                    <a:pt x="f20" y="f21"/>
                    <a:pt x="f22" y="f23"/>
                    <a:pt x="f24" y="f25"/>
                  </a:cubicBezTo>
                  <a:cubicBezTo>
                    <a:pt x="f26" y="f27"/>
                    <a:pt x="f28" y="f29"/>
                    <a:pt x="f30" y="f31"/>
                  </a:cubicBezTo>
                  <a:cubicBezTo>
                    <a:pt x="f32" y="f33"/>
                    <a:pt x="f34" y="f35"/>
                    <a:pt x="f36" y="f37"/>
                  </a:cubicBezTo>
                  <a:cubicBezTo>
                    <a:pt x="f38" y="f39"/>
                    <a:pt x="f40" y="f41"/>
                    <a:pt x="f6" y="f7"/>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5" name="Freeform: Shape 443">
              <a:extLst>
                <a:ext uri="{FF2B5EF4-FFF2-40B4-BE49-F238E27FC236}">
                  <a16:creationId xmlns:a16="http://schemas.microsoft.com/office/drawing/2014/main" id="{E8ED9A4C-9AB5-0794-8A8B-F77E1F5562B0}"/>
                </a:ext>
              </a:extLst>
            </p:cNvPr>
            <p:cNvSpPr/>
            <p:nvPr/>
          </p:nvSpPr>
          <p:spPr>
            <a:xfrm>
              <a:off x="6591854" y="1289102"/>
              <a:ext cx="1759488" cy="941521"/>
            </a:xfrm>
            <a:custGeom>
              <a:avLst/>
              <a:gdLst>
                <a:gd name="f0" fmla="val 10800000"/>
                <a:gd name="f1" fmla="val 5400000"/>
                <a:gd name="f2" fmla="val 180"/>
                <a:gd name="f3" fmla="val w"/>
                <a:gd name="f4" fmla="val h"/>
                <a:gd name="f5" fmla="val 0"/>
                <a:gd name="f6" fmla="val 1146171"/>
                <a:gd name="f7" fmla="val 613331"/>
                <a:gd name="f8" fmla="val 582227"/>
                <a:gd name="f9" fmla="val 95549"/>
                <a:gd name="f10" fmla="val 711693"/>
                <a:gd name="f11" fmla="val 150314"/>
                <a:gd name="f12" fmla="val 828254"/>
                <a:gd name="f13" fmla="val 228241"/>
                <a:gd name="f14" fmla="val 928932"/>
                <a:gd name="f15" fmla="val 327099"/>
                <a:gd name="f16" fmla="val 931083"/>
                <a:gd name="f17" fmla="val 329168"/>
                <a:gd name="f18" fmla="val 933234"/>
                <a:gd name="f19" fmla="val 331236"/>
                <a:gd name="f20" fmla="val 935384"/>
                <a:gd name="f21" fmla="val 333386"/>
                <a:gd name="f22" fmla="val 935633"/>
                <a:gd name="f23" fmla="val 333635"/>
                <a:gd name="f24" fmla="val 935964"/>
                <a:gd name="f25" fmla="val 333966"/>
                <a:gd name="f26" fmla="val 936212"/>
                <a:gd name="f27" fmla="val 334214"/>
                <a:gd name="f28" fmla="val 999497"/>
                <a:gd name="f29" fmla="val 397499"/>
                <a:gd name="f30" fmla="val 1054345"/>
                <a:gd name="f31" fmla="val 467238"/>
                <a:gd name="f32" fmla="val 1100258"/>
                <a:gd name="f33" fmla="val 542684"/>
                <a:gd name="f34" fmla="val 1102161"/>
                <a:gd name="f35" fmla="val 545745"/>
                <a:gd name="f36" fmla="val 1103981"/>
                <a:gd name="f37" fmla="val 548888"/>
                <a:gd name="f38" fmla="val 1105801"/>
                <a:gd name="f39" fmla="val 551949"/>
                <a:gd name="f40" fmla="val 1117796"/>
                <a:gd name="f41" fmla="val 572051"/>
                <a:gd name="f42" fmla="val 1129130"/>
                <a:gd name="f43" fmla="val 592485"/>
                <a:gd name="f44" fmla="val 1139801"/>
                <a:gd name="f45" fmla="val 613332"/>
                <a:gd name="f46" fmla="val 1141952"/>
                <a:gd name="f47" fmla="val 611512"/>
                <a:gd name="f48" fmla="val 1144020"/>
                <a:gd name="f49" fmla="val 609775"/>
                <a:gd name="f50" fmla="val 607955"/>
                <a:gd name="f51" fmla="val 1134589"/>
                <a:gd name="f52" fmla="val 585371"/>
                <a:gd name="f53" fmla="val 1122263"/>
                <a:gd name="f54" fmla="val 563283"/>
                <a:gd name="f55" fmla="val 1109109"/>
                <a:gd name="f56" fmla="val 541691"/>
                <a:gd name="f57" fmla="val 1107290"/>
                <a:gd name="f58" fmla="val 538630"/>
                <a:gd name="f59" fmla="val 1105387"/>
                <a:gd name="f60" fmla="val 535652"/>
                <a:gd name="f61" fmla="val 1103484"/>
                <a:gd name="f62" fmla="val 532591"/>
                <a:gd name="f63" fmla="val 1058399"/>
                <a:gd name="f64" fmla="val 459627"/>
                <a:gd name="f65" fmla="val 1004957"/>
                <a:gd name="f66" fmla="val 391957"/>
                <a:gd name="f67" fmla="val 943657"/>
                <a:gd name="f68" fmla="val 330326"/>
                <a:gd name="f69" fmla="val 943078"/>
                <a:gd name="f70" fmla="val 329746"/>
                <a:gd name="f71" fmla="val 942499"/>
                <a:gd name="f72" fmla="val 941920"/>
                <a:gd name="f73" fmla="val 328506"/>
                <a:gd name="f74" fmla="val 940431"/>
                <a:gd name="f75" fmla="val 327017"/>
                <a:gd name="f76" fmla="val 938859"/>
                <a:gd name="f77" fmla="val 325528"/>
                <a:gd name="f78" fmla="val 937288"/>
                <a:gd name="f79" fmla="val 323956"/>
                <a:gd name="f80" fmla="val 835286"/>
                <a:gd name="f81" fmla="val 223113"/>
                <a:gd name="f82" fmla="val 716988"/>
                <a:gd name="f83" fmla="val 143778"/>
                <a:gd name="f84" fmla="val 585370"/>
                <a:gd name="f85" fmla="val 88103"/>
                <a:gd name="f86" fmla="val 447052"/>
                <a:gd name="f87" fmla="val 29616"/>
                <a:gd name="f88" fmla="val 300213"/>
                <a:gd name="f89" fmla="val 148824"/>
                <a:gd name="f90" fmla="val 107048"/>
                <a:gd name="f91" fmla="val 65602"/>
                <a:gd name="f92" fmla="val 2316"/>
                <a:gd name="f93" fmla="val 24569"/>
                <a:gd name="f94" fmla="val 6866"/>
                <a:gd name="f95" fmla="val 16462"/>
                <a:gd name="f96" fmla="val 10672"/>
                <a:gd name="f97" fmla="val 8273"/>
                <a:gd name="f98" fmla="val 14394"/>
                <a:gd name="f99" fmla="val 18034"/>
                <a:gd name="f100" fmla="val 48974"/>
                <a:gd name="f101" fmla="val 11499"/>
                <a:gd name="f102" fmla="val 98609"/>
                <a:gd name="f103" fmla="val 8190"/>
                <a:gd name="f104" fmla="val 148742"/>
                <a:gd name="f105" fmla="val 299055"/>
                <a:gd name="f106" fmla="val 444901"/>
                <a:gd name="f107" fmla="val 37640"/>
                <a:gd name="f108" fmla="val 582144"/>
                <a:gd name="f109" fmla="val 95714"/>
                <a:gd name="f110" fmla="+- 0 0 -90"/>
                <a:gd name="f111" fmla="*/ f3 1 1146171"/>
                <a:gd name="f112" fmla="*/ f4 1 613331"/>
                <a:gd name="f113" fmla="+- f7 0 f5"/>
                <a:gd name="f114" fmla="+- f6 0 f5"/>
                <a:gd name="f115" fmla="*/ f110 f0 1"/>
                <a:gd name="f116" fmla="*/ f114 1 1146171"/>
                <a:gd name="f117" fmla="*/ f113 1 613331"/>
                <a:gd name="f118" fmla="*/ 582227 f114 1"/>
                <a:gd name="f119" fmla="*/ 95549 f113 1"/>
                <a:gd name="f120" fmla="*/ 928932 f114 1"/>
                <a:gd name="f121" fmla="*/ 327099 f113 1"/>
                <a:gd name="f122" fmla="*/ 935384 f114 1"/>
                <a:gd name="f123" fmla="*/ 333386 f113 1"/>
                <a:gd name="f124" fmla="*/ 936212 f114 1"/>
                <a:gd name="f125" fmla="*/ 334214 f113 1"/>
                <a:gd name="f126" fmla="*/ 1100258 f114 1"/>
                <a:gd name="f127" fmla="*/ 542684 f113 1"/>
                <a:gd name="f128" fmla="*/ 1105801 f114 1"/>
                <a:gd name="f129" fmla="*/ 551949 f113 1"/>
                <a:gd name="f130" fmla="*/ 1139801 f114 1"/>
                <a:gd name="f131" fmla="*/ 613332 f113 1"/>
                <a:gd name="f132" fmla="*/ 1146171 f114 1"/>
                <a:gd name="f133" fmla="*/ 607955 f113 1"/>
                <a:gd name="f134" fmla="*/ 1109109 f114 1"/>
                <a:gd name="f135" fmla="*/ 541691 f113 1"/>
                <a:gd name="f136" fmla="*/ 1103484 f114 1"/>
                <a:gd name="f137" fmla="*/ 532591 f113 1"/>
                <a:gd name="f138" fmla="*/ 943657 f114 1"/>
                <a:gd name="f139" fmla="*/ 330326 f113 1"/>
                <a:gd name="f140" fmla="*/ 941920 f114 1"/>
                <a:gd name="f141" fmla="*/ 328506 f113 1"/>
                <a:gd name="f142" fmla="*/ 937288 f114 1"/>
                <a:gd name="f143" fmla="*/ 323956 f113 1"/>
                <a:gd name="f144" fmla="*/ 585370 f114 1"/>
                <a:gd name="f145" fmla="*/ 88103 f113 1"/>
                <a:gd name="f146" fmla="*/ 148824 f114 1"/>
                <a:gd name="f147" fmla="*/ 0 f113 1"/>
                <a:gd name="f148" fmla="*/ 24569 f114 1"/>
                <a:gd name="f149" fmla="*/ 6866 f113 1"/>
                <a:gd name="f150" fmla="*/ 0 f114 1"/>
                <a:gd name="f151" fmla="*/ 18034 f113 1"/>
                <a:gd name="f152" fmla="*/ 148742 f114 1"/>
                <a:gd name="f153" fmla="*/ 8190 f113 1"/>
                <a:gd name="f154" fmla="*/ 582144 f114 1"/>
                <a:gd name="f155" fmla="*/ 95714 f113 1"/>
                <a:gd name="f156" fmla="*/ f115 1 f2"/>
                <a:gd name="f157" fmla="*/ f118 1 1146171"/>
                <a:gd name="f158" fmla="*/ f119 1 613331"/>
                <a:gd name="f159" fmla="*/ f120 1 1146171"/>
                <a:gd name="f160" fmla="*/ f121 1 613331"/>
                <a:gd name="f161" fmla="*/ f122 1 1146171"/>
                <a:gd name="f162" fmla="*/ f123 1 613331"/>
                <a:gd name="f163" fmla="*/ f124 1 1146171"/>
                <a:gd name="f164" fmla="*/ f125 1 613331"/>
                <a:gd name="f165" fmla="*/ f126 1 1146171"/>
                <a:gd name="f166" fmla="*/ f127 1 613331"/>
                <a:gd name="f167" fmla="*/ f128 1 1146171"/>
                <a:gd name="f168" fmla="*/ f129 1 613331"/>
                <a:gd name="f169" fmla="*/ f130 1 1146171"/>
                <a:gd name="f170" fmla="*/ f131 1 613331"/>
                <a:gd name="f171" fmla="*/ f132 1 1146171"/>
                <a:gd name="f172" fmla="*/ f133 1 613331"/>
                <a:gd name="f173" fmla="*/ f134 1 1146171"/>
                <a:gd name="f174" fmla="*/ f135 1 613331"/>
                <a:gd name="f175" fmla="*/ f136 1 1146171"/>
                <a:gd name="f176" fmla="*/ f137 1 613331"/>
                <a:gd name="f177" fmla="*/ f138 1 1146171"/>
                <a:gd name="f178" fmla="*/ f139 1 613331"/>
                <a:gd name="f179" fmla="*/ f140 1 1146171"/>
                <a:gd name="f180" fmla="*/ f141 1 613331"/>
                <a:gd name="f181" fmla="*/ f142 1 1146171"/>
                <a:gd name="f182" fmla="*/ f143 1 613331"/>
                <a:gd name="f183" fmla="*/ f144 1 1146171"/>
                <a:gd name="f184" fmla="*/ f145 1 613331"/>
                <a:gd name="f185" fmla="*/ f146 1 1146171"/>
                <a:gd name="f186" fmla="*/ f147 1 613331"/>
                <a:gd name="f187" fmla="*/ f148 1 1146171"/>
                <a:gd name="f188" fmla="*/ f149 1 613331"/>
                <a:gd name="f189" fmla="*/ f150 1 1146171"/>
                <a:gd name="f190" fmla="*/ f151 1 613331"/>
                <a:gd name="f191" fmla="*/ f152 1 1146171"/>
                <a:gd name="f192" fmla="*/ f153 1 613331"/>
                <a:gd name="f193" fmla="*/ f154 1 1146171"/>
                <a:gd name="f194" fmla="*/ f155 1 613331"/>
                <a:gd name="f195" fmla="*/ f5 1 f116"/>
                <a:gd name="f196" fmla="*/ f6 1 f116"/>
                <a:gd name="f197" fmla="*/ f5 1 f117"/>
                <a:gd name="f198" fmla="*/ f7 1 f117"/>
                <a:gd name="f199" fmla="+- f156 0 f1"/>
                <a:gd name="f200" fmla="*/ f157 1 f116"/>
                <a:gd name="f201" fmla="*/ f158 1 f117"/>
                <a:gd name="f202" fmla="*/ f159 1 f116"/>
                <a:gd name="f203" fmla="*/ f160 1 f117"/>
                <a:gd name="f204" fmla="*/ f161 1 f116"/>
                <a:gd name="f205" fmla="*/ f162 1 f117"/>
                <a:gd name="f206" fmla="*/ f163 1 f116"/>
                <a:gd name="f207" fmla="*/ f164 1 f117"/>
                <a:gd name="f208" fmla="*/ f165 1 f116"/>
                <a:gd name="f209" fmla="*/ f166 1 f117"/>
                <a:gd name="f210" fmla="*/ f167 1 f116"/>
                <a:gd name="f211" fmla="*/ f168 1 f117"/>
                <a:gd name="f212" fmla="*/ f169 1 f116"/>
                <a:gd name="f213" fmla="*/ f170 1 f117"/>
                <a:gd name="f214" fmla="*/ f171 1 f116"/>
                <a:gd name="f215" fmla="*/ f172 1 f117"/>
                <a:gd name="f216" fmla="*/ f173 1 f116"/>
                <a:gd name="f217" fmla="*/ f174 1 f117"/>
                <a:gd name="f218" fmla="*/ f175 1 f116"/>
                <a:gd name="f219" fmla="*/ f176 1 f117"/>
                <a:gd name="f220" fmla="*/ f177 1 f116"/>
                <a:gd name="f221" fmla="*/ f178 1 f117"/>
                <a:gd name="f222" fmla="*/ f179 1 f116"/>
                <a:gd name="f223" fmla="*/ f180 1 f117"/>
                <a:gd name="f224" fmla="*/ f181 1 f116"/>
                <a:gd name="f225" fmla="*/ f182 1 f117"/>
                <a:gd name="f226" fmla="*/ f183 1 f116"/>
                <a:gd name="f227" fmla="*/ f184 1 f117"/>
                <a:gd name="f228" fmla="*/ f185 1 f116"/>
                <a:gd name="f229" fmla="*/ f186 1 f117"/>
                <a:gd name="f230" fmla="*/ f187 1 f116"/>
                <a:gd name="f231" fmla="*/ f188 1 f117"/>
                <a:gd name="f232" fmla="*/ f189 1 f116"/>
                <a:gd name="f233" fmla="*/ f190 1 f117"/>
                <a:gd name="f234" fmla="*/ f191 1 f116"/>
                <a:gd name="f235" fmla="*/ f192 1 f117"/>
                <a:gd name="f236" fmla="*/ f193 1 f116"/>
                <a:gd name="f237" fmla="*/ f194 1 f117"/>
                <a:gd name="f238" fmla="*/ f195 f111 1"/>
                <a:gd name="f239" fmla="*/ f196 f111 1"/>
                <a:gd name="f240" fmla="*/ f198 f112 1"/>
                <a:gd name="f241" fmla="*/ f197 f112 1"/>
                <a:gd name="f242" fmla="*/ f200 f111 1"/>
                <a:gd name="f243" fmla="*/ f201 f112 1"/>
                <a:gd name="f244" fmla="*/ f202 f111 1"/>
                <a:gd name="f245" fmla="*/ f203 f112 1"/>
                <a:gd name="f246" fmla="*/ f204 f111 1"/>
                <a:gd name="f247" fmla="*/ f205 f112 1"/>
                <a:gd name="f248" fmla="*/ f206 f111 1"/>
                <a:gd name="f249" fmla="*/ f207 f112 1"/>
                <a:gd name="f250" fmla="*/ f208 f111 1"/>
                <a:gd name="f251" fmla="*/ f209 f112 1"/>
                <a:gd name="f252" fmla="*/ f210 f111 1"/>
                <a:gd name="f253" fmla="*/ f211 f112 1"/>
                <a:gd name="f254" fmla="*/ f212 f111 1"/>
                <a:gd name="f255" fmla="*/ f213 f112 1"/>
                <a:gd name="f256" fmla="*/ f214 f111 1"/>
                <a:gd name="f257" fmla="*/ f215 f112 1"/>
                <a:gd name="f258" fmla="*/ f216 f111 1"/>
                <a:gd name="f259" fmla="*/ f217 f112 1"/>
                <a:gd name="f260" fmla="*/ f218 f111 1"/>
                <a:gd name="f261" fmla="*/ f219 f112 1"/>
                <a:gd name="f262" fmla="*/ f220 f111 1"/>
                <a:gd name="f263" fmla="*/ f221 f112 1"/>
                <a:gd name="f264" fmla="*/ f222 f111 1"/>
                <a:gd name="f265" fmla="*/ f223 f112 1"/>
                <a:gd name="f266" fmla="*/ f224 f111 1"/>
                <a:gd name="f267" fmla="*/ f225 f112 1"/>
                <a:gd name="f268" fmla="*/ f226 f111 1"/>
                <a:gd name="f269" fmla="*/ f227 f112 1"/>
                <a:gd name="f270" fmla="*/ f228 f111 1"/>
                <a:gd name="f271" fmla="*/ f229 f112 1"/>
                <a:gd name="f272" fmla="*/ f230 f111 1"/>
                <a:gd name="f273" fmla="*/ f231 f112 1"/>
                <a:gd name="f274" fmla="*/ f232 f111 1"/>
                <a:gd name="f275" fmla="*/ f233 f112 1"/>
                <a:gd name="f276" fmla="*/ f234 f111 1"/>
                <a:gd name="f277" fmla="*/ f235 f112 1"/>
                <a:gd name="f278" fmla="*/ f236 f111 1"/>
                <a:gd name="f279" fmla="*/ f237 f112 1"/>
              </a:gdLst>
              <a:ahLst/>
              <a:cxnLst>
                <a:cxn ang="3cd4">
                  <a:pos x="hc" y="t"/>
                </a:cxn>
                <a:cxn ang="0">
                  <a:pos x="r" y="vc"/>
                </a:cxn>
                <a:cxn ang="cd4">
                  <a:pos x="hc" y="b"/>
                </a:cxn>
                <a:cxn ang="cd2">
                  <a:pos x="l" y="vc"/>
                </a:cxn>
                <a:cxn ang="f199">
                  <a:pos x="f242" y="f243"/>
                </a:cxn>
                <a:cxn ang="f199">
                  <a:pos x="f244" y="f245"/>
                </a:cxn>
                <a:cxn ang="f199">
                  <a:pos x="f246" y="f247"/>
                </a:cxn>
                <a:cxn ang="f199">
                  <a:pos x="f248" y="f249"/>
                </a:cxn>
                <a:cxn ang="f199">
                  <a:pos x="f250" y="f251"/>
                </a:cxn>
                <a:cxn ang="f199">
                  <a:pos x="f252" y="f253"/>
                </a:cxn>
                <a:cxn ang="f199">
                  <a:pos x="f254" y="f255"/>
                </a:cxn>
                <a:cxn ang="f199">
                  <a:pos x="f256" y="f257"/>
                </a:cxn>
                <a:cxn ang="f199">
                  <a:pos x="f258" y="f259"/>
                </a:cxn>
                <a:cxn ang="f199">
                  <a:pos x="f260" y="f261"/>
                </a:cxn>
                <a:cxn ang="f199">
                  <a:pos x="f262" y="f263"/>
                </a:cxn>
                <a:cxn ang="f199">
                  <a:pos x="f264" y="f265"/>
                </a:cxn>
                <a:cxn ang="f199">
                  <a:pos x="f266" y="f267"/>
                </a:cxn>
                <a:cxn ang="f199">
                  <a:pos x="f268" y="f269"/>
                </a:cxn>
                <a:cxn ang="f199">
                  <a:pos x="f270" y="f271"/>
                </a:cxn>
                <a:cxn ang="f199">
                  <a:pos x="f272" y="f273"/>
                </a:cxn>
                <a:cxn ang="f199">
                  <a:pos x="f274" y="f275"/>
                </a:cxn>
                <a:cxn ang="f199">
                  <a:pos x="f276" y="f277"/>
                </a:cxn>
                <a:cxn ang="f199">
                  <a:pos x="f278" y="f279"/>
                </a:cxn>
              </a:cxnLst>
              <a:rect l="f238" t="f241" r="f239" b="f240"/>
              <a:pathLst>
                <a:path w="1146171" h="613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6" y="f50"/>
                  </a:cubicBezTo>
                  <a:cubicBezTo>
                    <a:pt x="f51" y="f52"/>
                    <a:pt x="f53" y="f54"/>
                    <a:pt x="f55" y="f56"/>
                  </a:cubicBezTo>
                  <a:cubicBezTo>
                    <a:pt x="f57" y="f58"/>
                    <a:pt x="f59" y="f60"/>
                    <a:pt x="f61" y="f62"/>
                  </a:cubicBezTo>
                  <a:cubicBezTo>
                    <a:pt x="f63" y="f64"/>
                    <a:pt x="f65" y="f66"/>
                    <a:pt x="f67" y="f68"/>
                  </a:cubicBezTo>
                  <a:cubicBezTo>
                    <a:pt x="f69" y="f70"/>
                    <a:pt x="f71" y="f17"/>
                    <a:pt x="f72" y="f73"/>
                  </a:cubicBezTo>
                  <a:cubicBezTo>
                    <a:pt x="f74" y="f75"/>
                    <a:pt x="f76" y="f77"/>
                    <a:pt x="f78" y="f79"/>
                  </a:cubicBezTo>
                  <a:cubicBezTo>
                    <a:pt x="f80" y="f81"/>
                    <a:pt x="f82" y="f83"/>
                    <a:pt x="f84" y="f85"/>
                  </a:cubicBezTo>
                  <a:cubicBezTo>
                    <a:pt x="f86" y="f87"/>
                    <a:pt x="f88" y="f5"/>
                    <a:pt x="f89" y="f5"/>
                  </a:cubicBezTo>
                  <a:cubicBezTo>
                    <a:pt x="f90" y="f5"/>
                    <a:pt x="f91" y="f92"/>
                    <a:pt x="f93" y="f94"/>
                  </a:cubicBezTo>
                  <a:cubicBezTo>
                    <a:pt x="f95" y="f96"/>
                    <a:pt x="f97" y="f98"/>
                    <a:pt x="f5" y="f99"/>
                  </a:cubicBezTo>
                  <a:cubicBezTo>
                    <a:pt x="f100" y="f101"/>
                    <a:pt x="f102" y="f103"/>
                    <a:pt x="f104" y="f103"/>
                  </a:cubicBezTo>
                  <a:cubicBezTo>
                    <a:pt x="f105" y="f103"/>
                    <a:pt x="f106" y="f107"/>
                    <a:pt x="f108" y="f10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6" name="Freeform: Shape 444">
              <a:extLst>
                <a:ext uri="{FF2B5EF4-FFF2-40B4-BE49-F238E27FC236}">
                  <a16:creationId xmlns:a16="http://schemas.microsoft.com/office/drawing/2014/main" id="{EACAB7FB-6887-6C3F-6044-4B94F43ADCCC}"/>
                </a:ext>
              </a:extLst>
            </p:cNvPr>
            <p:cNvSpPr/>
            <p:nvPr/>
          </p:nvSpPr>
          <p:spPr>
            <a:xfrm>
              <a:off x="5720047" y="1467026"/>
              <a:ext cx="337038" cy="230876"/>
            </a:xfrm>
            <a:custGeom>
              <a:avLst/>
              <a:gdLst>
                <a:gd name="f0" fmla="val 10800000"/>
                <a:gd name="f1" fmla="val 5400000"/>
                <a:gd name="f2" fmla="val 180"/>
                <a:gd name="f3" fmla="val w"/>
                <a:gd name="f4" fmla="val h"/>
                <a:gd name="f5" fmla="val 0"/>
                <a:gd name="f6" fmla="val 219555"/>
                <a:gd name="f7" fmla="val 150396"/>
                <a:gd name="f8" fmla="val 140883"/>
                <a:gd name="f9" fmla="val 38881"/>
                <a:gd name="f10" fmla="val 67504"/>
                <a:gd name="f11" fmla="val 86697"/>
                <a:gd name="f12" fmla="val 142868"/>
                <a:gd name="f13" fmla="val 1241"/>
                <a:gd name="f14" fmla="val 145350"/>
                <a:gd name="f15" fmla="val 2482"/>
                <a:gd name="f16" fmla="val 147832"/>
                <a:gd name="f17" fmla="val 3723"/>
                <a:gd name="f18" fmla="val 68001"/>
                <a:gd name="f19" fmla="val 96624"/>
                <a:gd name="f20" fmla="val 137739"/>
                <a:gd name="f21" fmla="val 50628"/>
                <a:gd name="f22" fmla="val 212358"/>
                <a:gd name="f23" fmla="val 12657"/>
                <a:gd name="f24" fmla="val 214757"/>
                <a:gd name="f25" fmla="val 8438"/>
                <a:gd name="f26" fmla="val 217156"/>
                <a:gd name="f27" fmla="val 4219"/>
                <a:gd name="f28" fmla="val 219473"/>
                <a:gd name="f29" fmla="+- 0 0 -90"/>
                <a:gd name="f30" fmla="*/ f3 1 219555"/>
                <a:gd name="f31" fmla="*/ f4 1 150396"/>
                <a:gd name="f32" fmla="+- f7 0 f5"/>
                <a:gd name="f33" fmla="+- f6 0 f5"/>
                <a:gd name="f34" fmla="*/ f29 f0 1"/>
                <a:gd name="f35" fmla="*/ f33 1 219555"/>
                <a:gd name="f36" fmla="*/ f32 1 150396"/>
                <a:gd name="f37" fmla="*/ 219555 f33 1"/>
                <a:gd name="f38" fmla="*/ 0 f32 1"/>
                <a:gd name="f39" fmla="*/ 0 f33 1"/>
                <a:gd name="f40" fmla="*/ 142868 f32 1"/>
                <a:gd name="f41" fmla="*/ 3723 f33 1"/>
                <a:gd name="f42" fmla="*/ 150396 f32 1"/>
                <a:gd name="f43" fmla="*/ 212358 f33 1"/>
                <a:gd name="f44" fmla="*/ 12657 f32 1"/>
                <a:gd name="f45" fmla="*/ 219473 f33 1"/>
                <a:gd name="f46" fmla="*/ f34 1 f2"/>
                <a:gd name="f47" fmla="*/ f37 1 219555"/>
                <a:gd name="f48" fmla="*/ f38 1 150396"/>
                <a:gd name="f49" fmla="*/ f39 1 219555"/>
                <a:gd name="f50" fmla="*/ f40 1 150396"/>
                <a:gd name="f51" fmla="*/ f41 1 219555"/>
                <a:gd name="f52" fmla="*/ f42 1 150396"/>
                <a:gd name="f53" fmla="*/ f43 1 219555"/>
                <a:gd name="f54" fmla="*/ f44 1 150396"/>
                <a:gd name="f55" fmla="*/ f45 1 219555"/>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19555" h="150396">
                  <a:moveTo>
                    <a:pt x="f6" y="f5"/>
                  </a:moveTo>
                  <a:cubicBezTo>
                    <a:pt x="f8" y="f9"/>
                    <a:pt x="f10" y="f11"/>
                    <a:pt x="f5" y="f12"/>
                  </a:cubicBezTo>
                  <a:cubicBezTo>
                    <a:pt x="f13" y="f14"/>
                    <a:pt x="f15" y="f16"/>
                    <a:pt x="f17" y="f7"/>
                  </a:cubicBezTo>
                  <a:cubicBezTo>
                    <a:pt x="f18" y="f19"/>
                    <a:pt x="f20" y="f21"/>
                    <a:pt x="f22" y="f23"/>
                  </a:cubicBezTo>
                  <a:cubicBezTo>
                    <a:pt x="f24" y="f25"/>
                    <a:pt x="f26" y="f27"/>
                    <a:pt x="f2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7" name="Freeform: Shape 445">
              <a:extLst>
                <a:ext uri="{FF2B5EF4-FFF2-40B4-BE49-F238E27FC236}">
                  <a16:creationId xmlns:a16="http://schemas.microsoft.com/office/drawing/2014/main" id="{F2D50914-72E1-56AC-43DC-1DB65766DC3A}"/>
                </a:ext>
              </a:extLst>
            </p:cNvPr>
            <p:cNvSpPr/>
            <p:nvPr/>
          </p:nvSpPr>
          <p:spPr>
            <a:xfrm>
              <a:off x="5799920" y="4382143"/>
              <a:ext cx="126863" cy="97785"/>
            </a:xfrm>
            <a:custGeom>
              <a:avLst/>
              <a:gdLst>
                <a:gd name="f0" fmla="val 10800000"/>
                <a:gd name="f1" fmla="val 5400000"/>
                <a:gd name="f2" fmla="val 180"/>
                <a:gd name="f3" fmla="val w"/>
                <a:gd name="f4" fmla="val h"/>
                <a:gd name="f5" fmla="val 0"/>
                <a:gd name="f6" fmla="val 82643"/>
                <a:gd name="f7" fmla="val 63699"/>
                <a:gd name="f8" fmla="val 662"/>
                <a:gd name="f9" fmla="val 10589"/>
                <a:gd name="f10" fmla="val 26225"/>
                <a:gd name="f11" fmla="val 29368"/>
                <a:gd name="f12" fmla="val 52531"/>
                <a:gd name="f13" fmla="val 47071"/>
                <a:gd name="f14" fmla="val 79500"/>
                <a:gd name="f15" fmla="val 80493"/>
                <a:gd name="f16" fmla="val 61135"/>
                <a:gd name="f17" fmla="val 81568"/>
                <a:gd name="f18" fmla="val 58570"/>
                <a:gd name="f19" fmla="val 82644"/>
                <a:gd name="f20" fmla="val 56006"/>
                <a:gd name="f21" fmla="val 54268"/>
                <a:gd name="f22" fmla="val 38633"/>
                <a:gd name="f23" fmla="val 26721"/>
                <a:gd name="f24" fmla="val 19937"/>
                <a:gd name="f25" fmla="val 248"/>
                <a:gd name="f26" fmla="val 3475"/>
                <a:gd name="f27" fmla="val 414"/>
                <a:gd name="f28" fmla="val 7032"/>
                <a:gd name="f29" fmla="+- 0 0 -90"/>
                <a:gd name="f30" fmla="*/ f3 1 82643"/>
                <a:gd name="f31" fmla="*/ f4 1 63699"/>
                <a:gd name="f32" fmla="+- f7 0 f5"/>
                <a:gd name="f33" fmla="+- f6 0 f5"/>
                <a:gd name="f34" fmla="*/ f29 f0 1"/>
                <a:gd name="f35" fmla="*/ f33 1 82643"/>
                <a:gd name="f36" fmla="*/ f32 1 63699"/>
                <a:gd name="f37" fmla="*/ 662 f33 1"/>
                <a:gd name="f38" fmla="*/ 10589 f32 1"/>
                <a:gd name="f39" fmla="*/ 79500 f33 1"/>
                <a:gd name="f40" fmla="*/ 63699 f32 1"/>
                <a:gd name="f41" fmla="*/ 82644 f33 1"/>
                <a:gd name="f42" fmla="*/ 56006 f32 1"/>
                <a:gd name="f43" fmla="*/ 0 f33 1"/>
                <a:gd name="f44" fmla="*/ 0 f32 1"/>
                <a:gd name="f45" fmla="*/ f34 1 f2"/>
                <a:gd name="f46" fmla="*/ f37 1 82643"/>
                <a:gd name="f47" fmla="*/ f38 1 63699"/>
                <a:gd name="f48" fmla="*/ f39 1 82643"/>
                <a:gd name="f49" fmla="*/ f40 1 63699"/>
                <a:gd name="f50" fmla="*/ f41 1 82643"/>
                <a:gd name="f51" fmla="*/ f42 1 63699"/>
                <a:gd name="f52" fmla="*/ f43 1 82643"/>
                <a:gd name="f53" fmla="*/ f44 1 63699"/>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82643" h="63699">
                  <a:moveTo>
                    <a:pt x="f8" y="f9"/>
                  </a:moveTo>
                  <a:cubicBezTo>
                    <a:pt x="f10" y="f11"/>
                    <a:pt x="f12" y="f13"/>
                    <a:pt x="f14" y="f7"/>
                  </a:cubicBezTo>
                  <a:cubicBezTo>
                    <a:pt x="f15" y="f16"/>
                    <a:pt x="f17" y="f18"/>
                    <a:pt x="f19" y="f20"/>
                  </a:cubicBezTo>
                  <a:cubicBezTo>
                    <a:pt x="f21" y="f22"/>
                    <a:pt x="f23" y="f24"/>
                    <a:pt x="f5" y="f5"/>
                  </a:cubicBezTo>
                  <a:cubicBezTo>
                    <a:pt x="f25" y="f26"/>
                    <a:pt x="f27" y="f28"/>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8" name="Freeform: Shape 446">
              <a:extLst>
                <a:ext uri="{FF2B5EF4-FFF2-40B4-BE49-F238E27FC236}">
                  <a16:creationId xmlns:a16="http://schemas.microsoft.com/office/drawing/2014/main" id="{F7676777-2988-D6FD-601E-4B15F46CA553}"/>
                </a:ext>
              </a:extLst>
            </p:cNvPr>
            <p:cNvSpPr/>
            <p:nvPr/>
          </p:nvSpPr>
          <p:spPr>
            <a:xfrm>
              <a:off x="5098538" y="2175769"/>
              <a:ext cx="229852" cy="944063"/>
            </a:xfrm>
            <a:custGeom>
              <a:avLst/>
              <a:gdLst>
                <a:gd name="f0" fmla="val 10800000"/>
                <a:gd name="f1" fmla="val 5400000"/>
                <a:gd name="f2" fmla="val 180"/>
                <a:gd name="f3" fmla="val w"/>
                <a:gd name="f4" fmla="val h"/>
                <a:gd name="f5" fmla="val 0"/>
                <a:gd name="f6" fmla="val 149734"/>
                <a:gd name="f7" fmla="val 614986"/>
                <a:gd name="f8" fmla="val 58570"/>
                <a:gd name="f9" fmla="val 185307"/>
                <a:gd name="f10" fmla="val 57412"/>
                <a:gd name="f11" fmla="val 188781"/>
                <a:gd name="f12" fmla="val 56337"/>
                <a:gd name="f13" fmla="val 192173"/>
                <a:gd name="f14" fmla="val 55178"/>
                <a:gd name="f15" fmla="val 195647"/>
                <a:gd name="f16" fmla="val 18613"/>
                <a:gd name="f17" fmla="val 307576"/>
                <a:gd name="f18" fmla="val 424302"/>
                <a:gd name="f19" fmla="val 543842"/>
                <a:gd name="f20" fmla="val 565599"/>
                <a:gd name="f21" fmla="val 662"/>
                <a:gd name="f22" fmla="val 587190"/>
                <a:gd name="f23" fmla="val 1903"/>
                <a:gd name="f24" fmla="val 608699"/>
                <a:gd name="f25" fmla="val 4715"/>
                <a:gd name="f26" fmla="val 610767"/>
                <a:gd name="f27" fmla="val 7611"/>
                <a:gd name="f28" fmla="val 612918"/>
                <a:gd name="f29" fmla="val 10424"/>
                <a:gd name="f30" fmla="val 8935"/>
                <a:gd name="f31" fmla="val 591409"/>
                <a:gd name="f32" fmla="val 8107"/>
                <a:gd name="f33" fmla="val 567667"/>
                <a:gd name="f34" fmla="val 427446"/>
                <a:gd name="f35" fmla="val 25811"/>
                <a:gd name="f36" fmla="val 313863"/>
                <a:gd name="f37" fmla="val 60721"/>
                <a:gd name="f38" fmla="val 204747"/>
                <a:gd name="f39" fmla="val 61797"/>
                <a:gd name="f40" fmla="val 201355"/>
                <a:gd name="f41" fmla="val 62872"/>
                <a:gd name="f42" fmla="val 197964"/>
                <a:gd name="f43" fmla="val 64030"/>
                <a:gd name="f44" fmla="val 194572"/>
                <a:gd name="f45" fmla="val 73378"/>
                <a:gd name="f46" fmla="val 166197"/>
                <a:gd name="f47" fmla="val 83884"/>
                <a:gd name="f48" fmla="val 138153"/>
                <a:gd name="f49" fmla="val 95631"/>
                <a:gd name="f50" fmla="val 110439"/>
                <a:gd name="f51" fmla="val 111680"/>
                <a:gd name="f52" fmla="val 72468"/>
                <a:gd name="f53" fmla="val 129797"/>
                <a:gd name="f54" fmla="val 35655"/>
                <a:gd name="f55" fmla="val 145433"/>
                <a:gd name="f56" fmla="val 2151"/>
                <a:gd name="f57" fmla="val 141214"/>
                <a:gd name="f58" fmla="val 4219"/>
                <a:gd name="f59" fmla="val 136912"/>
                <a:gd name="f60" fmla="val 6287"/>
                <a:gd name="f61" fmla="val 119043"/>
                <a:gd name="f62" fmla="val 38964"/>
                <a:gd name="f63" fmla="val 102746"/>
                <a:gd name="f64" fmla="val 72634"/>
                <a:gd name="f65" fmla="val 88104"/>
                <a:gd name="f66" fmla="val 107213"/>
                <a:gd name="f67" fmla="val 77184"/>
                <a:gd name="f68" fmla="val 132941"/>
                <a:gd name="f69" fmla="val 67339"/>
                <a:gd name="f70" fmla="val 159000"/>
                <a:gd name="f71" fmla="val 58487"/>
                <a:gd name="f72" fmla="val 185224"/>
                <a:gd name="f73" fmla="+- 0 0 -90"/>
                <a:gd name="f74" fmla="*/ f3 1 149734"/>
                <a:gd name="f75" fmla="*/ f4 1 614986"/>
                <a:gd name="f76" fmla="+- f7 0 f5"/>
                <a:gd name="f77" fmla="+- f6 0 f5"/>
                <a:gd name="f78" fmla="*/ f73 f0 1"/>
                <a:gd name="f79" fmla="*/ f77 1 149734"/>
                <a:gd name="f80" fmla="*/ f76 1 614986"/>
                <a:gd name="f81" fmla="*/ 58570 f77 1"/>
                <a:gd name="f82" fmla="*/ 185307 f76 1"/>
                <a:gd name="f83" fmla="*/ 55178 f77 1"/>
                <a:gd name="f84" fmla="*/ 195647 f76 1"/>
                <a:gd name="f85" fmla="*/ 0 f77 1"/>
                <a:gd name="f86" fmla="*/ 543842 f76 1"/>
                <a:gd name="f87" fmla="*/ 1903 f77 1"/>
                <a:gd name="f88" fmla="*/ 608699 f76 1"/>
                <a:gd name="f89" fmla="*/ 10424 f77 1"/>
                <a:gd name="f90" fmla="*/ 614986 f76 1"/>
                <a:gd name="f91" fmla="*/ 8107 f77 1"/>
                <a:gd name="f92" fmla="*/ 60721 f77 1"/>
                <a:gd name="f93" fmla="*/ 204747 f76 1"/>
                <a:gd name="f94" fmla="*/ 64030 f77 1"/>
                <a:gd name="f95" fmla="*/ 194572 f76 1"/>
                <a:gd name="f96" fmla="*/ 95631 f77 1"/>
                <a:gd name="f97" fmla="*/ 110439 f76 1"/>
                <a:gd name="f98" fmla="*/ 149734 f77 1"/>
                <a:gd name="f99" fmla="*/ 0 f76 1"/>
                <a:gd name="f100" fmla="*/ 136912 f77 1"/>
                <a:gd name="f101" fmla="*/ 6287 f76 1"/>
                <a:gd name="f102" fmla="*/ 88104 f77 1"/>
                <a:gd name="f103" fmla="*/ 107213 f76 1"/>
                <a:gd name="f104" fmla="*/ 58487 f77 1"/>
                <a:gd name="f105" fmla="*/ 185224 f76 1"/>
                <a:gd name="f106" fmla="*/ f78 1 f2"/>
                <a:gd name="f107" fmla="*/ f81 1 149734"/>
                <a:gd name="f108" fmla="*/ f82 1 614986"/>
                <a:gd name="f109" fmla="*/ f83 1 149734"/>
                <a:gd name="f110" fmla="*/ f84 1 614986"/>
                <a:gd name="f111" fmla="*/ f85 1 149734"/>
                <a:gd name="f112" fmla="*/ f86 1 614986"/>
                <a:gd name="f113" fmla="*/ f87 1 149734"/>
                <a:gd name="f114" fmla="*/ f88 1 614986"/>
                <a:gd name="f115" fmla="*/ f89 1 149734"/>
                <a:gd name="f116" fmla="*/ f90 1 614986"/>
                <a:gd name="f117" fmla="*/ f91 1 149734"/>
                <a:gd name="f118" fmla="*/ f92 1 149734"/>
                <a:gd name="f119" fmla="*/ f93 1 614986"/>
                <a:gd name="f120" fmla="*/ f94 1 149734"/>
                <a:gd name="f121" fmla="*/ f95 1 614986"/>
                <a:gd name="f122" fmla="*/ f96 1 149734"/>
                <a:gd name="f123" fmla="*/ f97 1 614986"/>
                <a:gd name="f124" fmla="*/ f98 1 149734"/>
                <a:gd name="f125" fmla="*/ f99 1 614986"/>
                <a:gd name="f126" fmla="*/ f100 1 149734"/>
                <a:gd name="f127" fmla="*/ f101 1 614986"/>
                <a:gd name="f128" fmla="*/ f102 1 149734"/>
                <a:gd name="f129" fmla="*/ f103 1 614986"/>
                <a:gd name="f130" fmla="*/ f104 1 149734"/>
                <a:gd name="f131" fmla="*/ f105 1 614986"/>
                <a:gd name="f132" fmla="*/ f5 1 f79"/>
                <a:gd name="f133" fmla="*/ f6 1 f79"/>
                <a:gd name="f134" fmla="*/ f5 1 f80"/>
                <a:gd name="f135" fmla="*/ f7 1 f80"/>
                <a:gd name="f136" fmla="+- f106 0 f1"/>
                <a:gd name="f137" fmla="*/ f107 1 f79"/>
                <a:gd name="f138" fmla="*/ f108 1 f80"/>
                <a:gd name="f139" fmla="*/ f109 1 f79"/>
                <a:gd name="f140" fmla="*/ f110 1 f80"/>
                <a:gd name="f141" fmla="*/ f111 1 f79"/>
                <a:gd name="f142" fmla="*/ f112 1 f80"/>
                <a:gd name="f143" fmla="*/ f113 1 f79"/>
                <a:gd name="f144" fmla="*/ f114 1 f80"/>
                <a:gd name="f145" fmla="*/ f115 1 f79"/>
                <a:gd name="f146" fmla="*/ f116 1 f80"/>
                <a:gd name="f147" fmla="*/ f117 1 f79"/>
                <a:gd name="f148" fmla="*/ f118 1 f79"/>
                <a:gd name="f149" fmla="*/ f119 1 f80"/>
                <a:gd name="f150" fmla="*/ f120 1 f79"/>
                <a:gd name="f151" fmla="*/ f121 1 f80"/>
                <a:gd name="f152" fmla="*/ f122 1 f79"/>
                <a:gd name="f153" fmla="*/ f123 1 f80"/>
                <a:gd name="f154" fmla="*/ f124 1 f79"/>
                <a:gd name="f155" fmla="*/ f125 1 f80"/>
                <a:gd name="f156" fmla="*/ f126 1 f79"/>
                <a:gd name="f157" fmla="*/ f127 1 f80"/>
                <a:gd name="f158" fmla="*/ f128 1 f79"/>
                <a:gd name="f159" fmla="*/ f129 1 f80"/>
                <a:gd name="f160" fmla="*/ f130 1 f79"/>
                <a:gd name="f161" fmla="*/ f131 1 f80"/>
                <a:gd name="f162" fmla="*/ f132 f74 1"/>
                <a:gd name="f163" fmla="*/ f133 f74 1"/>
                <a:gd name="f164" fmla="*/ f135 f75 1"/>
                <a:gd name="f165" fmla="*/ f134 f75 1"/>
                <a:gd name="f166" fmla="*/ f137 f74 1"/>
                <a:gd name="f167" fmla="*/ f138 f75 1"/>
                <a:gd name="f168" fmla="*/ f139 f74 1"/>
                <a:gd name="f169" fmla="*/ f140 f75 1"/>
                <a:gd name="f170" fmla="*/ f141 f74 1"/>
                <a:gd name="f171" fmla="*/ f142 f75 1"/>
                <a:gd name="f172" fmla="*/ f143 f74 1"/>
                <a:gd name="f173" fmla="*/ f144 f75 1"/>
                <a:gd name="f174" fmla="*/ f145 f74 1"/>
                <a:gd name="f175" fmla="*/ f146 f75 1"/>
                <a:gd name="f176" fmla="*/ f147 f74 1"/>
                <a:gd name="f177" fmla="*/ f148 f74 1"/>
                <a:gd name="f178" fmla="*/ f149 f75 1"/>
                <a:gd name="f179" fmla="*/ f150 f74 1"/>
                <a:gd name="f180" fmla="*/ f151 f75 1"/>
                <a:gd name="f181" fmla="*/ f152 f74 1"/>
                <a:gd name="f182" fmla="*/ f153 f75 1"/>
                <a:gd name="f183" fmla="*/ f154 f74 1"/>
                <a:gd name="f184" fmla="*/ f155 f75 1"/>
                <a:gd name="f185" fmla="*/ f156 f74 1"/>
                <a:gd name="f186" fmla="*/ f157 f75 1"/>
                <a:gd name="f187" fmla="*/ f158 f74 1"/>
                <a:gd name="f188" fmla="*/ f159 f75 1"/>
                <a:gd name="f189" fmla="*/ f160 f74 1"/>
                <a:gd name="f190" fmla="*/ f161 f75 1"/>
              </a:gdLst>
              <a:ahLst/>
              <a:cxnLst>
                <a:cxn ang="3cd4">
                  <a:pos x="hc" y="t"/>
                </a:cxn>
                <a:cxn ang="0">
                  <a:pos x="r" y="vc"/>
                </a:cxn>
                <a:cxn ang="cd4">
                  <a:pos x="hc" y="b"/>
                </a:cxn>
                <a:cxn ang="cd2">
                  <a:pos x="l" y="vc"/>
                </a:cxn>
                <a:cxn ang="f136">
                  <a:pos x="f166" y="f167"/>
                </a:cxn>
                <a:cxn ang="f136">
                  <a:pos x="f168" y="f169"/>
                </a:cxn>
                <a:cxn ang="f136">
                  <a:pos x="f170" y="f171"/>
                </a:cxn>
                <a:cxn ang="f136">
                  <a:pos x="f172" y="f173"/>
                </a:cxn>
                <a:cxn ang="f136">
                  <a:pos x="f174" y="f175"/>
                </a:cxn>
                <a:cxn ang="f136">
                  <a:pos x="f176" y="f171"/>
                </a:cxn>
                <a:cxn ang="f136">
                  <a:pos x="f177" y="f178"/>
                </a:cxn>
                <a:cxn ang="f136">
                  <a:pos x="f179" y="f180"/>
                </a:cxn>
                <a:cxn ang="f136">
                  <a:pos x="f181" y="f182"/>
                </a:cxn>
                <a:cxn ang="f136">
                  <a:pos x="f183" y="f184"/>
                </a:cxn>
                <a:cxn ang="f136">
                  <a:pos x="f185" y="f186"/>
                </a:cxn>
                <a:cxn ang="f136">
                  <a:pos x="f187" y="f188"/>
                </a:cxn>
                <a:cxn ang="f136">
                  <a:pos x="f189" y="f190"/>
                </a:cxn>
              </a:cxnLst>
              <a:rect l="f162" t="f165" r="f163" b="f164"/>
              <a:pathLst>
                <a:path w="149734" h="614986">
                  <a:moveTo>
                    <a:pt x="f8" y="f9"/>
                  </a:moveTo>
                  <a:cubicBezTo>
                    <a:pt x="f10" y="f11"/>
                    <a:pt x="f12" y="f13"/>
                    <a:pt x="f14" y="f15"/>
                  </a:cubicBezTo>
                  <a:cubicBezTo>
                    <a:pt x="f16" y="f17"/>
                    <a:pt x="f5" y="f18"/>
                    <a:pt x="f5" y="f19"/>
                  </a:cubicBezTo>
                  <a:cubicBezTo>
                    <a:pt x="f5" y="f20"/>
                    <a:pt x="f21" y="f22"/>
                    <a:pt x="f23" y="f24"/>
                  </a:cubicBezTo>
                  <a:cubicBezTo>
                    <a:pt x="f25" y="f26"/>
                    <a:pt x="f27" y="f28"/>
                    <a:pt x="f29" y="f7"/>
                  </a:cubicBezTo>
                  <a:cubicBezTo>
                    <a:pt x="f30" y="f31"/>
                    <a:pt x="f32" y="f33"/>
                    <a:pt x="f32" y="f19"/>
                  </a:cubicBezTo>
                  <a:cubicBezTo>
                    <a:pt x="f32"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65" y="f66"/>
                  </a:cubicBezTo>
                  <a:cubicBezTo>
                    <a:pt x="f67" y="f68"/>
                    <a:pt x="f69" y="f70"/>
                    <a:pt x="f71" y="f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69" name="Freeform: Shape 447">
              <a:extLst>
                <a:ext uri="{FF2B5EF4-FFF2-40B4-BE49-F238E27FC236}">
                  <a16:creationId xmlns:a16="http://schemas.microsoft.com/office/drawing/2014/main" id="{EBAA1EC0-EE54-9DE6-9762-2BA3951F4AF4}"/>
                </a:ext>
              </a:extLst>
            </p:cNvPr>
            <p:cNvSpPr/>
            <p:nvPr/>
          </p:nvSpPr>
          <p:spPr>
            <a:xfrm>
              <a:off x="5319384" y="2064651"/>
              <a:ext cx="75684" cy="101717"/>
            </a:xfrm>
            <a:custGeom>
              <a:avLst/>
              <a:gdLst>
                <a:gd name="f0" fmla="val 10800000"/>
                <a:gd name="f1" fmla="val 5400000"/>
                <a:gd name="f2" fmla="val 180"/>
                <a:gd name="f3" fmla="val w"/>
                <a:gd name="f4" fmla="val h"/>
                <a:gd name="f5" fmla="val 0"/>
                <a:gd name="f6" fmla="val 49304"/>
                <a:gd name="f7" fmla="val 66263"/>
                <a:gd name="f8" fmla="val 13071"/>
                <a:gd name="f9" fmla="val 59811"/>
                <a:gd name="f10" fmla="val 24569"/>
                <a:gd name="f11" fmla="val 39957"/>
                <a:gd name="f12" fmla="val 36648"/>
                <a:gd name="f13" fmla="val 20433"/>
                <a:gd name="f14" fmla="val 1406"/>
                <a:gd name="f15" fmla="val 46326"/>
                <a:gd name="f16" fmla="val 910"/>
                <a:gd name="f17" fmla="val 43431"/>
                <a:gd name="f18" fmla="val 496"/>
                <a:gd name="f19" fmla="val 40453"/>
                <a:gd name="f20" fmla="val 26224"/>
                <a:gd name="f21" fmla="val 21591"/>
                <a:gd name="f22" fmla="val 12740"/>
                <a:gd name="f23" fmla="val 43679"/>
                <a:gd name="f24" fmla="val 4384"/>
                <a:gd name="f25" fmla="val 64113"/>
                <a:gd name="f26" fmla="val 8686"/>
                <a:gd name="f27" fmla="val 62045"/>
                <a:gd name="f28" fmla="val 12988"/>
                <a:gd name="f29" fmla="+- 0 0 -90"/>
                <a:gd name="f30" fmla="*/ f3 1 49304"/>
                <a:gd name="f31" fmla="*/ f4 1 66263"/>
                <a:gd name="f32" fmla="+- f7 0 f5"/>
                <a:gd name="f33" fmla="+- f6 0 f5"/>
                <a:gd name="f34" fmla="*/ f29 f0 1"/>
                <a:gd name="f35" fmla="*/ f33 1 49304"/>
                <a:gd name="f36" fmla="*/ f32 1 66263"/>
                <a:gd name="f37" fmla="*/ 13071 f33 1"/>
                <a:gd name="f38" fmla="*/ 59811 f32 1"/>
                <a:gd name="f39" fmla="*/ 49304 f33 1"/>
                <a:gd name="f40" fmla="*/ 1406 f32 1"/>
                <a:gd name="f41" fmla="*/ 40453 f33 1"/>
                <a:gd name="f42" fmla="*/ 0 f32 1"/>
                <a:gd name="f43" fmla="*/ 0 f33 1"/>
                <a:gd name="f44" fmla="*/ 66263 f32 1"/>
                <a:gd name="f45" fmla="*/ 12988 f33 1"/>
                <a:gd name="f46" fmla="*/ f34 1 f2"/>
                <a:gd name="f47" fmla="*/ f37 1 49304"/>
                <a:gd name="f48" fmla="*/ f38 1 66263"/>
                <a:gd name="f49" fmla="*/ f39 1 49304"/>
                <a:gd name="f50" fmla="*/ f40 1 66263"/>
                <a:gd name="f51" fmla="*/ f41 1 49304"/>
                <a:gd name="f52" fmla="*/ f42 1 66263"/>
                <a:gd name="f53" fmla="*/ f43 1 49304"/>
                <a:gd name="f54" fmla="*/ f44 1 66263"/>
                <a:gd name="f55" fmla="*/ f45 1 49304"/>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49304" h="66263">
                  <a:moveTo>
                    <a:pt x="f8" y="f9"/>
                  </a:moveTo>
                  <a:cubicBezTo>
                    <a:pt x="f10" y="f11"/>
                    <a:pt x="f12" y="f13"/>
                    <a:pt x="f6" y="f14"/>
                  </a:cubicBezTo>
                  <a:cubicBezTo>
                    <a:pt x="f15" y="f16"/>
                    <a:pt x="f17" y="f18"/>
                    <a:pt x="f19" y="f5"/>
                  </a:cubicBezTo>
                  <a:cubicBezTo>
                    <a:pt x="f20" y="f21"/>
                    <a:pt x="f22" y="f23"/>
                    <a:pt x="f5" y="f7"/>
                  </a:cubicBezTo>
                  <a:cubicBezTo>
                    <a:pt x="f24" y="f25"/>
                    <a:pt x="f26" y="f27"/>
                    <a:pt x="f2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0" name="Freeform: Shape 448">
              <a:extLst>
                <a:ext uri="{FF2B5EF4-FFF2-40B4-BE49-F238E27FC236}">
                  <a16:creationId xmlns:a16="http://schemas.microsoft.com/office/drawing/2014/main" id="{BC36A5FC-1F8D-2C16-77F3-D1138CC8A40C}"/>
                </a:ext>
              </a:extLst>
            </p:cNvPr>
            <p:cNvSpPr/>
            <p:nvPr/>
          </p:nvSpPr>
          <p:spPr>
            <a:xfrm>
              <a:off x="6200336" y="4608447"/>
              <a:ext cx="353424" cy="102229"/>
            </a:xfrm>
            <a:custGeom>
              <a:avLst/>
              <a:gdLst>
                <a:gd name="f0" fmla="val 10800000"/>
                <a:gd name="f1" fmla="val 5400000"/>
                <a:gd name="f2" fmla="val 180"/>
                <a:gd name="f3" fmla="val w"/>
                <a:gd name="f4" fmla="val h"/>
                <a:gd name="f5" fmla="val 0"/>
                <a:gd name="f6" fmla="val 230227"/>
                <a:gd name="f7" fmla="val 66594"/>
                <a:gd name="f8" fmla="val 83"/>
                <a:gd name="f9" fmla="val 5791"/>
                <a:gd name="f10" fmla="val 73130"/>
                <a:gd name="f11" fmla="val 34000"/>
                <a:gd name="f12" fmla="val 148411"/>
                <a:gd name="f13" fmla="val 54268"/>
                <a:gd name="f14" fmla="val 225346"/>
                <a:gd name="f15" fmla="val 227001"/>
                <a:gd name="f16" fmla="val 64113"/>
                <a:gd name="f17" fmla="val 228655"/>
                <a:gd name="f18" fmla="val 61631"/>
                <a:gd name="f19" fmla="val 59149"/>
                <a:gd name="f20" fmla="val 154202"/>
                <a:gd name="f21" fmla="val 47237"/>
                <a:gd name="f22" fmla="val 79830"/>
                <a:gd name="f23" fmla="val 27465"/>
                <a:gd name="f24" fmla="val 7693"/>
                <a:gd name="f25" fmla="val 5129"/>
                <a:gd name="f26" fmla="val 1903"/>
                <a:gd name="f27" fmla="val 2564"/>
                <a:gd name="f28" fmla="val 3888"/>
                <a:gd name="f29" fmla="+- 0 0 -90"/>
                <a:gd name="f30" fmla="*/ f3 1 230227"/>
                <a:gd name="f31" fmla="*/ f4 1 66594"/>
                <a:gd name="f32" fmla="+- f7 0 f5"/>
                <a:gd name="f33" fmla="+- f6 0 f5"/>
                <a:gd name="f34" fmla="*/ f29 f0 1"/>
                <a:gd name="f35" fmla="*/ f33 1 230227"/>
                <a:gd name="f36" fmla="*/ f32 1 66594"/>
                <a:gd name="f37" fmla="*/ 83 f33 1"/>
                <a:gd name="f38" fmla="*/ 5791 f32 1"/>
                <a:gd name="f39" fmla="*/ 225346 f33 1"/>
                <a:gd name="f40" fmla="*/ 66594 f32 1"/>
                <a:gd name="f41" fmla="*/ 230227 f33 1"/>
                <a:gd name="f42" fmla="*/ 59149 f32 1"/>
                <a:gd name="f43" fmla="*/ 7693 f33 1"/>
                <a:gd name="f44" fmla="*/ 0 f32 1"/>
                <a:gd name="f45" fmla="*/ 0 f33 1"/>
                <a:gd name="f46" fmla="*/ f34 1 f2"/>
                <a:gd name="f47" fmla="*/ f37 1 230227"/>
                <a:gd name="f48" fmla="*/ f38 1 66594"/>
                <a:gd name="f49" fmla="*/ f39 1 230227"/>
                <a:gd name="f50" fmla="*/ f40 1 66594"/>
                <a:gd name="f51" fmla="*/ f41 1 230227"/>
                <a:gd name="f52" fmla="*/ f42 1 66594"/>
                <a:gd name="f53" fmla="*/ f43 1 230227"/>
                <a:gd name="f54" fmla="*/ f44 1 66594"/>
                <a:gd name="f55" fmla="*/ f45 1 230227"/>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30227" h="66594">
                  <a:moveTo>
                    <a:pt x="f8" y="f9"/>
                  </a:moveTo>
                  <a:cubicBezTo>
                    <a:pt x="f10" y="f11"/>
                    <a:pt x="f12" y="f13"/>
                    <a:pt x="f14" y="f7"/>
                  </a:cubicBezTo>
                  <a:cubicBezTo>
                    <a:pt x="f15" y="f16"/>
                    <a:pt x="f17" y="f18"/>
                    <a:pt x="f6" y="f19"/>
                  </a:cubicBezTo>
                  <a:cubicBezTo>
                    <a:pt x="f20" y="f21"/>
                    <a:pt x="f22" y="f23"/>
                    <a:pt x="f24" y="f5"/>
                  </a:cubicBezTo>
                  <a:cubicBezTo>
                    <a:pt x="f25" y="f26"/>
                    <a:pt x="f27" y="f28"/>
                    <a:pt x="f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1" name="Freeform: Shape 449">
              <a:extLst>
                <a:ext uri="{FF2B5EF4-FFF2-40B4-BE49-F238E27FC236}">
                  <a16:creationId xmlns:a16="http://schemas.microsoft.com/office/drawing/2014/main" id="{A50CED51-B13D-F35F-2CB8-EBDD3B856B08}"/>
                </a:ext>
              </a:extLst>
            </p:cNvPr>
            <p:cNvSpPr/>
            <p:nvPr/>
          </p:nvSpPr>
          <p:spPr>
            <a:xfrm>
              <a:off x="6066102" y="1447083"/>
              <a:ext cx="63111" cy="29461"/>
            </a:xfrm>
            <a:custGeom>
              <a:avLst/>
              <a:gdLst>
                <a:gd name="f0" fmla="val 10800000"/>
                <a:gd name="f1" fmla="val 5400000"/>
                <a:gd name="f2" fmla="val 180"/>
                <a:gd name="f3" fmla="val w"/>
                <a:gd name="f4" fmla="val h"/>
                <a:gd name="f5" fmla="val 0"/>
                <a:gd name="f6" fmla="val 41114"/>
                <a:gd name="f7" fmla="val 19192"/>
                <a:gd name="f8" fmla="val 19193"/>
                <a:gd name="f9" fmla="val 13567"/>
                <a:gd name="f10" fmla="val 12492"/>
                <a:gd name="f11" fmla="val 27217"/>
                <a:gd name="f12" fmla="val 6122"/>
                <a:gd name="f13" fmla="val 41115"/>
                <a:gd name="f14" fmla="val 32181"/>
                <a:gd name="f15" fmla="val 1158"/>
                <a:gd name="f16" fmla="val 23246"/>
                <a:gd name="f17" fmla="val 2316"/>
                <a:gd name="f18" fmla="val 14311"/>
                <a:gd name="f19" fmla="val 3226"/>
                <a:gd name="f20" fmla="val 11830"/>
                <a:gd name="f21" fmla="val 4384"/>
                <a:gd name="f22" fmla="val 9348"/>
                <a:gd name="f23" fmla="val 5460"/>
                <a:gd name="f24" fmla="val 6949"/>
                <a:gd name="f25" fmla="val 6701"/>
                <a:gd name="f26" fmla="val 4633"/>
                <a:gd name="f27" fmla="val 10920"/>
                <a:gd name="f28" fmla="val 2317"/>
                <a:gd name="f29" fmla="val 15056"/>
                <a:gd name="f30" fmla="+- 0 0 -90"/>
                <a:gd name="f31" fmla="*/ f3 1 41114"/>
                <a:gd name="f32" fmla="*/ f4 1 19192"/>
                <a:gd name="f33" fmla="+- f7 0 f5"/>
                <a:gd name="f34" fmla="+- f6 0 f5"/>
                <a:gd name="f35" fmla="*/ f30 f0 1"/>
                <a:gd name="f36" fmla="*/ f34 1 41114"/>
                <a:gd name="f37" fmla="*/ f33 1 19192"/>
                <a:gd name="f38" fmla="*/ 0 f34 1"/>
                <a:gd name="f39" fmla="*/ 19193 f33 1"/>
                <a:gd name="f40" fmla="*/ 41115 f34 1"/>
                <a:gd name="f41" fmla="*/ 0 f33 1"/>
                <a:gd name="f42" fmla="*/ 14311 f34 1"/>
                <a:gd name="f43" fmla="*/ 3226 f33 1"/>
                <a:gd name="f44" fmla="*/ 6949 f34 1"/>
                <a:gd name="f45" fmla="*/ 6701 f33 1"/>
                <a:gd name="f46" fmla="*/ f35 1 f2"/>
                <a:gd name="f47" fmla="*/ f38 1 41114"/>
                <a:gd name="f48" fmla="*/ f39 1 19192"/>
                <a:gd name="f49" fmla="*/ f40 1 41114"/>
                <a:gd name="f50" fmla="*/ f41 1 19192"/>
                <a:gd name="f51" fmla="*/ f42 1 41114"/>
                <a:gd name="f52" fmla="*/ f43 1 19192"/>
                <a:gd name="f53" fmla="*/ f44 1 41114"/>
                <a:gd name="f54" fmla="*/ f45 1 19192"/>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41114" h="19192">
                  <a:moveTo>
                    <a:pt x="f5" y="f8"/>
                  </a:moveTo>
                  <a:cubicBezTo>
                    <a:pt x="f9" y="f10"/>
                    <a:pt x="f11" y="f12"/>
                    <a:pt x="f13" y="f5"/>
                  </a:cubicBezTo>
                  <a:cubicBezTo>
                    <a:pt x="f14" y="f15"/>
                    <a:pt x="f16" y="f17"/>
                    <a:pt x="f18" y="f19"/>
                  </a:cubicBezTo>
                  <a:cubicBezTo>
                    <a:pt x="f20" y="f21"/>
                    <a:pt x="f22" y="f23"/>
                    <a:pt x="f24" y="f25"/>
                  </a:cubicBezTo>
                  <a:cubicBezTo>
                    <a:pt x="f26" y="f27"/>
                    <a:pt x="f28" y="f29"/>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2" name="Freeform: Shape 450">
              <a:extLst>
                <a:ext uri="{FF2B5EF4-FFF2-40B4-BE49-F238E27FC236}">
                  <a16:creationId xmlns:a16="http://schemas.microsoft.com/office/drawing/2014/main" id="{3ABAA1B8-EDB9-D5F0-777A-4B1680D1EA54}"/>
                </a:ext>
              </a:extLst>
            </p:cNvPr>
            <p:cNvSpPr/>
            <p:nvPr/>
          </p:nvSpPr>
          <p:spPr>
            <a:xfrm>
              <a:off x="7850855" y="3655871"/>
              <a:ext cx="563590" cy="724113"/>
            </a:xfrm>
            <a:custGeom>
              <a:avLst/>
              <a:gdLst>
                <a:gd name="f0" fmla="val 10800000"/>
                <a:gd name="f1" fmla="val 5400000"/>
                <a:gd name="f2" fmla="val 180"/>
                <a:gd name="f3" fmla="val w"/>
                <a:gd name="f4" fmla="val h"/>
                <a:gd name="f5" fmla="val 0"/>
                <a:gd name="f6" fmla="val 367138"/>
                <a:gd name="f7" fmla="val 471704"/>
                <a:gd name="f8" fmla="val 116065"/>
                <a:gd name="f9" fmla="val 367056"/>
                <a:gd name="f10" fmla="val 79500"/>
                <a:gd name="f11" fmla="val 403621"/>
                <a:gd name="f12" fmla="val 40702"/>
                <a:gd name="f13" fmla="val 437373"/>
                <a:gd name="f14" fmla="val 468230"/>
                <a:gd name="f15" fmla="val 2979"/>
                <a:gd name="f16" fmla="val 469388"/>
                <a:gd name="f17" fmla="val 5957"/>
                <a:gd name="f18" fmla="val 470464"/>
                <a:gd name="f19" fmla="val 8935"/>
                <a:gd name="f20" fmla="val 471705"/>
                <a:gd name="f21" fmla="val 48478"/>
                <a:gd name="f22" fmla="val 441427"/>
                <a:gd name="f23" fmla="val 86201"/>
                <a:gd name="f24" fmla="val 408502"/>
                <a:gd name="f25" fmla="val 121856"/>
                <a:gd name="f26" fmla="val 372847"/>
                <a:gd name="f27" fmla="val 224850"/>
                <a:gd name="f28" fmla="val 269853"/>
                <a:gd name="f29" fmla="val 305756"/>
                <a:gd name="f30" fmla="val 149900"/>
                <a:gd name="f31" fmla="val 362258"/>
                <a:gd name="f32" fmla="val 16297"/>
                <a:gd name="f33" fmla="val 363913"/>
                <a:gd name="f34" fmla="val 12326"/>
                <a:gd name="f35" fmla="val 365484"/>
                <a:gd name="f36" fmla="val 8273"/>
                <a:gd name="f37" fmla="val 367139"/>
                <a:gd name="f38" fmla="val 4302"/>
                <a:gd name="f39" fmla="val 364823"/>
                <a:gd name="f40" fmla="val 2895"/>
                <a:gd name="f41" fmla="val 362423"/>
                <a:gd name="f42" fmla="val 1406"/>
                <a:gd name="f43" fmla="val 360107"/>
                <a:gd name="f44" fmla="val 358287"/>
                <a:gd name="f45" fmla="val 4384"/>
                <a:gd name="f46" fmla="val 356550"/>
                <a:gd name="f47" fmla="val 8769"/>
                <a:gd name="f48" fmla="val 354730"/>
                <a:gd name="f49" fmla="val 13153"/>
                <a:gd name="f50" fmla="val 298642"/>
                <a:gd name="f51" fmla="val 145763"/>
                <a:gd name="f52" fmla="val 218397"/>
                <a:gd name="f53" fmla="val 264807"/>
                <a:gd name="f54" fmla="val 116148"/>
                <a:gd name="f55" fmla="+- 0 0 -90"/>
                <a:gd name="f56" fmla="*/ f3 1 367138"/>
                <a:gd name="f57" fmla="*/ f4 1 471704"/>
                <a:gd name="f58" fmla="+- f7 0 f5"/>
                <a:gd name="f59" fmla="+- f6 0 f5"/>
                <a:gd name="f60" fmla="*/ f55 f0 1"/>
                <a:gd name="f61" fmla="*/ f59 1 367138"/>
                <a:gd name="f62" fmla="*/ f58 1 471704"/>
                <a:gd name="f63" fmla="*/ 116065 f59 1"/>
                <a:gd name="f64" fmla="*/ 367056 f58 1"/>
                <a:gd name="f65" fmla="*/ 0 f59 1"/>
                <a:gd name="f66" fmla="*/ 468230 f58 1"/>
                <a:gd name="f67" fmla="*/ 8935 f59 1"/>
                <a:gd name="f68" fmla="*/ 471705 f58 1"/>
                <a:gd name="f69" fmla="*/ 121856 f59 1"/>
                <a:gd name="f70" fmla="*/ 372847 f58 1"/>
                <a:gd name="f71" fmla="*/ 362258 f59 1"/>
                <a:gd name="f72" fmla="*/ 16297 f58 1"/>
                <a:gd name="f73" fmla="*/ 367139 f59 1"/>
                <a:gd name="f74" fmla="*/ 4302 f58 1"/>
                <a:gd name="f75" fmla="*/ 360107 f59 1"/>
                <a:gd name="f76" fmla="*/ 0 f58 1"/>
                <a:gd name="f77" fmla="*/ 354730 f59 1"/>
                <a:gd name="f78" fmla="*/ 13153 f58 1"/>
                <a:gd name="f79" fmla="*/ 116148 f59 1"/>
                <a:gd name="f80" fmla="*/ f60 1 f2"/>
                <a:gd name="f81" fmla="*/ f63 1 367138"/>
                <a:gd name="f82" fmla="*/ f64 1 471704"/>
                <a:gd name="f83" fmla="*/ f65 1 367138"/>
                <a:gd name="f84" fmla="*/ f66 1 471704"/>
                <a:gd name="f85" fmla="*/ f67 1 367138"/>
                <a:gd name="f86" fmla="*/ f68 1 471704"/>
                <a:gd name="f87" fmla="*/ f69 1 367138"/>
                <a:gd name="f88" fmla="*/ f70 1 471704"/>
                <a:gd name="f89" fmla="*/ f71 1 367138"/>
                <a:gd name="f90" fmla="*/ f72 1 471704"/>
                <a:gd name="f91" fmla="*/ f73 1 367138"/>
                <a:gd name="f92" fmla="*/ f74 1 471704"/>
                <a:gd name="f93" fmla="*/ f75 1 367138"/>
                <a:gd name="f94" fmla="*/ f76 1 471704"/>
                <a:gd name="f95" fmla="*/ f77 1 367138"/>
                <a:gd name="f96" fmla="*/ f78 1 471704"/>
                <a:gd name="f97" fmla="*/ f79 1 367138"/>
                <a:gd name="f98" fmla="*/ f5 1 f61"/>
                <a:gd name="f99" fmla="*/ f6 1 f61"/>
                <a:gd name="f100" fmla="*/ f5 1 f62"/>
                <a:gd name="f101" fmla="*/ f7 1 f62"/>
                <a:gd name="f102" fmla="+- f80 0 f1"/>
                <a:gd name="f103" fmla="*/ f81 1 f61"/>
                <a:gd name="f104" fmla="*/ f82 1 f62"/>
                <a:gd name="f105" fmla="*/ f83 1 f61"/>
                <a:gd name="f106" fmla="*/ f84 1 f62"/>
                <a:gd name="f107" fmla="*/ f85 1 f61"/>
                <a:gd name="f108" fmla="*/ f86 1 f62"/>
                <a:gd name="f109" fmla="*/ f87 1 f61"/>
                <a:gd name="f110" fmla="*/ f88 1 f62"/>
                <a:gd name="f111" fmla="*/ f89 1 f61"/>
                <a:gd name="f112" fmla="*/ f90 1 f62"/>
                <a:gd name="f113" fmla="*/ f91 1 f61"/>
                <a:gd name="f114" fmla="*/ f92 1 f62"/>
                <a:gd name="f115" fmla="*/ f93 1 f61"/>
                <a:gd name="f116" fmla="*/ f94 1 f62"/>
                <a:gd name="f117" fmla="*/ f95 1 f61"/>
                <a:gd name="f118" fmla="*/ f96 1 f62"/>
                <a:gd name="f119" fmla="*/ f97 1 f61"/>
                <a:gd name="f120" fmla="*/ f98 f56 1"/>
                <a:gd name="f121" fmla="*/ f99 f56 1"/>
                <a:gd name="f122" fmla="*/ f101 f57 1"/>
                <a:gd name="f123" fmla="*/ f100 f57 1"/>
                <a:gd name="f124" fmla="*/ f103 f56 1"/>
                <a:gd name="f125" fmla="*/ f104 f57 1"/>
                <a:gd name="f126" fmla="*/ f105 f56 1"/>
                <a:gd name="f127" fmla="*/ f106 f57 1"/>
                <a:gd name="f128" fmla="*/ f107 f56 1"/>
                <a:gd name="f129" fmla="*/ f108 f57 1"/>
                <a:gd name="f130" fmla="*/ f109 f56 1"/>
                <a:gd name="f131" fmla="*/ f110 f57 1"/>
                <a:gd name="f132" fmla="*/ f111 f56 1"/>
                <a:gd name="f133" fmla="*/ f112 f57 1"/>
                <a:gd name="f134" fmla="*/ f113 f56 1"/>
                <a:gd name="f135" fmla="*/ f114 f57 1"/>
                <a:gd name="f136" fmla="*/ f115 f56 1"/>
                <a:gd name="f137" fmla="*/ f116 f57 1"/>
                <a:gd name="f138" fmla="*/ f117 f56 1"/>
                <a:gd name="f139" fmla="*/ f118 f57 1"/>
                <a:gd name="f140" fmla="*/ f119 f56 1"/>
              </a:gdLst>
              <a:ahLst/>
              <a:cxnLst>
                <a:cxn ang="3cd4">
                  <a:pos x="hc" y="t"/>
                </a:cxn>
                <a:cxn ang="0">
                  <a:pos x="r" y="vc"/>
                </a:cxn>
                <a:cxn ang="cd4">
                  <a:pos x="hc" y="b"/>
                </a:cxn>
                <a:cxn ang="cd2">
                  <a:pos x="l" y="vc"/>
                </a:cxn>
                <a:cxn ang="f102">
                  <a:pos x="f124" y="f125"/>
                </a:cxn>
                <a:cxn ang="f102">
                  <a:pos x="f126" y="f127"/>
                </a:cxn>
                <a:cxn ang="f102">
                  <a:pos x="f128" y="f129"/>
                </a:cxn>
                <a:cxn ang="f102">
                  <a:pos x="f130" y="f131"/>
                </a:cxn>
                <a:cxn ang="f102">
                  <a:pos x="f132" y="f133"/>
                </a:cxn>
                <a:cxn ang="f102">
                  <a:pos x="f134" y="f135"/>
                </a:cxn>
                <a:cxn ang="f102">
                  <a:pos x="f136" y="f137"/>
                </a:cxn>
                <a:cxn ang="f102">
                  <a:pos x="f138" y="f139"/>
                </a:cxn>
                <a:cxn ang="f102">
                  <a:pos x="f140" y="f125"/>
                </a:cxn>
              </a:cxnLst>
              <a:rect l="f120" t="f123" r="f121" b="f122"/>
              <a:pathLst>
                <a:path w="367138" h="471704">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5"/>
                  </a:cubicBezTo>
                  <a:cubicBezTo>
                    <a:pt x="f44" y="f45"/>
                    <a:pt x="f46" y="f47"/>
                    <a:pt x="f48" y="f49"/>
                  </a:cubicBezTo>
                  <a:cubicBezTo>
                    <a:pt x="f50" y="f51"/>
                    <a:pt x="f52" y="f53"/>
                    <a:pt x="f5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3" name="Freeform: Shape 451">
              <a:extLst>
                <a:ext uri="{FF2B5EF4-FFF2-40B4-BE49-F238E27FC236}">
                  <a16:creationId xmlns:a16="http://schemas.microsoft.com/office/drawing/2014/main" id="{2335E0E8-872D-4328-376D-3EA39D6B8913}"/>
                </a:ext>
              </a:extLst>
            </p:cNvPr>
            <p:cNvSpPr/>
            <p:nvPr/>
          </p:nvSpPr>
          <p:spPr>
            <a:xfrm>
              <a:off x="6125785" y="1304345"/>
              <a:ext cx="462759" cy="130548"/>
            </a:xfrm>
            <a:custGeom>
              <a:avLst/>
              <a:gdLst>
                <a:gd name="f0" fmla="val 10800000"/>
                <a:gd name="f1" fmla="val 5400000"/>
                <a:gd name="f2" fmla="val 180"/>
                <a:gd name="f3" fmla="val w"/>
                <a:gd name="f4" fmla="val h"/>
                <a:gd name="f5" fmla="val 0"/>
                <a:gd name="f6" fmla="val 301454"/>
                <a:gd name="f7" fmla="val 85042"/>
                <a:gd name="f8" fmla="val 85043"/>
                <a:gd name="f9" fmla="val 10754"/>
                <a:gd name="f10" fmla="val 83636"/>
                <a:gd name="f11" fmla="val 21426"/>
                <a:gd name="f12" fmla="val 81981"/>
                <a:gd name="f13" fmla="val 32098"/>
                <a:gd name="f14" fmla="val 80244"/>
                <a:gd name="f15" fmla="val 109529"/>
                <a:gd name="f16" fmla="val 48643"/>
                <a:gd name="f17" fmla="val 189608"/>
                <a:gd name="f18" fmla="val 26059"/>
                <a:gd name="f19" fmla="val 271590"/>
                <a:gd name="f20" fmla="val 12657"/>
                <a:gd name="f21" fmla="val 275892"/>
                <a:gd name="f22" fmla="val 10920"/>
                <a:gd name="f23" fmla="val 280276"/>
                <a:gd name="f24" fmla="val 9182"/>
                <a:gd name="f25" fmla="val 284578"/>
                <a:gd name="f26" fmla="val 7362"/>
                <a:gd name="f27" fmla="val 290204"/>
                <a:gd name="f28" fmla="val 4963"/>
                <a:gd name="f29" fmla="val 295829"/>
                <a:gd name="f30" fmla="val 2482"/>
                <a:gd name="f31" fmla="val 203258"/>
                <a:gd name="f32" fmla="val 13153"/>
                <a:gd name="f33" fmla="val 107709"/>
                <a:gd name="f34" fmla="val 39212"/>
                <a:gd name="f35" fmla="val 15883"/>
                <a:gd name="f36" fmla="val 78011"/>
                <a:gd name="f37" fmla="val 10589"/>
                <a:gd name="f38" fmla="val 5295"/>
                <a:gd name="f39" fmla="val 82643"/>
                <a:gd name="f40" fmla="val 84960"/>
                <a:gd name="f41" fmla="+- 0 0 -90"/>
                <a:gd name="f42" fmla="*/ f3 1 301454"/>
                <a:gd name="f43" fmla="*/ f4 1 85042"/>
                <a:gd name="f44" fmla="+- f7 0 f5"/>
                <a:gd name="f45" fmla="+- f6 0 f5"/>
                <a:gd name="f46" fmla="*/ f41 f0 1"/>
                <a:gd name="f47" fmla="*/ f45 1 301454"/>
                <a:gd name="f48" fmla="*/ f44 1 85042"/>
                <a:gd name="f49" fmla="*/ 0 f45 1"/>
                <a:gd name="f50" fmla="*/ 85043 f44 1"/>
                <a:gd name="f51" fmla="*/ 32098 f45 1"/>
                <a:gd name="f52" fmla="*/ 80244 f44 1"/>
                <a:gd name="f53" fmla="*/ 271590 f45 1"/>
                <a:gd name="f54" fmla="*/ 12657 f44 1"/>
                <a:gd name="f55" fmla="*/ 284578 f45 1"/>
                <a:gd name="f56" fmla="*/ 7362 f44 1"/>
                <a:gd name="f57" fmla="*/ 301454 f45 1"/>
                <a:gd name="f58" fmla="*/ 0 f44 1"/>
                <a:gd name="f59" fmla="*/ 15883 f45 1"/>
                <a:gd name="f60" fmla="*/ 78011 f44 1"/>
                <a:gd name="f61" fmla="*/ 84960 f44 1"/>
                <a:gd name="f62" fmla="*/ f46 1 f2"/>
                <a:gd name="f63" fmla="*/ f49 1 301454"/>
                <a:gd name="f64" fmla="*/ f50 1 85042"/>
                <a:gd name="f65" fmla="*/ f51 1 301454"/>
                <a:gd name="f66" fmla="*/ f52 1 85042"/>
                <a:gd name="f67" fmla="*/ f53 1 301454"/>
                <a:gd name="f68" fmla="*/ f54 1 85042"/>
                <a:gd name="f69" fmla="*/ f55 1 301454"/>
                <a:gd name="f70" fmla="*/ f56 1 85042"/>
                <a:gd name="f71" fmla="*/ f57 1 301454"/>
                <a:gd name="f72" fmla="*/ f58 1 85042"/>
                <a:gd name="f73" fmla="*/ f59 1 301454"/>
                <a:gd name="f74" fmla="*/ f60 1 85042"/>
                <a:gd name="f75" fmla="*/ f61 1 85042"/>
                <a:gd name="f76" fmla="*/ f5 1 f47"/>
                <a:gd name="f77" fmla="*/ f6 1 f47"/>
                <a:gd name="f78" fmla="*/ f5 1 f48"/>
                <a:gd name="f79" fmla="*/ f7 1 f48"/>
                <a:gd name="f80" fmla="+- f62 0 f1"/>
                <a:gd name="f81" fmla="*/ f63 1 f47"/>
                <a:gd name="f82" fmla="*/ f64 1 f48"/>
                <a:gd name="f83" fmla="*/ f65 1 f47"/>
                <a:gd name="f84" fmla="*/ f66 1 f48"/>
                <a:gd name="f85" fmla="*/ f67 1 f47"/>
                <a:gd name="f86" fmla="*/ f68 1 f48"/>
                <a:gd name="f87" fmla="*/ f69 1 f47"/>
                <a:gd name="f88" fmla="*/ f70 1 f48"/>
                <a:gd name="f89" fmla="*/ f71 1 f47"/>
                <a:gd name="f90" fmla="*/ f72 1 f48"/>
                <a:gd name="f91" fmla="*/ f73 1 f47"/>
                <a:gd name="f92" fmla="*/ f74 1 f48"/>
                <a:gd name="f93" fmla="*/ f75 1 f48"/>
                <a:gd name="f94" fmla="*/ f76 f42 1"/>
                <a:gd name="f95" fmla="*/ f77 f42 1"/>
                <a:gd name="f96" fmla="*/ f79 f43 1"/>
                <a:gd name="f97" fmla="*/ f78 f43 1"/>
                <a:gd name="f98" fmla="*/ f81 f42 1"/>
                <a:gd name="f99" fmla="*/ f82 f43 1"/>
                <a:gd name="f100" fmla="*/ f83 f42 1"/>
                <a:gd name="f101" fmla="*/ f84 f43 1"/>
                <a:gd name="f102" fmla="*/ f85 f42 1"/>
                <a:gd name="f103" fmla="*/ f86 f43 1"/>
                <a:gd name="f104" fmla="*/ f87 f42 1"/>
                <a:gd name="f105" fmla="*/ f88 f43 1"/>
                <a:gd name="f106" fmla="*/ f89 f42 1"/>
                <a:gd name="f107" fmla="*/ f90 f43 1"/>
                <a:gd name="f108" fmla="*/ f91 f42 1"/>
                <a:gd name="f109" fmla="*/ f92 f43 1"/>
                <a:gd name="f110" fmla="*/ f93 f43 1"/>
              </a:gdLst>
              <a:ahLst/>
              <a:cxnLst>
                <a:cxn ang="3cd4">
                  <a:pos x="hc" y="t"/>
                </a:cxn>
                <a:cxn ang="0">
                  <a:pos x="r" y="vc"/>
                </a:cxn>
                <a:cxn ang="cd4">
                  <a:pos x="hc" y="b"/>
                </a:cxn>
                <a:cxn ang="cd2">
                  <a:pos x="l" y="vc"/>
                </a:cxn>
                <a:cxn ang="f80">
                  <a:pos x="f98" y="f99"/>
                </a:cxn>
                <a:cxn ang="f80">
                  <a:pos x="f100" y="f101"/>
                </a:cxn>
                <a:cxn ang="f80">
                  <a:pos x="f102" y="f103"/>
                </a:cxn>
                <a:cxn ang="f80">
                  <a:pos x="f104" y="f105"/>
                </a:cxn>
                <a:cxn ang="f80">
                  <a:pos x="f106" y="f107"/>
                </a:cxn>
                <a:cxn ang="f80">
                  <a:pos x="f108" y="f109"/>
                </a:cxn>
                <a:cxn ang="f80">
                  <a:pos x="f98" y="f110"/>
                </a:cxn>
              </a:cxnLst>
              <a:rect l="f94" t="f97" r="f95" b="f96"/>
              <a:pathLst>
                <a:path w="301454" h="85042">
                  <a:moveTo>
                    <a:pt x="f5" y="f8"/>
                  </a:moveTo>
                  <a:cubicBezTo>
                    <a:pt x="f9" y="f10"/>
                    <a:pt x="f11" y="f12"/>
                    <a:pt x="f13" y="f14"/>
                  </a:cubicBezTo>
                  <a:cubicBezTo>
                    <a:pt x="f15" y="f16"/>
                    <a:pt x="f17" y="f18"/>
                    <a:pt x="f19" y="f20"/>
                  </a:cubicBezTo>
                  <a:cubicBezTo>
                    <a:pt x="f21" y="f22"/>
                    <a:pt x="f23" y="f24"/>
                    <a:pt x="f25" y="f26"/>
                  </a:cubicBezTo>
                  <a:cubicBezTo>
                    <a:pt x="f27" y="f28"/>
                    <a:pt x="f29" y="f30"/>
                    <a:pt x="f6" y="f5"/>
                  </a:cubicBezTo>
                  <a:cubicBezTo>
                    <a:pt x="f31" y="f32"/>
                    <a:pt x="f33" y="f34"/>
                    <a:pt x="f35" y="f36"/>
                  </a:cubicBezTo>
                  <a:cubicBezTo>
                    <a:pt x="f37" y="f14"/>
                    <a:pt x="f38" y="f39"/>
                    <a:pt x="f5" y="f4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4" name="Freeform: Shape 452">
              <a:extLst>
                <a:ext uri="{FF2B5EF4-FFF2-40B4-BE49-F238E27FC236}">
                  <a16:creationId xmlns:a16="http://schemas.microsoft.com/office/drawing/2014/main" id="{122501BB-A8C1-CC35-E563-6927AC26EB15}"/>
                </a:ext>
              </a:extLst>
            </p:cNvPr>
            <p:cNvSpPr/>
            <p:nvPr/>
          </p:nvSpPr>
          <p:spPr>
            <a:xfrm>
              <a:off x="8347530" y="2233550"/>
              <a:ext cx="194675" cy="1417109"/>
            </a:xfrm>
            <a:custGeom>
              <a:avLst/>
              <a:gdLst>
                <a:gd name="f0" fmla="val 10800000"/>
                <a:gd name="f1" fmla="val 5400000"/>
                <a:gd name="f2" fmla="val 180"/>
                <a:gd name="f3" fmla="val w"/>
                <a:gd name="f4" fmla="val h"/>
                <a:gd name="f5" fmla="val 0"/>
                <a:gd name="f6" fmla="val 126818"/>
                <a:gd name="f7" fmla="val 923141"/>
                <a:gd name="f8" fmla="val 31105"/>
                <a:gd name="f9" fmla="val 72799"/>
                <a:gd name="f10" fmla="val 89179"/>
                <a:gd name="f11" fmla="val 210042"/>
                <a:gd name="f12" fmla="val 118629"/>
                <a:gd name="f13" fmla="val 355888"/>
                <a:gd name="f14" fmla="val 506202"/>
                <a:gd name="f15" fmla="val 656515"/>
                <a:gd name="f16" fmla="val 91991"/>
                <a:gd name="f17" fmla="val 787636"/>
                <a:gd name="f18" fmla="val 39626"/>
                <a:gd name="f19" fmla="val 918840"/>
                <a:gd name="f20" fmla="val 41942"/>
                <a:gd name="f21" fmla="val 920246"/>
                <a:gd name="f22" fmla="val 44341"/>
                <a:gd name="f23" fmla="val 921735"/>
                <a:gd name="f24" fmla="val 46657"/>
                <a:gd name="f25" fmla="val 99768"/>
                <a:gd name="f26" fmla="val 790614"/>
                <a:gd name="f27" fmla="val 126819"/>
                <a:gd name="f28" fmla="val 650476"/>
                <a:gd name="f29" fmla="val 354813"/>
                <a:gd name="f30" fmla="val 97203"/>
                <a:gd name="f31" fmla="val 207891"/>
                <a:gd name="f32" fmla="val 38716"/>
                <a:gd name="f33" fmla="val 69656"/>
                <a:gd name="f34" fmla="val 28706"/>
                <a:gd name="f35" fmla="val 45996"/>
                <a:gd name="f36" fmla="val 17869"/>
                <a:gd name="f37" fmla="val 22833"/>
                <a:gd name="f38" fmla="val 6370"/>
                <a:gd name="f39" fmla="val 4219"/>
                <a:gd name="f40" fmla="val 1820"/>
                <a:gd name="f41" fmla="val 2068"/>
                <a:gd name="f42" fmla="val 3640"/>
                <a:gd name="f43" fmla="val 5377"/>
                <a:gd name="f44" fmla="val 11085"/>
                <a:gd name="f45" fmla="val 27465"/>
                <a:gd name="f46" fmla="val 21591"/>
                <a:gd name="f47" fmla="val 49884"/>
                <a:gd name="f48" fmla="val 31270"/>
                <a:gd name="f49" fmla="val 72716"/>
                <a:gd name="f50" fmla="+- 0 0 -90"/>
                <a:gd name="f51" fmla="*/ f3 1 126818"/>
                <a:gd name="f52" fmla="*/ f4 1 923141"/>
                <a:gd name="f53" fmla="+- f7 0 f5"/>
                <a:gd name="f54" fmla="+- f6 0 f5"/>
                <a:gd name="f55" fmla="*/ f50 f0 1"/>
                <a:gd name="f56" fmla="*/ f54 1 126818"/>
                <a:gd name="f57" fmla="*/ f53 1 923141"/>
                <a:gd name="f58" fmla="*/ 31105 f54 1"/>
                <a:gd name="f59" fmla="*/ 72799 f53 1"/>
                <a:gd name="f60" fmla="*/ 118629 f54 1"/>
                <a:gd name="f61" fmla="*/ 506202 f53 1"/>
                <a:gd name="f62" fmla="*/ 39626 f54 1"/>
                <a:gd name="f63" fmla="*/ 918840 f53 1"/>
                <a:gd name="f64" fmla="*/ 46657 f54 1"/>
                <a:gd name="f65" fmla="*/ 923141 f53 1"/>
                <a:gd name="f66" fmla="*/ 126819 f54 1"/>
                <a:gd name="f67" fmla="*/ 38716 f54 1"/>
                <a:gd name="f68" fmla="*/ 69656 f53 1"/>
                <a:gd name="f69" fmla="*/ 6370 f54 1"/>
                <a:gd name="f70" fmla="*/ 0 f53 1"/>
                <a:gd name="f71" fmla="*/ 0 f54 1"/>
                <a:gd name="f72" fmla="*/ 5377 f53 1"/>
                <a:gd name="f73" fmla="*/ 31270 f54 1"/>
                <a:gd name="f74" fmla="*/ 72716 f53 1"/>
                <a:gd name="f75" fmla="*/ f55 1 f2"/>
                <a:gd name="f76" fmla="*/ f58 1 126818"/>
                <a:gd name="f77" fmla="*/ f59 1 923141"/>
                <a:gd name="f78" fmla="*/ f60 1 126818"/>
                <a:gd name="f79" fmla="*/ f61 1 923141"/>
                <a:gd name="f80" fmla="*/ f62 1 126818"/>
                <a:gd name="f81" fmla="*/ f63 1 923141"/>
                <a:gd name="f82" fmla="*/ f64 1 126818"/>
                <a:gd name="f83" fmla="*/ f65 1 923141"/>
                <a:gd name="f84" fmla="*/ f66 1 126818"/>
                <a:gd name="f85" fmla="*/ f67 1 126818"/>
                <a:gd name="f86" fmla="*/ f68 1 923141"/>
                <a:gd name="f87" fmla="*/ f69 1 126818"/>
                <a:gd name="f88" fmla="*/ f70 1 923141"/>
                <a:gd name="f89" fmla="*/ f71 1 126818"/>
                <a:gd name="f90" fmla="*/ f72 1 923141"/>
                <a:gd name="f91" fmla="*/ f73 1 126818"/>
                <a:gd name="f92" fmla="*/ f74 1 923141"/>
                <a:gd name="f93" fmla="*/ f5 1 f56"/>
                <a:gd name="f94" fmla="*/ f6 1 f56"/>
                <a:gd name="f95" fmla="*/ f5 1 f57"/>
                <a:gd name="f96" fmla="*/ f7 1 f57"/>
                <a:gd name="f97" fmla="+- f75 0 f1"/>
                <a:gd name="f98" fmla="*/ f76 1 f56"/>
                <a:gd name="f99" fmla="*/ f77 1 f57"/>
                <a:gd name="f100" fmla="*/ f78 1 f56"/>
                <a:gd name="f101" fmla="*/ f79 1 f57"/>
                <a:gd name="f102" fmla="*/ f80 1 f56"/>
                <a:gd name="f103" fmla="*/ f81 1 f57"/>
                <a:gd name="f104" fmla="*/ f82 1 f56"/>
                <a:gd name="f105" fmla="*/ f83 1 f57"/>
                <a:gd name="f106" fmla="*/ f84 1 f56"/>
                <a:gd name="f107" fmla="*/ f85 1 f56"/>
                <a:gd name="f108" fmla="*/ f86 1 f57"/>
                <a:gd name="f109" fmla="*/ f87 1 f56"/>
                <a:gd name="f110" fmla="*/ f88 1 f57"/>
                <a:gd name="f111" fmla="*/ f89 1 f56"/>
                <a:gd name="f112" fmla="*/ f90 1 f57"/>
                <a:gd name="f113" fmla="*/ f91 1 f56"/>
                <a:gd name="f114" fmla="*/ f92 1 f57"/>
                <a:gd name="f115" fmla="*/ f93 f51 1"/>
                <a:gd name="f116" fmla="*/ f94 f51 1"/>
                <a:gd name="f117" fmla="*/ f96 f52 1"/>
                <a:gd name="f118" fmla="*/ f95 f52 1"/>
                <a:gd name="f119" fmla="*/ f98 f51 1"/>
                <a:gd name="f120" fmla="*/ f99 f52 1"/>
                <a:gd name="f121" fmla="*/ f100 f51 1"/>
                <a:gd name="f122" fmla="*/ f101 f52 1"/>
                <a:gd name="f123" fmla="*/ f102 f51 1"/>
                <a:gd name="f124" fmla="*/ f103 f52 1"/>
                <a:gd name="f125" fmla="*/ f104 f51 1"/>
                <a:gd name="f126" fmla="*/ f105 f52 1"/>
                <a:gd name="f127" fmla="*/ f106 f51 1"/>
                <a:gd name="f128" fmla="*/ f107 f51 1"/>
                <a:gd name="f129" fmla="*/ f108 f52 1"/>
                <a:gd name="f130" fmla="*/ f109 f51 1"/>
                <a:gd name="f131" fmla="*/ f110 f52 1"/>
                <a:gd name="f132" fmla="*/ f111 f51 1"/>
                <a:gd name="f133" fmla="*/ f112 f52 1"/>
                <a:gd name="f134" fmla="*/ f113 f51 1"/>
                <a:gd name="f135" fmla="*/ f114 f52 1"/>
              </a:gdLst>
              <a:ahLst/>
              <a:cxnLst>
                <a:cxn ang="3cd4">
                  <a:pos x="hc" y="t"/>
                </a:cxn>
                <a:cxn ang="0">
                  <a:pos x="r" y="vc"/>
                </a:cxn>
                <a:cxn ang="cd4">
                  <a:pos x="hc" y="b"/>
                </a:cxn>
                <a:cxn ang="cd2">
                  <a:pos x="l" y="vc"/>
                </a:cxn>
                <a:cxn ang="f97">
                  <a:pos x="f119" y="f120"/>
                </a:cxn>
                <a:cxn ang="f97">
                  <a:pos x="f121" y="f122"/>
                </a:cxn>
                <a:cxn ang="f97">
                  <a:pos x="f123" y="f124"/>
                </a:cxn>
                <a:cxn ang="f97">
                  <a:pos x="f125" y="f126"/>
                </a:cxn>
                <a:cxn ang="f97">
                  <a:pos x="f127" y="f122"/>
                </a:cxn>
                <a:cxn ang="f97">
                  <a:pos x="f128" y="f129"/>
                </a:cxn>
                <a:cxn ang="f97">
                  <a:pos x="f130" y="f131"/>
                </a:cxn>
                <a:cxn ang="f97">
                  <a:pos x="f132" y="f133"/>
                </a:cxn>
                <a:cxn ang="f97">
                  <a:pos x="f134" y="f135"/>
                </a:cxn>
              </a:cxnLst>
              <a:rect l="f115" t="f118" r="f116" b="f117"/>
              <a:pathLst>
                <a:path w="126818" h="923141">
                  <a:moveTo>
                    <a:pt x="f8" y="f9"/>
                  </a:moveTo>
                  <a:cubicBezTo>
                    <a:pt x="f10" y="f11"/>
                    <a:pt x="f12" y="f13"/>
                    <a:pt x="f12" y="f14"/>
                  </a:cubicBezTo>
                  <a:cubicBezTo>
                    <a:pt x="f12" y="f15"/>
                    <a:pt x="f16" y="f17"/>
                    <a:pt x="f18" y="f19"/>
                  </a:cubicBezTo>
                  <a:cubicBezTo>
                    <a:pt x="f20" y="f21"/>
                    <a:pt x="f22" y="f23"/>
                    <a:pt x="f24" y="f7"/>
                  </a:cubicBezTo>
                  <a:cubicBezTo>
                    <a:pt x="f25" y="f26"/>
                    <a:pt x="f27" y="f28"/>
                    <a:pt x="f27" y="f14"/>
                  </a:cubicBezTo>
                  <a:cubicBezTo>
                    <a:pt x="f27" y="f29"/>
                    <a:pt x="f30" y="f31"/>
                    <a:pt x="f32" y="f33"/>
                  </a:cubicBezTo>
                  <a:cubicBezTo>
                    <a:pt x="f34" y="f35"/>
                    <a:pt x="f36" y="f37"/>
                    <a:pt x="f38" y="f5"/>
                  </a:cubicBezTo>
                  <a:cubicBezTo>
                    <a:pt x="f39" y="f40"/>
                    <a:pt x="f41" y="f42"/>
                    <a:pt x="f5" y="f43"/>
                  </a:cubicBezTo>
                  <a:cubicBezTo>
                    <a:pt x="f44" y="f45"/>
                    <a:pt x="f46" y="f47"/>
                    <a:pt x="f48" y="f4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5" name="Freeform: Shape 453">
              <a:extLst>
                <a:ext uri="{FF2B5EF4-FFF2-40B4-BE49-F238E27FC236}">
                  <a16:creationId xmlns:a16="http://schemas.microsoft.com/office/drawing/2014/main" id="{A56AEAE9-FCC1-4160-F281-761070BE8398}"/>
                </a:ext>
              </a:extLst>
            </p:cNvPr>
            <p:cNvSpPr/>
            <p:nvPr/>
          </p:nvSpPr>
          <p:spPr>
            <a:xfrm>
              <a:off x="5932755" y="4474726"/>
              <a:ext cx="265669" cy="137406"/>
            </a:xfrm>
            <a:custGeom>
              <a:avLst/>
              <a:gdLst>
                <a:gd name="f0" fmla="val 10800000"/>
                <a:gd name="f1" fmla="val 5400000"/>
                <a:gd name="f2" fmla="val 180"/>
                <a:gd name="f3" fmla="val w"/>
                <a:gd name="f4" fmla="val h"/>
                <a:gd name="f5" fmla="val 0"/>
                <a:gd name="f6" fmla="val 173063"/>
                <a:gd name="f7" fmla="val 89509"/>
                <a:gd name="f8" fmla="val 88104"/>
                <a:gd name="f9" fmla="val 55426"/>
                <a:gd name="f10" fmla="val 105724"/>
                <a:gd name="f11" fmla="val 63947"/>
                <a:gd name="f12" fmla="val 123510"/>
                <a:gd name="f13" fmla="val 72137"/>
                <a:gd name="f14" fmla="val 141627"/>
                <a:gd name="f15" fmla="val 79748"/>
                <a:gd name="f16" fmla="val 149569"/>
                <a:gd name="f17" fmla="val 83140"/>
                <a:gd name="f18" fmla="val 157510"/>
                <a:gd name="f19" fmla="val 86366"/>
                <a:gd name="f20" fmla="val 165535"/>
                <a:gd name="f21" fmla="val 89510"/>
                <a:gd name="f22" fmla="val 168017"/>
                <a:gd name="f23" fmla="val 87607"/>
                <a:gd name="f24" fmla="val 170581"/>
                <a:gd name="f25" fmla="val 85622"/>
                <a:gd name="f26" fmla="val 83719"/>
                <a:gd name="f27" fmla="val 163633"/>
                <a:gd name="f28" fmla="val 79996"/>
                <a:gd name="f29" fmla="val 154202"/>
                <a:gd name="f30" fmla="val 76191"/>
                <a:gd name="f31" fmla="val 144771"/>
                <a:gd name="f32" fmla="val 72220"/>
                <a:gd name="f33" fmla="val 127481"/>
                <a:gd name="f34" fmla="val 64940"/>
                <a:gd name="f35" fmla="val 110439"/>
                <a:gd name="f36" fmla="val 57164"/>
                <a:gd name="f37" fmla="val 93646"/>
                <a:gd name="f38" fmla="val 49057"/>
                <a:gd name="f39" fmla="val 91082"/>
                <a:gd name="f40" fmla="val 47816"/>
                <a:gd name="f41" fmla="val 88600"/>
                <a:gd name="f42" fmla="val 46575"/>
                <a:gd name="f43" fmla="val 86118"/>
                <a:gd name="f44" fmla="val 45334"/>
                <a:gd name="f45" fmla="val 57743"/>
                <a:gd name="f46" fmla="val 31353"/>
                <a:gd name="f47" fmla="val 30030"/>
                <a:gd name="f48" fmla="val 16297"/>
                <a:gd name="f49" fmla="val 3144"/>
                <a:gd name="f50" fmla="val 2068"/>
                <a:gd name="f51" fmla="val 2564"/>
                <a:gd name="f52" fmla="val 1075"/>
                <a:gd name="f53" fmla="val 5046"/>
                <a:gd name="f54" fmla="val 7611"/>
                <a:gd name="f55" fmla="val 26141"/>
                <a:gd name="f56" fmla="val 23329"/>
                <a:gd name="f57" fmla="val 53027"/>
                <a:gd name="f58" fmla="val 38054"/>
                <a:gd name="f59" fmla="val 80492"/>
                <a:gd name="f60" fmla="val 51621"/>
                <a:gd name="f61" fmla="val 82975"/>
                <a:gd name="f62" fmla="val 52862"/>
                <a:gd name="f63" fmla="val 85539"/>
                <a:gd name="f64" fmla="val 54103"/>
                <a:gd name="f65" fmla="val 88021"/>
                <a:gd name="f66" fmla="val 55344"/>
                <a:gd name="f67" fmla="+- 0 0 -90"/>
                <a:gd name="f68" fmla="*/ f3 1 173063"/>
                <a:gd name="f69" fmla="*/ f4 1 89509"/>
                <a:gd name="f70" fmla="+- f7 0 f5"/>
                <a:gd name="f71" fmla="+- f6 0 f5"/>
                <a:gd name="f72" fmla="*/ f67 f0 1"/>
                <a:gd name="f73" fmla="*/ f71 1 173063"/>
                <a:gd name="f74" fmla="*/ f70 1 89509"/>
                <a:gd name="f75" fmla="*/ 88104 f71 1"/>
                <a:gd name="f76" fmla="*/ 55426 f70 1"/>
                <a:gd name="f77" fmla="*/ 141627 f71 1"/>
                <a:gd name="f78" fmla="*/ 79748 f70 1"/>
                <a:gd name="f79" fmla="*/ 165535 f71 1"/>
                <a:gd name="f80" fmla="*/ 89510 f70 1"/>
                <a:gd name="f81" fmla="*/ 173063 f71 1"/>
                <a:gd name="f82" fmla="*/ 83719 f70 1"/>
                <a:gd name="f83" fmla="*/ 144771 f71 1"/>
                <a:gd name="f84" fmla="*/ 72220 f70 1"/>
                <a:gd name="f85" fmla="*/ 93646 f71 1"/>
                <a:gd name="f86" fmla="*/ 49057 f70 1"/>
                <a:gd name="f87" fmla="*/ 86118 f71 1"/>
                <a:gd name="f88" fmla="*/ 45334 f70 1"/>
                <a:gd name="f89" fmla="*/ 3144 f71 1"/>
                <a:gd name="f90" fmla="*/ 0 f70 1"/>
                <a:gd name="f91" fmla="*/ 0 f71 1"/>
                <a:gd name="f92" fmla="*/ 7611 f70 1"/>
                <a:gd name="f93" fmla="*/ 80492 f71 1"/>
                <a:gd name="f94" fmla="*/ 51621 f70 1"/>
                <a:gd name="f95" fmla="*/ 88021 f71 1"/>
                <a:gd name="f96" fmla="*/ 55344 f70 1"/>
                <a:gd name="f97" fmla="*/ f72 1 f2"/>
                <a:gd name="f98" fmla="*/ f75 1 173063"/>
                <a:gd name="f99" fmla="*/ f76 1 89509"/>
                <a:gd name="f100" fmla="*/ f77 1 173063"/>
                <a:gd name="f101" fmla="*/ f78 1 89509"/>
                <a:gd name="f102" fmla="*/ f79 1 173063"/>
                <a:gd name="f103" fmla="*/ f80 1 89509"/>
                <a:gd name="f104" fmla="*/ f81 1 173063"/>
                <a:gd name="f105" fmla="*/ f82 1 89509"/>
                <a:gd name="f106" fmla="*/ f83 1 173063"/>
                <a:gd name="f107" fmla="*/ f84 1 89509"/>
                <a:gd name="f108" fmla="*/ f85 1 173063"/>
                <a:gd name="f109" fmla="*/ f86 1 89509"/>
                <a:gd name="f110" fmla="*/ f87 1 173063"/>
                <a:gd name="f111" fmla="*/ f88 1 89509"/>
                <a:gd name="f112" fmla="*/ f89 1 173063"/>
                <a:gd name="f113" fmla="*/ f90 1 89509"/>
                <a:gd name="f114" fmla="*/ f91 1 173063"/>
                <a:gd name="f115" fmla="*/ f92 1 89509"/>
                <a:gd name="f116" fmla="*/ f93 1 173063"/>
                <a:gd name="f117" fmla="*/ f94 1 89509"/>
                <a:gd name="f118" fmla="*/ f95 1 173063"/>
                <a:gd name="f119" fmla="*/ f96 1 89509"/>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173063" h="89509">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
                  </a:cubicBezTo>
                  <a:cubicBezTo>
                    <a:pt x="f50" y="f51"/>
                    <a:pt x="f52" y="f53"/>
                    <a:pt x="f5"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6" name="Freeform: Shape 454">
              <a:extLst>
                <a:ext uri="{FF2B5EF4-FFF2-40B4-BE49-F238E27FC236}">
                  <a16:creationId xmlns:a16="http://schemas.microsoft.com/office/drawing/2014/main" id="{4E4702F1-32F7-4C3C-DD9C-1967E5E99F54}"/>
                </a:ext>
              </a:extLst>
            </p:cNvPr>
            <p:cNvSpPr/>
            <p:nvPr/>
          </p:nvSpPr>
          <p:spPr>
            <a:xfrm>
              <a:off x="5389098" y="1694721"/>
              <a:ext cx="327007" cy="360529"/>
            </a:xfrm>
            <a:custGeom>
              <a:avLst/>
              <a:gdLst>
                <a:gd name="f0" fmla="val 10800000"/>
                <a:gd name="f1" fmla="val 5400000"/>
                <a:gd name="f2" fmla="val 180"/>
                <a:gd name="f3" fmla="val w"/>
                <a:gd name="f4" fmla="val h"/>
                <a:gd name="f5" fmla="val 0"/>
                <a:gd name="f6" fmla="val 213019"/>
                <a:gd name="f7" fmla="val 234859"/>
                <a:gd name="f8" fmla="val 103242"/>
                <a:gd name="f9" fmla="val 114079"/>
                <a:gd name="f10" fmla="val 114493"/>
                <a:gd name="f11" fmla="val 101588"/>
                <a:gd name="f12" fmla="val 125992"/>
                <a:gd name="f13" fmla="val 89262"/>
                <a:gd name="f14" fmla="val 137904"/>
                <a:gd name="f15" fmla="val 77266"/>
                <a:gd name="f16" fmla="val 139807"/>
                <a:gd name="f17" fmla="val 75363"/>
                <a:gd name="f18" fmla="val 141710"/>
                <a:gd name="f19" fmla="val 73378"/>
                <a:gd name="f20" fmla="val 143613"/>
                <a:gd name="f21" fmla="val 71475"/>
                <a:gd name="f22" fmla="val 144109"/>
                <a:gd name="f23" fmla="val 70979"/>
                <a:gd name="f24" fmla="val 144605"/>
                <a:gd name="f25" fmla="val 70483"/>
                <a:gd name="f26" fmla="val 145102"/>
                <a:gd name="f27" fmla="val 69986"/>
                <a:gd name="f28" fmla="val 166941"/>
                <a:gd name="f29" fmla="val 48147"/>
                <a:gd name="f30" fmla="val 189691"/>
                <a:gd name="f31" fmla="val 27300"/>
                <a:gd name="f32" fmla="val 213020"/>
                <a:gd name="f33" fmla="val 7445"/>
                <a:gd name="f34" fmla="val 211779"/>
                <a:gd name="f35" fmla="val 4964"/>
                <a:gd name="f36" fmla="val 210455"/>
                <a:gd name="f37" fmla="val 2482"/>
                <a:gd name="f38" fmla="val 209214"/>
                <a:gd name="f39" fmla="val 185141"/>
                <a:gd name="f40" fmla="val 20351"/>
                <a:gd name="f41" fmla="val 161812"/>
                <a:gd name="f42" fmla="val 41694"/>
                <a:gd name="f43" fmla="val 139311"/>
                <a:gd name="f44" fmla="val 64196"/>
                <a:gd name="f45" fmla="val 138814"/>
                <a:gd name="f46" fmla="val 64692"/>
                <a:gd name="f47" fmla="val 138401"/>
                <a:gd name="f48" fmla="val 65188"/>
                <a:gd name="f49" fmla="val 65685"/>
                <a:gd name="f50" fmla="val 136002"/>
                <a:gd name="f51" fmla="val 67587"/>
                <a:gd name="f52" fmla="val 134099"/>
                <a:gd name="f53" fmla="val 69573"/>
                <a:gd name="f54" fmla="val 132196"/>
                <a:gd name="f55" fmla="val 119705"/>
                <a:gd name="f56" fmla="val 84215"/>
                <a:gd name="f57" fmla="val 107544"/>
                <a:gd name="f58" fmla="val 97203"/>
                <a:gd name="f59" fmla="val 95714"/>
                <a:gd name="f60" fmla="val 110357"/>
                <a:gd name="f61" fmla="val 93812"/>
                <a:gd name="f62" fmla="val 112425"/>
                <a:gd name="f63" fmla="val 91991"/>
                <a:gd name="f64" fmla="val 114576"/>
                <a:gd name="f65" fmla="val 90089"/>
                <a:gd name="f66" fmla="val 116644"/>
                <a:gd name="f67" fmla="val 57412"/>
                <a:gd name="f68" fmla="val 153705"/>
                <a:gd name="f69" fmla="val 192669"/>
                <a:gd name="f70" fmla="val 233453"/>
                <a:gd name="f71" fmla="val 2978"/>
                <a:gd name="f72" fmla="val 233867"/>
                <a:gd name="f73" fmla="val 5874"/>
                <a:gd name="f74" fmla="val 234446"/>
                <a:gd name="f75" fmla="val 8852"/>
                <a:gd name="f76" fmla="val 35821"/>
                <a:gd name="f77" fmla="val 194903"/>
                <a:gd name="f78" fmla="val 65519"/>
                <a:gd name="f79" fmla="val 156683"/>
                <a:gd name="f80" fmla="val 97700"/>
                <a:gd name="f81" fmla="val 120366"/>
                <a:gd name="f82" fmla="val 99602"/>
                <a:gd name="f83" fmla="val 118298"/>
                <a:gd name="f84" fmla="val 101422"/>
                <a:gd name="f85" fmla="val 116148"/>
                <a:gd name="f86" fmla="val 103325"/>
                <a:gd name="f87" fmla="+- 0 0 -90"/>
                <a:gd name="f88" fmla="*/ f3 1 213019"/>
                <a:gd name="f89" fmla="*/ f4 1 234859"/>
                <a:gd name="f90" fmla="+- f7 0 f5"/>
                <a:gd name="f91" fmla="+- f6 0 f5"/>
                <a:gd name="f92" fmla="*/ f87 f0 1"/>
                <a:gd name="f93" fmla="*/ f91 1 213019"/>
                <a:gd name="f94" fmla="*/ f90 1 234859"/>
                <a:gd name="f95" fmla="*/ 103242 f91 1"/>
                <a:gd name="f96" fmla="*/ 114079 f90 1"/>
                <a:gd name="f97" fmla="*/ 137904 f91 1"/>
                <a:gd name="f98" fmla="*/ 77266 f90 1"/>
                <a:gd name="f99" fmla="*/ 143613 f91 1"/>
                <a:gd name="f100" fmla="*/ 71475 f90 1"/>
                <a:gd name="f101" fmla="*/ 145102 f91 1"/>
                <a:gd name="f102" fmla="*/ 69986 f90 1"/>
                <a:gd name="f103" fmla="*/ 213020 f91 1"/>
                <a:gd name="f104" fmla="*/ 7445 f90 1"/>
                <a:gd name="f105" fmla="*/ 209214 f91 1"/>
                <a:gd name="f106" fmla="*/ 0 f90 1"/>
                <a:gd name="f107" fmla="*/ 139311 f91 1"/>
                <a:gd name="f108" fmla="*/ 64196 f90 1"/>
                <a:gd name="f109" fmla="*/ 65685 f90 1"/>
                <a:gd name="f110" fmla="*/ 132196 f91 1"/>
                <a:gd name="f111" fmla="*/ 95714 f91 1"/>
                <a:gd name="f112" fmla="*/ 110357 f90 1"/>
                <a:gd name="f113" fmla="*/ 90089 f91 1"/>
                <a:gd name="f114" fmla="*/ 116644 f90 1"/>
                <a:gd name="f115" fmla="*/ 0 f91 1"/>
                <a:gd name="f116" fmla="*/ 233453 f90 1"/>
                <a:gd name="f117" fmla="*/ 8852 f91 1"/>
                <a:gd name="f118" fmla="*/ 234859 f90 1"/>
                <a:gd name="f119" fmla="*/ 97700 f91 1"/>
                <a:gd name="f120" fmla="*/ 120366 f90 1"/>
                <a:gd name="f121" fmla="*/ 103325 f91 1"/>
                <a:gd name="f122" fmla="*/ f92 1 f2"/>
                <a:gd name="f123" fmla="*/ f95 1 213019"/>
                <a:gd name="f124" fmla="*/ f96 1 234859"/>
                <a:gd name="f125" fmla="*/ f97 1 213019"/>
                <a:gd name="f126" fmla="*/ f98 1 234859"/>
                <a:gd name="f127" fmla="*/ f99 1 213019"/>
                <a:gd name="f128" fmla="*/ f100 1 234859"/>
                <a:gd name="f129" fmla="*/ f101 1 213019"/>
                <a:gd name="f130" fmla="*/ f102 1 234859"/>
                <a:gd name="f131" fmla="*/ f103 1 213019"/>
                <a:gd name="f132" fmla="*/ f104 1 234859"/>
                <a:gd name="f133" fmla="*/ f105 1 213019"/>
                <a:gd name="f134" fmla="*/ f106 1 234859"/>
                <a:gd name="f135" fmla="*/ f107 1 213019"/>
                <a:gd name="f136" fmla="*/ f108 1 234859"/>
                <a:gd name="f137" fmla="*/ f109 1 234859"/>
                <a:gd name="f138" fmla="*/ f110 1 213019"/>
                <a:gd name="f139" fmla="*/ f111 1 213019"/>
                <a:gd name="f140" fmla="*/ f112 1 234859"/>
                <a:gd name="f141" fmla="*/ f113 1 213019"/>
                <a:gd name="f142" fmla="*/ f114 1 234859"/>
                <a:gd name="f143" fmla="*/ f115 1 213019"/>
                <a:gd name="f144" fmla="*/ f116 1 234859"/>
                <a:gd name="f145" fmla="*/ f117 1 213019"/>
                <a:gd name="f146" fmla="*/ f118 1 234859"/>
                <a:gd name="f147" fmla="*/ f119 1 213019"/>
                <a:gd name="f148" fmla="*/ f120 1 234859"/>
                <a:gd name="f149" fmla="*/ f121 1 213019"/>
                <a:gd name="f150" fmla="*/ f5 1 f93"/>
                <a:gd name="f151" fmla="*/ f6 1 f93"/>
                <a:gd name="f152" fmla="*/ f5 1 f94"/>
                <a:gd name="f153" fmla="*/ f7 1 f94"/>
                <a:gd name="f154" fmla="+- f122 0 f1"/>
                <a:gd name="f155" fmla="*/ f123 1 f93"/>
                <a:gd name="f156" fmla="*/ f124 1 f94"/>
                <a:gd name="f157" fmla="*/ f125 1 f93"/>
                <a:gd name="f158" fmla="*/ f126 1 f94"/>
                <a:gd name="f159" fmla="*/ f127 1 f93"/>
                <a:gd name="f160" fmla="*/ f128 1 f94"/>
                <a:gd name="f161" fmla="*/ f129 1 f93"/>
                <a:gd name="f162" fmla="*/ f130 1 f94"/>
                <a:gd name="f163" fmla="*/ f131 1 f93"/>
                <a:gd name="f164" fmla="*/ f132 1 f94"/>
                <a:gd name="f165" fmla="*/ f133 1 f93"/>
                <a:gd name="f166" fmla="*/ f134 1 f94"/>
                <a:gd name="f167" fmla="*/ f135 1 f93"/>
                <a:gd name="f168" fmla="*/ f136 1 f94"/>
                <a:gd name="f169" fmla="*/ f137 1 f94"/>
                <a:gd name="f170" fmla="*/ f138 1 f93"/>
                <a:gd name="f171" fmla="*/ f139 1 f93"/>
                <a:gd name="f172" fmla="*/ f140 1 f94"/>
                <a:gd name="f173" fmla="*/ f141 1 f93"/>
                <a:gd name="f174" fmla="*/ f142 1 f94"/>
                <a:gd name="f175" fmla="*/ f143 1 f93"/>
                <a:gd name="f176" fmla="*/ f144 1 f94"/>
                <a:gd name="f177" fmla="*/ f145 1 f93"/>
                <a:gd name="f178" fmla="*/ f146 1 f94"/>
                <a:gd name="f179" fmla="*/ f147 1 f93"/>
                <a:gd name="f180" fmla="*/ f148 1 f94"/>
                <a:gd name="f181" fmla="*/ f149 1 f93"/>
                <a:gd name="f182" fmla="*/ f150 f88 1"/>
                <a:gd name="f183" fmla="*/ f151 f88 1"/>
                <a:gd name="f184" fmla="*/ f153 f89 1"/>
                <a:gd name="f185" fmla="*/ f152 f89 1"/>
                <a:gd name="f186" fmla="*/ f155 f88 1"/>
                <a:gd name="f187" fmla="*/ f156 f89 1"/>
                <a:gd name="f188" fmla="*/ f157 f88 1"/>
                <a:gd name="f189" fmla="*/ f158 f89 1"/>
                <a:gd name="f190" fmla="*/ f159 f88 1"/>
                <a:gd name="f191" fmla="*/ f160 f89 1"/>
                <a:gd name="f192" fmla="*/ f161 f88 1"/>
                <a:gd name="f193" fmla="*/ f162 f89 1"/>
                <a:gd name="f194" fmla="*/ f163 f88 1"/>
                <a:gd name="f195" fmla="*/ f164 f89 1"/>
                <a:gd name="f196" fmla="*/ f165 f88 1"/>
                <a:gd name="f197" fmla="*/ f166 f89 1"/>
                <a:gd name="f198" fmla="*/ f167 f88 1"/>
                <a:gd name="f199" fmla="*/ f168 f89 1"/>
                <a:gd name="f200" fmla="*/ f169 f89 1"/>
                <a:gd name="f201" fmla="*/ f170 f88 1"/>
                <a:gd name="f202" fmla="*/ f171 f88 1"/>
                <a:gd name="f203" fmla="*/ f172 f89 1"/>
                <a:gd name="f204" fmla="*/ f173 f88 1"/>
                <a:gd name="f205" fmla="*/ f174 f89 1"/>
                <a:gd name="f206" fmla="*/ f175 f88 1"/>
                <a:gd name="f207" fmla="*/ f176 f89 1"/>
                <a:gd name="f208" fmla="*/ f177 f88 1"/>
                <a:gd name="f209" fmla="*/ f178 f89 1"/>
                <a:gd name="f210" fmla="*/ f179 f88 1"/>
                <a:gd name="f211" fmla="*/ f180 f89 1"/>
                <a:gd name="f212" fmla="*/ f181 f88 1"/>
              </a:gdLst>
              <a:ahLst/>
              <a:cxnLst>
                <a:cxn ang="3cd4">
                  <a:pos x="hc" y="t"/>
                </a:cxn>
                <a:cxn ang="0">
                  <a:pos x="r" y="vc"/>
                </a:cxn>
                <a:cxn ang="cd4">
                  <a:pos x="hc" y="b"/>
                </a:cxn>
                <a:cxn ang="cd2">
                  <a:pos x="l" y="vc"/>
                </a:cxn>
                <a:cxn ang="f154">
                  <a:pos x="f186" y="f187"/>
                </a:cxn>
                <a:cxn ang="f154">
                  <a:pos x="f188" y="f189"/>
                </a:cxn>
                <a:cxn ang="f154">
                  <a:pos x="f190" y="f191"/>
                </a:cxn>
                <a:cxn ang="f154">
                  <a:pos x="f192" y="f193"/>
                </a:cxn>
                <a:cxn ang="f154">
                  <a:pos x="f194" y="f195"/>
                </a:cxn>
                <a:cxn ang="f154">
                  <a:pos x="f196" y="f197"/>
                </a:cxn>
                <a:cxn ang="f154">
                  <a:pos x="f198" y="f199"/>
                </a:cxn>
                <a:cxn ang="f154">
                  <a:pos x="f188" y="f200"/>
                </a:cxn>
                <a:cxn ang="f154">
                  <a:pos x="f201" y="f191"/>
                </a:cxn>
                <a:cxn ang="f154">
                  <a:pos x="f202" y="f203"/>
                </a:cxn>
                <a:cxn ang="f154">
                  <a:pos x="f204" y="f205"/>
                </a:cxn>
                <a:cxn ang="f154">
                  <a:pos x="f206" y="f207"/>
                </a:cxn>
                <a:cxn ang="f154">
                  <a:pos x="f208" y="f209"/>
                </a:cxn>
                <a:cxn ang="f154">
                  <a:pos x="f210" y="f211"/>
                </a:cxn>
                <a:cxn ang="f154">
                  <a:pos x="f212" y="f187"/>
                </a:cxn>
              </a:cxnLst>
              <a:rect l="f182" t="f185" r="f183" b="f184"/>
              <a:pathLst>
                <a:path w="213019" h="23485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40"/>
                    <a:pt x="f41" y="f42"/>
                    <a:pt x="f43" y="f44"/>
                  </a:cubicBezTo>
                  <a:cubicBezTo>
                    <a:pt x="f45" y="f46"/>
                    <a:pt x="f47" y="f48"/>
                    <a:pt x="f14" y="f49"/>
                  </a:cubicBezTo>
                  <a:cubicBezTo>
                    <a:pt x="f50" y="f51"/>
                    <a:pt x="f52" y="f53"/>
                    <a:pt x="f54" y="f21"/>
                  </a:cubicBezTo>
                  <a:cubicBezTo>
                    <a:pt x="f55" y="f56"/>
                    <a:pt x="f57" y="f58"/>
                    <a:pt x="f59" y="f60"/>
                  </a:cubicBezTo>
                  <a:cubicBezTo>
                    <a:pt x="f61" y="f62"/>
                    <a:pt x="f63" y="f64"/>
                    <a:pt x="f65" y="f66"/>
                  </a:cubicBezTo>
                  <a:cubicBezTo>
                    <a:pt x="f67" y="f68"/>
                    <a:pt x="f31" y="f69"/>
                    <a:pt x="f5" y="f70"/>
                  </a:cubicBezTo>
                  <a:cubicBezTo>
                    <a:pt x="f71" y="f72"/>
                    <a:pt x="f73" y="f74"/>
                    <a:pt x="f75" y="f7"/>
                  </a:cubicBezTo>
                  <a:cubicBezTo>
                    <a:pt x="f76" y="f77"/>
                    <a:pt x="f78" y="f79"/>
                    <a:pt x="f80" y="f81"/>
                  </a:cubicBezTo>
                  <a:cubicBezTo>
                    <a:pt x="f82" y="f83"/>
                    <a:pt x="f84" y="f85"/>
                    <a:pt x="f8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7" name="Freeform: Shape 455">
              <a:extLst>
                <a:ext uri="{FF2B5EF4-FFF2-40B4-BE49-F238E27FC236}">
                  <a16:creationId xmlns:a16="http://schemas.microsoft.com/office/drawing/2014/main" id="{134AE091-A90C-7ED9-11B3-B6176B723B07}"/>
                </a:ext>
              </a:extLst>
            </p:cNvPr>
            <p:cNvSpPr/>
            <p:nvPr/>
          </p:nvSpPr>
          <p:spPr>
            <a:xfrm>
              <a:off x="5102480" y="3126571"/>
              <a:ext cx="685379" cy="1262182"/>
            </a:xfrm>
            <a:custGeom>
              <a:avLst/>
              <a:gdLst>
                <a:gd name="f0" fmla="val 10800000"/>
                <a:gd name="f1" fmla="val 5400000"/>
                <a:gd name="f2" fmla="val 180"/>
                <a:gd name="f3" fmla="val w"/>
                <a:gd name="f4" fmla="val h"/>
                <a:gd name="f5" fmla="val 0"/>
                <a:gd name="f6" fmla="val 446473"/>
                <a:gd name="f7" fmla="val 822215"/>
                <a:gd name="f8" fmla="val 22253"/>
                <a:gd name="f9" fmla="val 159827"/>
                <a:gd name="f10" fmla="val 36896"/>
                <a:gd name="f11" fmla="val 228572"/>
                <a:gd name="f12" fmla="val 57991"/>
                <a:gd name="f13" fmla="val 295746"/>
                <a:gd name="f14" fmla="val 85621"/>
                <a:gd name="f15" fmla="val 361100"/>
                <a:gd name="f16" fmla="val 140800"/>
                <a:gd name="f17" fmla="val 491559"/>
                <a:gd name="f18" fmla="val 219307"/>
                <a:gd name="f19" fmla="val 608947"/>
                <a:gd name="f20" fmla="val 318909"/>
                <a:gd name="f21" fmla="val 710370"/>
                <a:gd name="f22" fmla="val 320812"/>
                <a:gd name="f23" fmla="val 712272"/>
                <a:gd name="f24" fmla="val 322715"/>
                <a:gd name="f25" fmla="val 714258"/>
                <a:gd name="f26" fmla="val 324617"/>
                <a:gd name="f27" fmla="val 716161"/>
                <a:gd name="f28" fmla="val 325114"/>
                <a:gd name="f29" fmla="val 716657"/>
                <a:gd name="f30" fmla="val 325527"/>
                <a:gd name="f31" fmla="val 717153"/>
                <a:gd name="f32" fmla="val 326024"/>
                <a:gd name="f33" fmla="val 717650"/>
                <a:gd name="f34" fmla="val 363912"/>
                <a:gd name="f35" fmla="val 755538"/>
                <a:gd name="f36" fmla="val 404117"/>
                <a:gd name="f37" fmla="val 790449"/>
                <a:gd name="f38" fmla="val 446225"/>
                <a:gd name="f39" fmla="val 818658"/>
                <a:gd name="f40" fmla="val 446059"/>
                <a:gd name="f41" fmla="val 815018"/>
                <a:gd name="f42" fmla="val 445812"/>
                <a:gd name="f43" fmla="val 811461"/>
                <a:gd name="f44" fmla="val 405855"/>
                <a:gd name="f45" fmla="val 781018"/>
                <a:gd name="f46" fmla="val 367718"/>
                <a:gd name="f47" fmla="val 747845"/>
                <a:gd name="f48" fmla="val 331815"/>
                <a:gd name="f49" fmla="val 711859"/>
                <a:gd name="f50" fmla="val 331318"/>
                <a:gd name="f51" fmla="val 711362"/>
                <a:gd name="f52" fmla="val 330822"/>
                <a:gd name="f53" fmla="val 710866"/>
                <a:gd name="f54" fmla="val 330326"/>
                <a:gd name="f55" fmla="val 328423"/>
                <a:gd name="f56" fmla="val 708467"/>
                <a:gd name="f57" fmla="val 326521"/>
                <a:gd name="f58" fmla="val 706482"/>
                <a:gd name="f59" fmla="val 704579"/>
                <a:gd name="f60" fmla="val 225842"/>
                <a:gd name="f61" fmla="val 603984"/>
                <a:gd name="f62" fmla="val 147914"/>
                <a:gd name="f63" fmla="val 487423"/>
                <a:gd name="f64" fmla="val 93150"/>
                <a:gd name="f65" fmla="val 358039"/>
                <a:gd name="f66" fmla="val 65271"/>
                <a:gd name="f67" fmla="val 292106"/>
                <a:gd name="f68" fmla="val 44093"/>
                <a:gd name="f69" fmla="val 224188"/>
                <a:gd name="f70" fmla="val 29451"/>
                <a:gd name="f71" fmla="val 154781"/>
                <a:gd name="f72" fmla="val 28871"/>
                <a:gd name="f73" fmla="val 151885"/>
                <a:gd name="f74" fmla="val 28210"/>
                <a:gd name="f75" fmla="val 149072"/>
                <a:gd name="f76" fmla="val 27631"/>
                <a:gd name="f77" fmla="val 146177"/>
                <a:gd name="f78" fmla="val 18365"/>
                <a:gd name="f79" fmla="val 100264"/>
                <a:gd name="f80" fmla="val 12078"/>
                <a:gd name="f81" fmla="val 53689"/>
                <a:gd name="f82" fmla="val 8603"/>
                <a:gd name="f83" fmla="val 6535"/>
                <a:gd name="f84" fmla="val 5708"/>
                <a:gd name="f85" fmla="val 4384"/>
                <a:gd name="f86" fmla="val 2895"/>
                <a:gd name="f87" fmla="val 2151"/>
                <a:gd name="f88" fmla="val 3392"/>
                <a:gd name="f89" fmla="val 51042"/>
                <a:gd name="f90" fmla="val 10093"/>
                <a:gd name="f91" fmla="val 101505"/>
                <a:gd name="f92" fmla="val 20351"/>
                <a:gd name="f93" fmla="val 151223"/>
                <a:gd name="f94" fmla="val 20930"/>
                <a:gd name="f95" fmla="val 154119"/>
                <a:gd name="f96" fmla="val 21591"/>
                <a:gd name="f97" fmla="val 157014"/>
                <a:gd name="f98" fmla="val 159910"/>
                <a:gd name="f99" fmla="+- 0 0 -90"/>
                <a:gd name="f100" fmla="*/ f3 1 446473"/>
                <a:gd name="f101" fmla="*/ f4 1 822215"/>
                <a:gd name="f102" fmla="+- f7 0 f5"/>
                <a:gd name="f103" fmla="+- f6 0 f5"/>
                <a:gd name="f104" fmla="*/ f99 f0 1"/>
                <a:gd name="f105" fmla="*/ f103 1 446473"/>
                <a:gd name="f106" fmla="*/ f102 1 822215"/>
                <a:gd name="f107" fmla="*/ 22253 f103 1"/>
                <a:gd name="f108" fmla="*/ 159827 f102 1"/>
                <a:gd name="f109" fmla="*/ 85621 f103 1"/>
                <a:gd name="f110" fmla="*/ 361100 f102 1"/>
                <a:gd name="f111" fmla="*/ 318909 f103 1"/>
                <a:gd name="f112" fmla="*/ 710370 f102 1"/>
                <a:gd name="f113" fmla="*/ 324617 f103 1"/>
                <a:gd name="f114" fmla="*/ 716161 f102 1"/>
                <a:gd name="f115" fmla="*/ 326024 f103 1"/>
                <a:gd name="f116" fmla="*/ 717650 f102 1"/>
                <a:gd name="f117" fmla="*/ 446473 f103 1"/>
                <a:gd name="f118" fmla="*/ 822215 f102 1"/>
                <a:gd name="f119" fmla="*/ 445812 f103 1"/>
                <a:gd name="f120" fmla="*/ 811461 f102 1"/>
                <a:gd name="f121" fmla="*/ 331815 f103 1"/>
                <a:gd name="f122" fmla="*/ 711859 f102 1"/>
                <a:gd name="f123" fmla="*/ 330326 f103 1"/>
                <a:gd name="f124" fmla="*/ 704579 f102 1"/>
                <a:gd name="f125" fmla="*/ 93150 f103 1"/>
                <a:gd name="f126" fmla="*/ 358039 f102 1"/>
                <a:gd name="f127" fmla="*/ 29451 f103 1"/>
                <a:gd name="f128" fmla="*/ 154781 f102 1"/>
                <a:gd name="f129" fmla="*/ 27631 f103 1"/>
                <a:gd name="f130" fmla="*/ 146177 f102 1"/>
                <a:gd name="f131" fmla="*/ 8603 f103 1"/>
                <a:gd name="f132" fmla="*/ 6535 f102 1"/>
                <a:gd name="f133" fmla="*/ 0 f103 1"/>
                <a:gd name="f134" fmla="*/ 0 f102 1"/>
                <a:gd name="f135" fmla="*/ 20351 f103 1"/>
                <a:gd name="f136" fmla="*/ 151223 f102 1"/>
                <a:gd name="f137" fmla="*/ 159910 f102 1"/>
                <a:gd name="f138" fmla="*/ f104 1 f2"/>
                <a:gd name="f139" fmla="*/ f107 1 446473"/>
                <a:gd name="f140" fmla="*/ f108 1 822215"/>
                <a:gd name="f141" fmla="*/ f109 1 446473"/>
                <a:gd name="f142" fmla="*/ f110 1 822215"/>
                <a:gd name="f143" fmla="*/ f111 1 446473"/>
                <a:gd name="f144" fmla="*/ f112 1 822215"/>
                <a:gd name="f145" fmla="*/ f113 1 446473"/>
                <a:gd name="f146" fmla="*/ f114 1 822215"/>
                <a:gd name="f147" fmla="*/ f115 1 446473"/>
                <a:gd name="f148" fmla="*/ f116 1 822215"/>
                <a:gd name="f149" fmla="*/ f117 1 446473"/>
                <a:gd name="f150" fmla="*/ f118 1 822215"/>
                <a:gd name="f151" fmla="*/ f119 1 446473"/>
                <a:gd name="f152" fmla="*/ f120 1 822215"/>
                <a:gd name="f153" fmla="*/ f121 1 446473"/>
                <a:gd name="f154" fmla="*/ f122 1 822215"/>
                <a:gd name="f155" fmla="*/ f123 1 446473"/>
                <a:gd name="f156" fmla="*/ f124 1 822215"/>
                <a:gd name="f157" fmla="*/ f125 1 446473"/>
                <a:gd name="f158" fmla="*/ f126 1 822215"/>
                <a:gd name="f159" fmla="*/ f127 1 446473"/>
                <a:gd name="f160" fmla="*/ f128 1 822215"/>
                <a:gd name="f161" fmla="*/ f129 1 446473"/>
                <a:gd name="f162" fmla="*/ f130 1 822215"/>
                <a:gd name="f163" fmla="*/ f131 1 446473"/>
                <a:gd name="f164" fmla="*/ f132 1 822215"/>
                <a:gd name="f165" fmla="*/ f133 1 446473"/>
                <a:gd name="f166" fmla="*/ f134 1 822215"/>
                <a:gd name="f167" fmla="*/ f135 1 446473"/>
                <a:gd name="f168" fmla="*/ f136 1 822215"/>
                <a:gd name="f169" fmla="*/ f137 1 822215"/>
                <a:gd name="f170" fmla="*/ f5 1 f105"/>
                <a:gd name="f171" fmla="*/ f6 1 f105"/>
                <a:gd name="f172" fmla="*/ f5 1 f106"/>
                <a:gd name="f173" fmla="*/ f7 1 f106"/>
                <a:gd name="f174" fmla="+- f138 0 f1"/>
                <a:gd name="f175" fmla="*/ f139 1 f105"/>
                <a:gd name="f176" fmla="*/ f140 1 f106"/>
                <a:gd name="f177" fmla="*/ f141 1 f105"/>
                <a:gd name="f178" fmla="*/ f142 1 f106"/>
                <a:gd name="f179" fmla="*/ f143 1 f105"/>
                <a:gd name="f180" fmla="*/ f144 1 f106"/>
                <a:gd name="f181" fmla="*/ f145 1 f105"/>
                <a:gd name="f182" fmla="*/ f146 1 f106"/>
                <a:gd name="f183" fmla="*/ f147 1 f105"/>
                <a:gd name="f184" fmla="*/ f148 1 f106"/>
                <a:gd name="f185" fmla="*/ f149 1 f105"/>
                <a:gd name="f186" fmla="*/ f150 1 f106"/>
                <a:gd name="f187" fmla="*/ f151 1 f105"/>
                <a:gd name="f188" fmla="*/ f152 1 f106"/>
                <a:gd name="f189" fmla="*/ f153 1 f105"/>
                <a:gd name="f190" fmla="*/ f154 1 f106"/>
                <a:gd name="f191" fmla="*/ f155 1 f105"/>
                <a:gd name="f192" fmla="*/ f156 1 f106"/>
                <a:gd name="f193" fmla="*/ f157 1 f105"/>
                <a:gd name="f194" fmla="*/ f158 1 f106"/>
                <a:gd name="f195" fmla="*/ f159 1 f105"/>
                <a:gd name="f196" fmla="*/ f160 1 f106"/>
                <a:gd name="f197" fmla="*/ f161 1 f105"/>
                <a:gd name="f198" fmla="*/ f162 1 f106"/>
                <a:gd name="f199" fmla="*/ f163 1 f105"/>
                <a:gd name="f200" fmla="*/ f164 1 f106"/>
                <a:gd name="f201" fmla="*/ f165 1 f105"/>
                <a:gd name="f202" fmla="*/ f166 1 f106"/>
                <a:gd name="f203" fmla="*/ f167 1 f105"/>
                <a:gd name="f204" fmla="*/ f168 1 f106"/>
                <a:gd name="f205" fmla="*/ f169 1 f106"/>
                <a:gd name="f206" fmla="*/ f170 f100 1"/>
                <a:gd name="f207" fmla="*/ f171 f100 1"/>
                <a:gd name="f208" fmla="*/ f173 f101 1"/>
                <a:gd name="f209" fmla="*/ f172 f101 1"/>
                <a:gd name="f210" fmla="*/ f175 f100 1"/>
                <a:gd name="f211" fmla="*/ f176 f101 1"/>
                <a:gd name="f212" fmla="*/ f177 f100 1"/>
                <a:gd name="f213" fmla="*/ f178 f101 1"/>
                <a:gd name="f214" fmla="*/ f179 f100 1"/>
                <a:gd name="f215" fmla="*/ f180 f101 1"/>
                <a:gd name="f216" fmla="*/ f181 f100 1"/>
                <a:gd name="f217" fmla="*/ f182 f101 1"/>
                <a:gd name="f218" fmla="*/ f183 f100 1"/>
                <a:gd name="f219" fmla="*/ f184 f101 1"/>
                <a:gd name="f220" fmla="*/ f185 f100 1"/>
                <a:gd name="f221" fmla="*/ f186 f101 1"/>
                <a:gd name="f222" fmla="*/ f187 f100 1"/>
                <a:gd name="f223" fmla="*/ f188 f101 1"/>
                <a:gd name="f224" fmla="*/ f189 f100 1"/>
                <a:gd name="f225" fmla="*/ f190 f101 1"/>
                <a:gd name="f226" fmla="*/ f191 f100 1"/>
                <a:gd name="f227" fmla="*/ f192 f101 1"/>
                <a:gd name="f228" fmla="*/ f193 f100 1"/>
                <a:gd name="f229" fmla="*/ f194 f101 1"/>
                <a:gd name="f230" fmla="*/ f195 f100 1"/>
                <a:gd name="f231" fmla="*/ f196 f101 1"/>
                <a:gd name="f232" fmla="*/ f197 f100 1"/>
                <a:gd name="f233" fmla="*/ f198 f101 1"/>
                <a:gd name="f234" fmla="*/ f199 f100 1"/>
                <a:gd name="f235" fmla="*/ f200 f101 1"/>
                <a:gd name="f236" fmla="*/ f201 f100 1"/>
                <a:gd name="f237" fmla="*/ f202 f101 1"/>
                <a:gd name="f238" fmla="*/ f203 f100 1"/>
                <a:gd name="f239" fmla="*/ f204 f101 1"/>
                <a:gd name="f240" fmla="*/ f205 f101 1"/>
              </a:gdLst>
              <a:ahLst/>
              <a:cxnLst>
                <a:cxn ang="3cd4">
                  <a:pos x="hc" y="t"/>
                </a:cxn>
                <a:cxn ang="0">
                  <a:pos x="r" y="vc"/>
                </a:cxn>
                <a:cxn ang="cd4">
                  <a:pos x="hc" y="b"/>
                </a:cxn>
                <a:cxn ang="cd2">
                  <a:pos x="l" y="vc"/>
                </a:cxn>
                <a:cxn ang="f174">
                  <a:pos x="f210" y="f211"/>
                </a:cxn>
                <a:cxn ang="f174">
                  <a:pos x="f212" y="f213"/>
                </a:cxn>
                <a:cxn ang="f174">
                  <a:pos x="f214" y="f215"/>
                </a:cxn>
                <a:cxn ang="f174">
                  <a:pos x="f216" y="f217"/>
                </a:cxn>
                <a:cxn ang="f174">
                  <a:pos x="f218" y="f219"/>
                </a:cxn>
                <a:cxn ang="f174">
                  <a:pos x="f220" y="f221"/>
                </a:cxn>
                <a:cxn ang="f174">
                  <a:pos x="f222" y="f223"/>
                </a:cxn>
                <a:cxn ang="f174">
                  <a:pos x="f224" y="f225"/>
                </a:cxn>
                <a:cxn ang="f174">
                  <a:pos x="f226" y="f215"/>
                </a:cxn>
                <a:cxn ang="f174">
                  <a:pos x="f216" y="f227"/>
                </a:cxn>
                <a:cxn ang="f174">
                  <a:pos x="f228" y="f229"/>
                </a:cxn>
                <a:cxn ang="f174">
                  <a:pos x="f230" y="f231"/>
                </a:cxn>
                <a:cxn ang="f174">
                  <a:pos x="f232" y="f233"/>
                </a:cxn>
                <a:cxn ang="f174">
                  <a:pos x="f234" y="f235"/>
                </a:cxn>
                <a:cxn ang="f174">
                  <a:pos x="f236" y="f237"/>
                </a:cxn>
                <a:cxn ang="f174">
                  <a:pos x="f238" y="f239"/>
                </a:cxn>
                <a:cxn ang="f174">
                  <a:pos x="f210" y="f240"/>
                </a:cxn>
              </a:cxnLst>
              <a:rect l="f206" t="f209" r="f207" b="f208"/>
              <a:pathLst>
                <a:path w="446473" h="822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6" y="f7"/>
                  </a:cubicBezTo>
                  <a:cubicBezTo>
                    <a:pt x="f38" y="f39"/>
                    <a:pt x="f40" y="f41"/>
                    <a:pt x="f42" y="f43"/>
                  </a:cubicBezTo>
                  <a:cubicBezTo>
                    <a:pt x="f44" y="f45"/>
                    <a:pt x="f46" y="f47"/>
                    <a:pt x="f48" y="f49"/>
                  </a:cubicBezTo>
                  <a:cubicBezTo>
                    <a:pt x="f50" y="f51"/>
                    <a:pt x="f52" y="f53"/>
                    <a:pt x="f54" y="f21"/>
                  </a:cubicBezTo>
                  <a:cubicBezTo>
                    <a:pt x="f55" y="f56"/>
                    <a:pt x="f57" y="f58"/>
                    <a:pt x="f26"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5" y="f5"/>
                  </a:cubicBezTo>
                  <a:cubicBezTo>
                    <a:pt x="f88" y="f89"/>
                    <a:pt x="f90" y="f91"/>
                    <a:pt x="f92" y="f93"/>
                  </a:cubicBezTo>
                  <a:cubicBezTo>
                    <a:pt x="f94" y="f95"/>
                    <a:pt x="f96" y="f97"/>
                    <a:pt x="f8" y="f9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8" name="Freeform: Shape 456">
              <a:extLst>
                <a:ext uri="{FF2B5EF4-FFF2-40B4-BE49-F238E27FC236}">
                  <a16:creationId xmlns:a16="http://schemas.microsoft.com/office/drawing/2014/main" id="{B2542A74-614B-5793-AE40-1DBA25BE7BF2}"/>
                </a:ext>
              </a:extLst>
            </p:cNvPr>
            <p:cNvSpPr/>
            <p:nvPr/>
          </p:nvSpPr>
          <p:spPr>
            <a:xfrm>
              <a:off x="6559850" y="4383414"/>
              <a:ext cx="1293043" cy="348971"/>
            </a:xfrm>
            <a:custGeom>
              <a:avLst/>
              <a:gdLst>
                <a:gd name="f0" fmla="val 10800000"/>
                <a:gd name="f1" fmla="val 5400000"/>
                <a:gd name="f2" fmla="val 180"/>
                <a:gd name="f3" fmla="val w"/>
                <a:gd name="f4" fmla="val h"/>
                <a:gd name="f5" fmla="val 0"/>
                <a:gd name="f6" fmla="val 842318"/>
                <a:gd name="f7" fmla="val 227331"/>
                <a:gd name="f8" fmla="val 810964"/>
                <a:gd name="f9" fmla="val 16214"/>
                <a:gd name="f10" fmla="val 746190"/>
                <a:gd name="f11" fmla="val 61879"/>
                <a:gd name="f12" fmla="val 676783"/>
                <a:gd name="f13" fmla="val 100595"/>
                <a:gd name="f14" fmla="val 603156"/>
                <a:gd name="f15" fmla="val 131700"/>
                <a:gd name="f16" fmla="val 591658"/>
                <a:gd name="f17" fmla="val 136581"/>
                <a:gd name="f18" fmla="val 580076"/>
                <a:gd name="f19" fmla="val 141131"/>
                <a:gd name="f20" fmla="val 568494"/>
                <a:gd name="f21" fmla="val 145598"/>
                <a:gd name="f22" fmla="val 565682"/>
                <a:gd name="f23" fmla="val 146674"/>
                <a:gd name="f24" fmla="val 562952"/>
                <a:gd name="f25" fmla="val 147749"/>
                <a:gd name="f26" fmla="val 560139"/>
                <a:gd name="f27" fmla="val 148742"/>
                <a:gd name="f28" fmla="val 435554"/>
                <a:gd name="f29" fmla="val 195482"/>
                <a:gd name="f30" fmla="val 304515"/>
                <a:gd name="f31" fmla="val 219142"/>
                <a:gd name="f32" fmla="val 169754"/>
                <a:gd name="f33" fmla="val 114162"/>
                <a:gd name="f34" fmla="val 59149"/>
                <a:gd name="f35" fmla="val 215088"/>
                <a:gd name="f36" fmla="val 4963"/>
                <a:gd name="f37" fmla="val 207064"/>
                <a:gd name="f38" fmla="val 3309"/>
                <a:gd name="f39" fmla="val 209545"/>
                <a:gd name="f40" fmla="val 1737"/>
                <a:gd name="f41" fmla="val 212110"/>
                <a:gd name="f42" fmla="val 214591"/>
                <a:gd name="f43" fmla="val 55757"/>
                <a:gd name="f44" fmla="val 223030"/>
                <a:gd name="f45" fmla="val 112425"/>
                <a:gd name="f46" fmla="val 227332"/>
                <a:gd name="f47" fmla="val 169671"/>
                <a:gd name="f48" fmla="val 306666"/>
                <a:gd name="f49" fmla="val 439855"/>
                <a:gd name="f50" fmla="val 203010"/>
                <a:gd name="f51" fmla="val 566426"/>
                <a:gd name="f52" fmla="val 155029"/>
                <a:gd name="f53" fmla="val 569239"/>
                <a:gd name="f54" fmla="val 153954"/>
                <a:gd name="f55" fmla="val 572052"/>
                <a:gd name="f56" fmla="val 152961"/>
                <a:gd name="f57" fmla="val 574864"/>
                <a:gd name="f58" fmla="val 151803"/>
                <a:gd name="f59" fmla="val 585371"/>
                <a:gd name="f60" fmla="val 595876"/>
                <a:gd name="f61" fmla="val 143530"/>
                <a:gd name="f62" fmla="val 606300"/>
                <a:gd name="f63" fmla="val 139145"/>
                <a:gd name="f64" fmla="val 679430"/>
                <a:gd name="f65" fmla="val 108206"/>
                <a:gd name="f66" fmla="val 748424"/>
                <a:gd name="f67" fmla="val 69903"/>
                <a:gd name="f68" fmla="val 812785"/>
                <a:gd name="f69" fmla="val 24735"/>
                <a:gd name="f70" fmla="val 815184"/>
                <a:gd name="f71" fmla="val 23081"/>
                <a:gd name="f72" fmla="val 817665"/>
                <a:gd name="f73" fmla="val 21343"/>
                <a:gd name="f74" fmla="val 820065"/>
                <a:gd name="f75" fmla="val 19689"/>
                <a:gd name="f76" fmla="val 827510"/>
                <a:gd name="f77" fmla="val 14312"/>
                <a:gd name="f78" fmla="val 834955"/>
                <a:gd name="f79" fmla="val 8934"/>
                <a:gd name="f80" fmla="val 3392"/>
                <a:gd name="f81" fmla="val 839340"/>
                <a:gd name="f82" fmla="val 2234"/>
                <a:gd name="f83" fmla="val 836279"/>
                <a:gd name="f84" fmla="val 1075"/>
                <a:gd name="f85" fmla="val 833301"/>
                <a:gd name="f86" fmla="val 828337"/>
                <a:gd name="f87" fmla="val 3723"/>
                <a:gd name="f88" fmla="val 823291"/>
                <a:gd name="f89" fmla="val 7362"/>
                <a:gd name="f90" fmla="val 818162"/>
                <a:gd name="f91" fmla="val 11002"/>
                <a:gd name="f92" fmla="val 815763"/>
                <a:gd name="f93" fmla="val 12740"/>
                <a:gd name="f94" fmla="val 813364"/>
                <a:gd name="f95" fmla="val 14477"/>
                <a:gd name="f96" fmla="val 16131"/>
                <a:gd name="f97" fmla="+- 0 0 -90"/>
                <a:gd name="f98" fmla="*/ f3 1 842318"/>
                <a:gd name="f99" fmla="*/ f4 1 227331"/>
                <a:gd name="f100" fmla="+- f7 0 f5"/>
                <a:gd name="f101" fmla="+- f6 0 f5"/>
                <a:gd name="f102" fmla="*/ f97 f0 1"/>
                <a:gd name="f103" fmla="*/ f101 1 842318"/>
                <a:gd name="f104" fmla="*/ f100 1 227331"/>
                <a:gd name="f105" fmla="*/ 810964 f101 1"/>
                <a:gd name="f106" fmla="*/ 16214 f100 1"/>
                <a:gd name="f107" fmla="*/ 603156 f101 1"/>
                <a:gd name="f108" fmla="*/ 131700 f100 1"/>
                <a:gd name="f109" fmla="*/ 568494 f101 1"/>
                <a:gd name="f110" fmla="*/ 145598 f100 1"/>
                <a:gd name="f111" fmla="*/ 560139 f101 1"/>
                <a:gd name="f112" fmla="*/ 148742 f100 1"/>
                <a:gd name="f113" fmla="*/ 169754 f101 1"/>
                <a:gd name="f114" fmla="*/ 219142 f100 1"/>
                <a:gd name="f115" fmla="*/ 4963 f101 1"/>
                <a:gd name="f116" fmla="*/ 207064 f100 1"/>
                <a:gd name="f117" fmla="*/ 0 f101 1"/>
                <a:gd name="f118" fmla="*/ 214591 f100 1"/>
                <a:gd name="f119" fmla="*/ 169671 f101 1"/>
                <a:gd name="f120" fmla="*/ 227332 f100 1"/>
                <a:gd name="f121" fmla="*/ 566426 f101 1"/>
                <a:gd name="f122" fmla="*/ 155029 f100 1"/>
                <a:gd name="f123" fmla="*/ 574864 f101 1"/>
                <a:gd name="f124" fmla="*/ 151803 f100 1"/>
                <a:gd name="f125" fmla="*/ 606300 f101 1"/>
                <a:gd name="f126" fmla="*/ 139145 f100 1"/>
                <a:gd name="f127" fmla="*/ 812785 f101 1"/>
                <a:gd name="f128" fmla="*/ 24735 f100 1"/>
                <a:gd name="f129" fmla="*/ 820065 f101 1"/>
                <a:gd name="f130" fmla="*/ 19689 f100 1"/>
                <a:gd name="f131" fmla="*/ 842318 f101 1"/>
                <a:gd name="f132" fmla="*/ 3392 f100 1"/>
                <a:gd name="f133" fmla="*/ 833301 f101 1"/>
                <a:gd name="f134" fmla="*/ 0 f100 1"/>
                <a:gd name="f135" fmla="*/ 818162 f101 1"/>
                <a:gd name="f136" fmla="*/ 11002 f100 1"/>
                <a:gd name="f137" fmla="*/ 16131 f100 1"/>
                <a:gd name="f138" fmla="*/ f102 1 f2"/>
                <a:gd name="f139" fmla="*/ f105 1 842318"/>
                <a:gd name="f140" fmla="*/ f106 1 227331"/>
                <a:gd name="f141" fmla="*/ f107 1 842318"/>
                <a:gd name="f142" fmla="*/ f108 1 227331"/>
                <a:gd name="f143" fmla="*/ f109 1 842318"/>
                <a:gd name="f144" fmla="*/ f110 1 227331"/>
                <a:gd name="f145" fmla="*/ f111 1 842318"/>
                <a:gd name="f146" fmla="*/ f112 1 227331"/>
                <a:gd name="f147" fmla="*/ f113 1 842318"/>
                <a:gd name="f148" fmla="*/ f114 1 227331"/>
                <a:gd name="f149" fmla="*/ f115 1 842318"/>
                <a:gd name="f150" fmla="*/ f116 1 227331"/>
                <a:gd name="f151" fmla="*/ f117 1 842318"/>
                <a:gd name="f152" fmla="*/ f118 1 227331"/>
                <a:gd name="f153" fmla="*/ f119 1 842318"/>
                <a:gd name="f154" fmla="*/ f120 1 227331"/>
                <a:gd name="f155" fmla="*/ f121 1 842318"/>
                <a:gd name="f156" fmla="*/ f122 1 227331"/>
                <a:gd name="f157" fmla="*/ f123 1 842318"/>
                <a:gd name="f158" fmla="*/ f124 1 227331"/>
                <a:gd name="f159" fmla="*/ f125 1 842318"/>
                <a:gd name="f160" fmla="*/ f126 1 227331"/>
                <a:gd name="f161" fmla="*/ f127 1 842318"/>
                <a:gd name="f162" fmla="*/ f128 1 227331"/>
                <a:gd name="f163" fmla="*/ f129 1 842318"/>
                <a:gd name="f164" fmla="*/ f130 1 227331"/>
                <a:gd name="f165" fmla="*/ f131 1 842318"/>
                <a:gd name="f166" fmla="*/ f132 1 227331"/>
                <a:gd name="f167" fmla="*/ f133 1 842318"/>
                <a:gd name="f168" fmla="*/ f134 1 227331"/>
                <a:gd name="f169" fmla="*/ f135 1 842318"/>
                <a:gd name="f170" fmla="*/ f136 1 227331"/>
                <a:gd name="f171" fmla="*/ f137 1 227331"/>
                <a:gd name="f172" fmla="*/ f5 1 f103"/>
                <a:gd name="f173" fmla="*/ f6 1 f103"/>
                <a:gd name="f174" fmla="*/ f5 1 f104"/>
                <a:gd name="f175" fmla="*/ f7 1 f104"/>
                <a:gd name="f176" fmla="+- f138 0 f1"/>
                <a:gd name="f177" fmla="*/ f139 1 f103"/>
                <a:gd name="f178" fmla="*/ f140 1 f104"/>
                <a:gd name="f179" fmla="*/ f141 1 f103"/>
                <a:gd name="f180" fmla="*/ f142 1 f104"/>
                <a:gd name="f181" fmla="*/ f143 1 f103"/>
                <a:gd name="f182" fmla="*/ f144 1 f104"/>
                <a:gd name="f183" fmla="*/ f145 1 f103"/>
                <a:gd name="f184" fmla="*/ f146 1 f104"/>
                <a:gd name="f185" fmla="*/ f147 1 f103"/>
                <a:gd name="f186" fmla="*/ f148 1 f104"/>
                <a:gd name="f187" fmla="*/ f149 1 f103"/>
                <a:gd name="f188" fmla="*/ f150 1 f104"/>
                <a:gd name="f189" fmla="*/ f151 1 f103"/>
                <a:gd name="f190" fmla="*/ f152 1 f104"/>
                <a:gd name="f191" fmla="*/ f153 1 f103"/>
                <a:gd name="f192" fmla="*/ f154 1 f104"/>
                <a:gd name="f193" fmla="*/ f155 1 f103"/>
                <a:gd name="f194" fmla="*/ f156 1 f104"/>
                <a:gd name="f195" fmla="*/ f157 1 f103"/>
                <a:gd name="f196" fmla="*/ f158 1 f104"/>
                <a:gd name="f197" fmla="*/ f159 1 f103"/>
                <a:gd name="f198" fmla="*/ f160 1 f104"/>
                <a:gd name="f199" fmla="*/ f161 1 f103"/>
                <a:gd name="f200" fmla="*/ f162 1 f104"/>
                <a:gd name="f201" fmla="*/ f163 1 f103"/>
                <a:gd name="f202" fmla="*/ f164 1 f104"/>
                <a:gd name="f203" fmla="*/ f165 1 f103"/>
                <a:gd name="f204" fmla="*/ f166 1 f104"/>
                <a:gd name="f205" fmla="*/ f167 1 f103"/>
                <a:gd name="f206" fmla="*/ f168 1 f104"/>
                <a:gd name="f207" fmla="*/ f169 1 f103"/>
                <a:gd name="f208" fmla="*/ f170 1 f104"/>
                <a:gd name="f209" fmla="*/ f171 1 f104"/>
                <a:gd name="f210" fmla="*/ f172 f98 1"/>
                <a:gd name="f211" fmla="*/ f173 f98 1"/>
                <a:gd name="f212" fmla="*/ f175 f99 1"/>
                <a:gd name="f213" fmla="*/ f174 f99 1"/>
                <a:gd name="f214" fmla="*/ f177 f98 1"/>
                <a:gd name="f215" fmla="*/ f178 f99 1"/>
                <a:gd name="f216" fmla="*/ f179 f98 1"/>
                <a:gd name="f217" fmla="*/ f180 f99 1"/>
                <a:gd name="f218" fmla="*/ f181 f98 1"/>
                <a:gd name="f219" fmla="*/ f182 f99 1"/>
                <a:gd name="f220" fmla="*/ f183 f98 1"/>
                <a:gd name="f221" fmla="*/ f184 f99 1"/>
                <a:gd name="f222" fmla="*/ f185 f98 1"/>
                <a:gd name="f223" fmla="*/ f186 f99 1"/>
                <a:gd name="f224" fmla="*/ f187 f98 1"/>
                <a:gd name="f225" fmla="*/ f188 f99 1"/>
                <a:gd name="f226" fmla="*/ f189 f98 1"/>
                <a:gd name="f227" fmla="*/ f190 f99 1"/>
                <a:gd name="f228" fmla="*/ f191 f98 1"/>
                <a:gd name="f229" fmla="*/ f192 f99 1"/>
                <a:gd name="f230" fmla="*/ f193 f98 1"/>
                <a:gd name="f231" fmla="*/ f194 f99 1"/>
                <a:gd name="f232" fmla="*/ f195 f98 1"/>
                <a:gd name="f233" fmla="*/ f196 f99 1"/>
                <a:gd name="f234" fmla="*/ f197 f98 1"/>
                <a:gd name="f235" fmla="*/ f198 f99 1"/>
                <a:gd name="f236" fmla="*/ f199 f98 1"/>
                <a:gd name="f237" fmla="*/ f200 f99 1"/>
                <a:gd name="f238" fmla="*/ f201 f98 1"/>
                <a:gd name="f239" fmla="*/ f202 f99 1"/>
                <a:gd name="f240" fmla="*/ f203 f98 1"/>
                <a:gd name="f241" fmla="*/ f204 f99 1"/>
                <a:gd name="f242" fmla="*/ f205 f98 1"/>
                <a:gd name="f243" fmla="*/ f206 f99 1"/>
                <a:gd name="f244" fmla="*/ f207 f98 1"/>
                <a:gd name="f245" fmla="*/ f208 f99 1"/>
                <a:gd name="f246" fmla="*/ f209 f99 1"/>
              </a:gdLst>
              <a:ahLst/>
              <a:cxnLst>
                <a:cxn ang="3cd4">
                  <a:pos x="hc" y="t"/>
                </a:cxn>
                <a:cxn ang="0">
                  <a:pos x="r" y="vc"/>
                </a:cxn>
                <a:cxn ang="cd4">
                  <a:pos x="hc" y="b"/>
                </a:cxn>
                <a:cxn ang="cd2">
                  <a:pos x="l" y="vc"/>
                </a:cxn>
                <a:cxn ang="f176">
                  <a:pos x="f214" y="f215"/>
                </a:cxn>
                <a:cxn ang="f176">
                  <a:pos x="f216" y="f217"/>
                </a:cxn>
                <a:cxn ang="f176">
                  <a:pos x="f218" y="f219"/>
                </a:cxn>
                <a:cxn ang="f176">
                  <a:pos x="f220" y="f221"/>
                </a:cxn>
                <a:cxn ang="f176">
                  <a:pos x="f222" y="f223"/>
                </a:cxn>
                <a:cxn ang="f176">
                  <a:pos x="f224" y="f225"/>
                </a:cxn>
                <a:cxn ang="f176">
                  <a:pos x="f226" y="f227"/>
                </a:cxn>
                <a:cxn ang="f176">
                  <a:pos x="f228" y="f229"/>
                </a:cxn>
                <a:cxn ang="f176">
                  <a:pos x="f230" y="f231"/>
                </a:cxn>
                <a:cxn ang="f176">
                  <a:pos x="f232" y="f233"/>
                </a:cxn>
                <a:cxn ang="f176">
                  <a:pos x="f234" y="f235"/>
                </a:cxn>
                <a:cxn ang="f176">
                  <a:pos x="f236" y="f237"/>
                </a:cxn>
                <a:cxn ang="f176">
                  <a:pos x="f238" y="f239"/>
                </a:cxn>
                <a:cxn ang="f176">
                  <a:pos x="f240" y="f241"/>
                </a:cxn>
                <a:cxn ang="f176">
                  <a:pos x="f242" y="f243"/>
                </a:cxn>
                <a:cxn ang="f176">
                  <a:pos x="f244" y="f245"/>
                </a:cxn>
                <a:cxn ang="f176">
                  <a:pos x="f214" y="f246"/>
                </a:cxn>
              </a:cxnLst>
              <a:rect l="f210" t="f213" r="f211" b="f212"/>
              <a:pathLst>
                <a:path w="842318" h="2273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5" y="f42"/>
                  </a:cubicBezTo>
                  <a:cubicBezTo>
                    <a:pt x="f43" y="f44"/>
                    <a:pt x="f45" y="f46"/>
                    <a:pt x="f47" y="f46"/>
                  </a:cubicBezTo>
                  <a:cubicBezTo>
                    <a:pt x="f48" y="f46"/>
                    <a:pt x="f49" y="f50"/>
                    <a:pt x="f51" y="f52"/>
                  </a:cubicBezTo>
                  <a:cubicBezTo>
                    <a:pt x="f53" y="f54"/>
                    <a:pt x="f55" y="f56"/>
                    <a:pt x="f57" y="f58"/>
                  </a:cubicBezTo>
                  <a:cubicBezTo>
                    <a:pt x="f59" y="f25"/>
                    <a:pt x="f60" y="f61"/>
                    <a:pt x="f62" y="f63"/>
                  </a:cubicBezTo>
                  <a:cubicBezTo>
                    <a:pt x="f64" y="f65"/>
                    <a:pt x="f66" y="f67"/>
                    <a:pt x="f68" y="f69"/>
                  </a:cubicBezTo>
                  <a:cubicBezTo>
                    <a:pt x="f70" y="f71"/>
                    <a:pt x="f72" y="f73"/>
                    <a:pt x="f74" y="f75"/>
                  </a:cubicBezTo>
                  <a:cubicBezTo>
                    <a:pt x="f76" y="f77"/>
                    <a:pt x="f78" y="f79"/>
                    <a:pt x="f6" y="f80"/>
                  </a:cubicBezTo>
                  <a:cubicBezTo>
                    <a:pt x="f81" y="f82"/>
                    <a:pt x="f83" y="f84"/>
                    <a:pt x="f85" y="f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79" name="Freeform: Shape 457">
              <a:extLst>
                <a:ext uri="{FF2B5EF4-FFF2-40B4-BE49-F238E27FC236}">
                  <a16:creationId xmlns:a16="http://schemas.microsoft.com/office/drawing/2014/main" id="{15D92EF0-4B9A-68BB-A7DE-88A4B05422DF}"/>
                </a:ext>
              </a:extLst>
            </p:cNvPr>
            <p:cNvSpPr/>
            <p:nvPr/>
          </p:nvSpPr>
          <p:spPr>
            <a:xfrm>
              <a:off x="2402732" y="4878433"/>
              <a:ext cx="811356" cy="1106744"/>
            </a:xfrm>
            <a:custGeom>
              <a:avLst/>
              <a:gdLst>
                <a:gd name="f0" fmla="val 10800000"/>
                <a:gd name="f1" fmla="val 5400000"/>
                <a:gd name="f2" fmla="val 180"/>
                <a:gd name="f3" fmla="val w"/>
                <a:gd name="f4" fmla="val h"/>
                <a:gd name="f5" fmla="val 0"/>
                <a:gd name="f6" fmla="val 528537"/>
                <a:gd name="f7" fmla="val 720958"/>
                <a:gd name="f8" fmla="val 68001"/>
                <a:gd name="f9" fmla="val 185555"/>
                <a:gd name="f10" fmla="val 48229"/>
                <a:gd name="f11" fmla="val 138731"/>
                <a:gd name="f12" fmla="val 31850"/>
                <a:gd name="f13" fmla="val 90916"/>
                <a:gd name="f14" fmla="val 18696"/>
                <a:gd name="f15" fmla="val 42273"/>
                <a:gd name="f16" fmla="val 17786"/>
                <a:gd name="f17" fmla="val 38799"/>
                <a:gd name="f18" fmla="val 16793"/>
                <a:gd name="f19" fmla="val 35324"/>
                <a:gd name="f20" fmla="val 15884"/>
                <a:gd name="f21" fmla="val 31767"/>
                <a:gd name="f22" fmla="val 13153"/>
                <a:gd name="f23" fmla="val 21261"/>
                <a:gd name="f24" fmla="val 10506"/>
                <a:gd name="f25" fmla="val 10671"/>
                <a:gd name="f26" fmla="val 8107"/>
                <a:gd name="f27" fmla="val 5377"/>
                <a:gd name="f28" fmla="val 331"/>
                <a:gd name="f29" fmla="val 2730"/>
                <a:gd name="f30" fmla="val 744"/>
                <a:gd name="f31" fmla="val 1075"/>
                <a:gd name="f32" fmla="val 1985"/>
                <a:gd name="f33" fmla="val 9679"/>
                <a:gd name="f34" fmla="val 4054"/>
                <a:gd name="f35" fmla="val 18365"/>
                <a:gd name="f36" fmla="val 6204"/>
                <a:gd name="f37" fmla="val 26886"/>
                <a:gd name="f38" fmla="val 7115"/>
                <a:gd name="f39" fmla="val 30360"/>
                <a:gd name="f40" fmla="val 8024"/>
                <a:gd name="f41" fmla="val 33835"/>
                <a:gd name="f42" fmla="val 8934"/>
                <a:gd name="f43" fmla="val 37310"/>
                <a:gd name="f44" fmla="val 22419"/>
                <a:gd name="f45" fmla="val 88682"/>
                <a:gd name="f46" fmla="val 39543"/>
                <a:gd name="f47" fmla="val 139228"/>
                <a:gd name="f48" fmla="val 60473"/>
                <a:gd name="f49" fmla="val 188616"/>
                <a:gd name="f50" fmla="val 116975"/>
                <a:gd name="f51" fmla="val 322136"/>
                <a:gd name="f52" fmla="val 197798"/>
                <a:gd name="f53" fmla="val 442089"/>
                <a:gd name="f54" fmla="val 300875"/>
                <a:gd name="f55" fmla="val 545165"/>
                <a:gd name="f56" fmla="val 369538"/>
                <a:gd name="f57" fmla="val 613828"/>
                <a:gd name="f58" fmla="val 445811"/>
                <a:gd name="f59" fmla="val 672647"/>
                <a:gd name="f60" fmla="val 719883"/>
                <a:gd name="f61" fmla="val 718808"/>
                <a:gd name="f62" fmla="val 717732"/>
                <a:gd name="f63" fmla="val 715664"/>
                <a:gd name="f64" fmla="val 713596"/>
                <a:gd name="f65" fmla="val 711528"/>
                <a:gd name="f66" fmla="val 447962"/>
                <a:gd name="f67" fmla="val 663960"/>
                <a:gd name="f68" fmla="val 373591"/>
                <a:gd name="f69" fmla="val 606466"/>
                <a:gd name="f70" fmla="val 306583"/>
                <a:gd name="f71" fmla="val 539375"/>
                <a:gd name="f72" fmla="val 204334"/>
                <a:gd name="f73" fmla="val 437125"/>
                <a:gd name="f74" fmla="val 124006"/>
                <a:gd name="f75" fmla="val 317999"/>
                <a:gd name="f76" fmla="val 185472"/>
                <a:gd name="f77" fmla="+- 0 0 -90"/>
                <a:gd name="f78" fmla="*/ f3 1 528537"/>
                <a:gd name="f79" fmla="*/ f4 1 720958"/>
                <a:gd name="f80" fmla="+- f7 0 f5"/>
                <a:gd name="f81" fmla="+- f6 0 f5"/>
                <a:gd name="f82" fmla="*/ f77 f0 1"/>
                <a:gd name="f83" fmla="*/ f81 1 528537"/>
                <a:gd name="f84" fmla="*/ f80 1 720958"/>
                <a:gd name="f85" fmla="*/ 68001 f81 1"/>
                <a:gd name="f86" fmla="*/ 185555 f80 1"/>
                <a:gd name="f87" fmla="*/ 18696 f81 1"/>
                <a:gd name="f88" fmla="*/ 42273 f80 1"/>
                <a:gd name="f89" fmla="*/ 15884 f81 1"/>
                <a:gd name="f90" fmla="*/ 31767 f80 1"/>
                <a:gd name="f91" fmla="*/ 8107 f81 1"/>
                <a:gd name="f92" fmla="*/ 0 f80 1"/>
                <a:gd name="f93" fmla="*/ 0 f81 1"/>
                <a:gd name="f94" fmla="*/ 1075 f80 1"/>
                <a:gd name="f95" fmla="*/ 6204 f81 1"/>
                <a:gd name="f96" fmla="*/ 26886 f80 1"/>
                <a:gd name="f97" fmla="*/ 8934 f81 1"/>
                <a:gd name="f98" fmla="*/ 37310 f80 1"/>
                <a:gd name="f99" fmla="*/ 60473 f81 1"/>
                <a:gd name="f100" fmla="*/ 188616 f80 1"/>
                <a:gd name="f101" fmla="*/ 300875 f81 1"/>
                <a:gd name="f102" fmla="*/ 545165 f80 1"/>
                <a:gd name="f103" fmla="*/ 528537 f81 1"/>
                <a:gd name="f104" fmla="*/ 720958 f80 1"/>
                <a:gd name="f105" fmla="*/ 717732 f80 1"/>
                <a:gd name="f106" fmla="*/ 711528 f80 1"/>
                <a:gd name="f107" fmla="*/ 306583 f81 1"/>
                <a:gd name="f108" fmla="*/ 539375 f80 1"/>
                <a:gd name="f109" fmla="*/ 185472 f80 1"/>
                <a:gd name="f110" fmla="*/ f82 1 f2"/>
                <a:gd name="f111" fmla="*/ f85 1 528537"/>
                <a:gd name="f112" fmla="*/ f86 1 720958"/>
                <a:gd name="f113" fmla="*/ f87 1 528537"/>
                <a:gd name="f114" fmla="*/ f88 1 720958"/>
                <a:gd name="f115" fmla="*/ f89 1 528537"/>
                <a:gd name="f116" fmla="*/ f90 1 720958"/>
                <a:gd name="f117" fmla="*/ f91 1 528537"/>
                <a:gd name="f118" fmla="*/ f92 1 720958"/>
                <a:gd name="f119" fmla="*/ f93 1 528537"/>
                <a:gd name="f120" fmla="*/ f94 1 720958"/>
                <a:gd name="f121" fmla="*/ f95 1 528537"/>
                <a:gd name="f122" fmla="*/ f96 1 720958"/>
                <a:gd name="f123" fmla="*/ f97 1 528537"/>
                <a:gd name="f124" fmla="*/ f98 1 720958"/>
                <a:gd name="f125" fmla="*/ f99 1 528537"/>
                <a:gd name="f126" fmla="*/ f100 1 720958"/>
                <a:gd name="f127" fmla="*/ f101 1 528537"/>
                <a:gd name="f128" fmla="*/ f102 1 720958"/>
                <a:gd name="f129" fmla="*/ f103 1 528537"/>
                <a:gd name="f130" fmla="*/ f104 1 720958"/>
                <a:gd name="f131" fmla="*/ f105 1 720958"/>
                <a:gd name="f132" fmla="*/ f106 1 720958"/>
                <a:gd name="f133" fmla="*/ f107 1 528537"/>
                <a:gd name="f134" fmla="*/ f108 1 720958"/>
                <a:gd name="f135" fmla="*/ f109 1 720958"/>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4"/>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9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88" y="f190"/>
                </a:cxn>
                <a:cxn ang="f140">
                  <a:pos x="f188" y="f191"/>
                </a:cxn>
                <a:cxn ang="f140">
                  <a:pos x="f192" y="f193"/>
                </a:cxn>
                <a:cxn ang="f140">
                  <a:pos x="f170" y="f194"/>
                </a:cxn>
              </a:cxnLst>
              <a:rect l="f166" t="f169" r="f167" b="f168"/>
              <a:pathLst>
                <a:path w="528537" h="720958">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7"/>
                  </a:cubicBezTo>
                  <a:cubicBezTo>
                    <a:pt x="f6" y="f60"/>
                    <a:pt x="f6" y="f61"/>
                    <a:pt x="f6" y="f62"/>
                  </a:cubicBezTo>
                  <a:cubicBezTo>
                    <a:pt x="f6" y="f63"/>
                    <a:pt x="f6"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0" name="Freeform: Shape 458">
              <a:extLst>
                <a:ext uri="{FF2B5EF4-FFF2-40B4-BE49-F238E27FC236}">
                  <a16:creationId xmlns:a16="http://schemas.microsoft.com/office/drawing/2014/main" id="{8F5137B3-23C9-6E84-07B2-60BA11A222EE}"/>
                </a:ext>
              </a:extLst>
            </p:cNvPr>
            <p:cNvSpPr/>
            <p:nvPr/>
          </p:nvSpPr>
          <p:spPr>
            <a:xfrm>
              <a:off x="3384898" y="2823182"/>
              <a:ext cx="295762" cy="100446"/>
            </a:xfrm>
            <a:custGeom>
              <a:avLst/>
              <a:gdLst>
                <a:gd name="f0" fmla="val 10800000"/>
                <a:gd name="f1" fmla="val 5400000"/>
                <a:gd name="f2" fmla="val 180"/>
                <a:gd name="f3" fmla="val w"/>
                <a:gd name="f4" fmla="val h"/>
                <a:gd name="f5" fmla="val 0"/>
                <a:gd name="f6" fmla="val 192669"/>
                <a:gd name="f7" fmla="val 65436"/>
                <a:gd name="f8" fmla="val 186382"/>
                <a:gd name="f9" fmla="val 9927"/>
                <a:gd name="f10" fmla="val 188450"/>
                <a:gd name="f11" fmla="val 6618"/>
                <a:gd name="f12" fmla="val 190519"/>
                <a:gd name="f13" fmla="val 3309"/>
                <a:gd name="f14" fmla="val 133024"/>
                <a:gd name="f15" fmla="val 14229"/>
                <a:gd name="f16" fmla="val 74619"/>
                <a:gd name="f17" fmla="val 33339"/>
                <a:gd name="f18" fmla="val 17621"/>
                <a:gd name="f19" fmla="val 57495"/>
                <a:gd name="f20" fmla="val 11747"/>
                <a:gd name="f21" fmla="val 59976"/>
                <a:gd name="f22" fmla="val 5874"/>
                <a:gd name="f23" fmla="val 62624"/>
                <a:gd name="f24" fmla="val 65188"/>
                <a:gd name="f25" fmla="val 13236"/>
                <a:gd name="f26" fmla="val 65271"/>
                <a:gd name="f27" fmla="val 19772"/>
                <a:gd name="f28" fmla="val 20102"/>
                <a:gd name="f29" fmla="val 20434"/>
                <a:gd name="f30" fmla="val 65106"/>
                <a:gd name="f31" fmla="val 20764"/>
                <a:gd name="f32" fmla="val 65023"/>
                <a:gd name="f33" fmla="val 74702"/>
                <a:gd name="f34" fmla="val 42190"/>
                <a:gd name="f35" fmla="val 130046"/>
                <a:gd name="f36" fmla="val 23908"/>
                <a:gd name="f37" fmla="+- 0 0 -90"/>
                <a:gd name="f38" fmla="*/ f3 1 192669"/>
                <a:gd name="f39" fmla="*/ f4 1 65436"/>
                <a:gd name="f40" fmla="+- f7 0 f5"/>
                <a:gd name="f41" fmla="+- f6 0 f5"/>
                <a:gd name="f42" fmla="*/ f37 f0 1"/>
                <a:gd name="f43" fmla="*/ f41 1 192669"/>
                <a:gd name="f44" fmla="*/ f40 1 65436"/>
                <a:gd name="f45" fmla="*/ 186382 f41 1"/>
                <a:gd name="f46" fmla="*/ 9927 f40 1"/>
                <a:gd name="f47" fmla="*/ 192669 f41 1"/>
                <a:gd name="f48" fmla="*/ 0 f40 1"/>
                <a:gd name="f49" fmla="*/ 17621 f41 1"/>
                <a:gd name="f50" fmla="*/ 57495 f40 1"/>
                <a:gd name="f51" fmla="*/ 0 f41 1"/>
                <a:gd name="f52" fmla="*/ 65188 f40 1"/>
                <a:gd name="f53" fmla="*/ 19772 f41 1"/>
                <a:gd name="f54" fmla="*/ 65436 f40 1"/>
                <a:gd name="f55" fmla="*/ 20764 f41 1"/>
                <a:gd name="f56" fmla="*/ 65023 f40 1"/>
                <a:gd name="f57" fmla="*/ f42 1 f2"/>
                <a:gd name="f58" fmla="*/ f45 1 192669"/>
                <a:gd name="f59" fmla="*/ f46 1 65436"/>
                <a:gd name="f60" fmla="*/ f47 1 192669"/>
                <a:gd name="f61" fmla="*/ f48 1 65436"/>
                <a:gd name="f62" fmla="*/ f49 1 192669"/>
                <a:gd name="f63" fmla="*/ f50 1 65436"/>
                <a:gd name="f64" fmla="*/ f51 1 192669"/>
                <a:gd name="f65" fmla="*/ f52 1 65436"/>
                <a:gd name="f66" fmla="*/ f53 1 192669"/>
                <a:gd name="f67" fmla="*/ f54 1 65436"/>
                <a:gd name="f68" fmla="*/ f55 1 192669"/>
                <a:gd name="f69" fmla="*/ f56 1 65436"/>
                <a:gd name="f70" fmla="*/ f5 1 f43"/>
                <a:gd name="f71" fmla="*/ f6 1 f43"/>
                <a:gd name="f72" fmla="*/ f5 1 f44"/>
                <a:gd name="f73" fmla="*/ f7 1 f44"/>
                <a:gd name="f74" fmla="+- f57 0 f1"/>
                <a:gd name="f75" fmla="*/ f58 1 f43"/>
                <a:gd name="f76" fmla="*/ f59 1 f44"/>
                <a:gd name="f77" fmla="*/ f60 1 f43"/>
                <a:gd name="f78" fmla="*/ f61 1 f44"/>
                <a:gd name="f79" fmla="*/ f62 1 f43"/>
                <a:gd name="f80" fmla="*/ f63 1 f44"/>
                <a:gd name="f81" fmla="*/ f64 1 f43"/>
                <a:gd name="f82" fmla="*/ f65 1 f44"/>
                <a:gd name="f83" fmla="*/ f66 1 f43"/>
                <a:gd name="f84" fmla="*/ f67 1 f44"/>
                <a:gd name="f85" fmla="*/ f68 1 f43"/>
                <a:gd name="f86" fmla="*/ f69 1 f44"/>
                <a:gd name="f87" fmla="*/ f70 f38 1"/>
                <a:gd name="f88" fmla="*/ f71 f38 1"/>
                <a:gd name="f89" fmla="*/ f73 f39 1"/>
                <a:gd name="f90" fmla="*/ f72 f39 1"/>
                <a:gd name="f91" fmla="*/ f75 f38 1"/>
                <a:gd name="f92" fmla="*/ f76 f39 1"/>
                <a:gd name="f93" fmla="*/ f77 f38 1"/>
                <a:gd name="f94" fmla="*/ f78 f39 1"/>
                <a:gd name="f95" fmla="*/ f79 f38 1"/>
                <a:gd name="f96" fmla="*/ f80 f39 1"/>
                <a:gd name="f97" fmla="*/ f81 f38 1"/>
                <a:gd name="f98" fmla="*/ f82 f39 1"/>
                <a:gd name="f99" fmla="*/ f83 f38 1"/>
                <a:gd name="f100" fmla="*/ f84 f39 1"/>
                <a:gd name="f101" fmla="*/ f85 f38 1"/>
                <a:gd name="f102" fmla="*/ f86 f39 1"/>
              </a:gdLst>
              <a:ahLst/>
              <a:cxnLst>
                <a:cxn ang="3cd4">
                  <a:pos x="hc" y="t"/>
                </a:cxn>
                <a:cxn ang="0">
                  <a:pos x="r" y="vc"/>
                </a:cxn>
                <a:cxn ang="cd4">
                  <a:pos x="hc" y="b"/>
                </a:cxn>
                <a:cxn ang="cd2">
                  <a:pos x="l" y="vc"/>
                </a:cxn>
                <a:cxn ang="f74">
                  <a:pos x="f91" y="f92"/>
                </a:cxn>
                <a:cxn ang="f74">
                  <a:pos x="f93" y="f94"/>
                </a:cxn>
                <a:cxn ang="f74">
                  <a:pos x="f95" y="f96"/>
                </a:cxn>
                <a:cxn ang="f74">
                  <a:pos x="f97" y="f98"/>
                </a:cxn>
                <a:cxn ang="f74">
                  <a:pos x="f99" y="f100"/>
                </a:cxn>
                <a:cxn ang="f74">
                  <a:pos x="f101" y="f102"/>
                </a:cxn>
                <a:cxn ang="f74">
                  <a:pos x="f91" y="f92"/>
                </a:cxn>
              </a:cxnLst>
              <a:rect l="f87" t="f90" r="f88" b="f89"/>
              <a:pathLst>
                <a:path w="192669" h="65436">
                  <a:moveTo>
                    <a:pt x="f8" y="f9"/>
                  </a:moveTo>
                  <a:cubicBezTo>
                    <a:pt x="f10" y="f11"/>
                    <a:pt x="f12" y="f13"/>
                    <a:pt x="f6" y="f5"/>
                  </a:cubicBezTo>
                  <a:cubicBezTo>
                    <a:pt x="f14" y="f15"/>
                    <a:pt x="f16" y="f17"/>
                    <a:pt x="f18" y="f19"/>
                  </a:cubicBezTo>
                  <a:cubicBezTo>
                    <a:pt x="f20" y="f21"/>
                    <a:pt x="f22" y="f23"/>
                    <a:pt x="f5" y="f24"/>
                  </a:cubicBezTo>
                  <a:cubicBezTo>
                    <a:pt x="f11" y="f24"/>
                    <a:pt x="f25" y="f26"/>
                    <a:pt x="f27" y="f7"/>
                  </a:cubicBezTo>
                  <a:cubicBezTo>
                    <a:pt x="f28" y="f26"/>
                    <a:pt x="f29" y="f30"/>
                    <a:pt x="f31" y="f32"/>
                  </a:cubicBezTo>
                  <a:cubicBezTo>
                    <a:pt x="f33" y="f34"/>
                    <a:pt x="f35" y="f3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1" name="Freeform: Shape 459">
              <a:extLst>
                <a:ext uri="{FF2B5EF4-FFF2-40B4-BE49-F238E27FC236}">
                  <a16:creationId xmlns:a16="http://schemas.microsoft.com/office/drawing/2014/main" id="{5BD042BF-E9AF-E2DC-EEB1-BDE8118FD673}"/>
                </a:ext>
              </a:extLst>
            </p:cNvPr>
            <p:cNvSpPr/>
            <p:nvPr/>
          </p:nvSpPr>
          <p:spPr>
            <a:xfrm>
              <a:off x="4422687" y="5430091"/>
              <a:ext cx="1107374" cy="755861"/>
            </a:xfrm>
            <a:custGeom>
              <a:avLst/>
              <a:gdLst>
                <a:gd name="f0" fmla="val 10800000"/>
                <a:gd name="f1" fmla="val 5400000"/>
                <a:gd name="f2" fmla="val 180"/>
                <a:gd name="f3" fmla="val w"/>
                <a:gd name="f4" fmla="val h"/>
                <a:gd name="f5" fmla="val 0"/>
                <a:gd name="f6" fmla="val 721371"/>
                <a:gd name="f7" fmla="val 492385"/>
                <a:gd name="f8" fmla="val 571224"/>
                <a:gd name="f9" fmla="val 185885"/>
                <a:gd name="f10" fmla="val 628140"/>
                <a:gd name="f11" fmla="val 128970"/>
                <a:gd name="f12" fmla="val 678355"/>
                <a:gd name="f13" fmla="val 66760"/>
                <a:gd name="f14" fmla="val 721372"/>
                <a:gd name="f15" fmla="val 717484"/>
                <a:gd name="f16" fmla="val 910"/>
                <a:gd name="f17" fmla="val 713678"/>
                <a:gd name="f18" fmla="val 1903"/>
                <a:gd name="f19" fmla="val 709791"/>
                <a:gd name="f20" fmla="val 2812"/>
                <a:gd name="f21" fmla="val 668096"/>
                <a:gd name="f22" fmla="val 66346"/>
                <a:gd name="f23" fmla="val 619950"/>
                <a:gd name="f24" fmla="val 125661"/>
                <a:gd name="f25" fmla="val 565433"/>
                <a:gd name="f26" fmla="val 180095"/>
                <a:gd name="f27" fmla="val 495447"/>
                <a:gd name="f28" fmla="val 250081"/>
                <a:gd name="f29" fmla="val 417602"/>
                <a:gd name="f30" fmla="val 309727"/>
                <a:gd name="f31" fmla="val 332890"/>
                <a:gd name="f32" fmla="val 358452"/>
                <a:gd name="f33" fmla="val 330408"/>
                <a:gd name="f34" fmla="val 359859"/>
                <a:gd name="f35" fmla="val 327926"/>
                <a:gd name="f36" fmla="val 361182"/>
                <a:gd name="f37" fmla="val 325527"/>
                <a:gd name="f38" fmla="val 362588"/>
                <a:gd name="f39" fmla="val 288797"/>
                <a:gd name="f40" fmla="val 383353"/>
                <a:gd name="f41" fmla="val 250743"/>
                <a:gd name="f42" fmla="val 402132"/>
                <a:gd name="f43" fmla="val 211530"/>
                <a:gd name="f44" fmla="val 418677"/>
                <a:gd name="f45" fmla="val 142951"/>
                <a:gd name="f46" fmla="val 447631"/>
                <a:gd name="f47" fmla="val 72303"/>
                <a:gd name="f48" fmla="val 469554"/>
                <a:gd name="f49" fmla="val 484113"/>
                <a:gd name="f50" fmla="val 486843"/>
                <a:gd name="f51" fmla="val 489656"/>
                <a:gd name="f52" fmla="val 82"/>
                <a:gd name="f53" fmla="val 492386"/>
                <a:gd name="f54" fmla="val 73460"/>
                <a:gd name="f55" fmla="val 477661"/>
                <a:gd name="f56" fmla="val 145102"/>
                <a:gd name="f57" fmla="val 455573"/>
                <a:gd name="f58" fmla="val 214674"/>
                <a:gd name="f59" fmla="val 426123"/>
                <a:gd name="f60" fmla="val 254879"/>
                <a:gd name="f61" fmla="val 409081"/>
                <a:gd name="f62" fmla="val 293926"/>
                <a:gd name="f63" fmla="val 389806"/>
                <a:gd name="f64" fmla="val 331566"/>
                <a:gd name="f65" fmla="val 368462"/>
                <a:gd name="f66" fmla="val 334048"/>
                <a:gd name="f67" fmla="val 367056"/>
                <a:gd name="f68" fmla="val 336447"/>
                <a:gd name="f69" fmla="val 365650"/>
                <a:gd name="f70" fmla="val 338929"/>
                <a:gd name="f71" fmla="val 364243"/>
                <a:gd name="f72" fmla="val 423475"/>
                <a:gd name="f73" fmla="val 315435"/>
                <a:gd name="f74" fmla="val 501238"/>
                <a:gd name="f75" fmla="val 255706"/>
                <a:gd name="f76" fmla="val 185720"/>
                <a:gd name="f77" fmla="+- 0 0 -90"/>
                <a:gd name="f78" fmla="*/ f3 1 721371"/>
                <a:gd name="f79" fmla="*/ f4 1 492385"/>
                <a:gd name="f80" fmla="+- f7 0 f5"/>
                <a:gd name="f81" fmla="+- f6 0 f5"/>
                <a:gd name="f82" fmla="*/ f77 f0 1"/>
                <a:gd name="f83" fmla="*/ f81 1 721371"/>
                <a:gd name="f84" fmla="*/ f80 1 492385"/>
                <a:gd name="f85" fmla="*/ 571224 f81 1"/>
                <a:gd name="f86" fmla="*/ 185885 f80 1"/>
                <a:gd name="f87" fmla="*/ 721372 f81 1"/>
                <a:gd name="f88" fmla="*/ 0 f80 1"/>
                <a:gd name="f89" fmla="*/ 709791 f81 1"/>
                <a:gd name="f90" fmla="*/ 2812 f80 1"/>
                <a:gd name="f91" fmla="*/ 565433 f81 1"/>
                <a:gd name="f92" fmla="*/ 180095 f80 1"/>
                <a:gd name="f93" fmla="*/ 332890 f81 1"/>
                <a:gd name="f94" fmla="*/ 358452 f80 1"/>
                <a:gd name="f95" fmla="*/ 325527 f81 1"/>
                <a:gd name="f96" fmla="*/ 362588 f80 1"/>
                <a:gd name="f97" fmla="*/ 211530 f81 1"/>
                <a:gd name="f98" fmla="*/ 418677 f80 1"/>
                <a:gd name="f99" fmla="*/ 0 f81 1"/>
                <a:gd name="f100" fmla="*/ 484113 f80 1"/>
                <a:gd name="f101" fmla="*/ 82 f81 1"/>
                <a:gd name="f102" fmla="*/ 492386 f80 1"/>
                <a:gd name="f103" fmla="*/ 214674 f81 1"/>
                <a:gd name="f104" fmla="*/ 426123 f80 1"/>
                <a:gd name="f105" fmla="*/ 331566 f81 1"/>
                <a:gd name="f106" fmla="*/ 368462 f80 1"/>
                <a:gd name="f107" fmla="*/ 338929 f81 1"/>
                <a:gd name="f108" fmla="*/ 364243 f80 1"/>
                <a:gd name="f109" fmla="*/ 185720 f80 1"/>
                <a:gd name="f110" fmla="*/ f82 1 f2"/>
                <a:gd name="f111" fmla="*/ f85 1 721371"/>
                <a:gd name="f112" fmla="*/ f86 1 492385"/>
                <a:gd name="f113" fmla="*/ f87 1 721371"/>
                <a:gd name="f114" fmla="*/ f88 1 492385"/>
                <a:gd name="f115" fmla="*/ f89 1 721371"/>
                <a:gd name="f116" fmla="*/ f90 1 492385"/>
                <a:gd name="f117" fmla="*/ f91 1 721371"/>
                <a:gd name="f118" fmla="*/ f92 1 492385"/>
                <a:gd name="f119" fmla="*/ f93 1 721371"/>
                <a:gd name="f120" fmla="*/ f94 1 492385"/>
                <a:gd name="f121" fmla="*/ f95 1 721371"/>
                <a:gd name="f122" fmla="*/ f96 1 492385"/>
                <a:gd name="f123" fmla="*/ f97 1 721371"/>
                <a:gd name="f124" fmla="*/ f98 1 492385"/>
                <a:gd name="f125" fmla="*/ f99 1 721371"/>
                <a:gd name="f126" fmla="*/ f100 1 492385"/>
                <a:gd name="f127" fmla="*/ f101 1 721371"/>
                <a:gd name="f128" fmla="*/ f102 1 492385"/>
                <a:gd name="f129" fmla="*/ f103 1 721371"/>
                <a:gd name="f130" fmla="*/ f104 1 492385"/>
                <a:gd name="f131" fmla="*/ f105 1 721371"/>
                <a:gd name="f132" fmla="*/ f106 1 492385"/>
                <a:gd name="f133" fmla="*/ f107 1 721371"/>
                <a:gd name="f134" fmla="*/ f108 1 492385"/>
                <a:gd name="f135" fmla="*/ f109 1 492385"/>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721371" h="492385">
                  <a:moveTo>
                    <a:pt x="f8" y="f9"/>
                  </a:moveTo>
                  <a:cubicBezTo>
                    <a:pt x="f10" y="f11"/>
                    <a:pt x="f12" y="f13"/>
                    <a:pt x="f14" y="f5"/>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5" y="f49"/>
                  </a:cubicBezTo>
                  <a:cubicBezTo>
                    <a:pt x="f5" y="f50"/>
                    <a:pt x="f5" y="f51"/>
                    <a:pt x="f52" y="f53"/>
                  </a:cubicBezTo>
                  <a:cubicBezTo>
                    <a:pt x="f54" y="f55"/>
                    <a:pt x="f56" y="f57"/>
                    <a:pt x="f58" y="f59"/>
                  </a:cubicBezTo>
                  <a:cubicBezTo>
                    <a:pt x="f60" y="f61"/>
                    <a:pt x="f62" y="f63"/>
                    <a:pt x="f64"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2" name="Freeform: Shape 460">
              <a:extLst>
                <a:ext uri="{FF2B5EF4-FFF2-40B4-BE49-F238E27FC236}">
                  <a16:creationId xmlns:a16="http://schemas.microsoft.com/office/drawing/2014/main" id="{B9620064-E807-B8CD-57EA-00A518B0D04B}"/>
                </a:ext>
              </a:extLst>
            </p:cNvPr>
            <p:cNvSpPr/>
            <p:nvPr/>
          </p:nvSpPr>
          <p:spPr>
            <a:xfrm>
              <a:off x="4318930" y="6175537"/>
              <a:ext cx="91430" cy="27806"/>
            </a:xfrm>
            <a:custGeom>
              <a:avLst/>
              <a:gdLst>
                <a:gd name="f0" fmla="val 10800000"/>
                <a:gd name="f1" fmla="val 5400000"/>
                <a:gd name="f2" fmla="val 180"/>
                <a:gd name="f3" fmla="val w"/>
                <a:gd name="f4" fmla="val h"/>
                <a:gd name="f5" fmla="val 0"/>
                <a:gd name="f6" fmla="val 59562"/>
                <a:gd name="f7" fmla="val 18116"/>
                <a:gd name="f8" fmla="val 59480"/>
                <a:gd name="f9" fmla="val 82"/>
                <a:gd name="f10" fmla="val 40950"/>
                <a:gd name="f11" fmla="val 3722"/>
                <a:gd name="f12" fmla="val 22253"/>
                <a:gd name="f13" fmla="val 6783"/>
                <a:gd name="f14" fmla="val 3557"/>
                <a:gd name="f15" fmla="val 9430"/>
                <a:gd name="f16" fmla="val 2399"/>
                <a:gd name="f17" fmla="val 12326"/>
                <a:gd name="f18" fmla="val 1158"/>
                <a:gd name="f19" fmla="val 15221"/>
                <a:gd name="f20" fmla="val 18117"/>
                <a:gd name="f21" fmla="val 19937"/>
                <a:gd name="f22" fmla="val 15387"/>
                <a:gd name="f23" fmla="val 39874"/>
                <a:gd name="f24" fmla="val 12078"/>
                <a:gd name="f25" fmla="val 59563"/>
                <a:gd name="f26" fmla="val 8273"/>
                <a:gd name="f27" fmla="val 5543"/>
                <a:gd name="f28" fmla="val 2730"/>
                <a:gd name="f29" fmla="+- 0 0 -90"/>
                <a:gd name="f30" fmla="*/ f3 1 59562"/>
                <a:gd name="f31" fmla="*/ f4 1 18116"/>
                <a:gd name="f32" fmla="+- f7 0 f5"/>
                <a:gd name="f33" fmla="+- f6 0 f5"/>
                <a:gd name="f34" fmla="*/ f29 f0 1"/>
                <a:gd name="f35" fmla="*/ f33 1 59562"/>
                <a:gd name="f36" fmla="*/ f32 1 18116"/>
                <a:gd name="f37" fmla="*/ 59480 f33 1"/>
                <a:gd name="f38" fmla="*/ 82 f32 1"/>
                <a:gd name="f39" fmla="*/ 3557 f33 1"/>
                <a:gd name="f40" fmla="*/ 9430 f32 1"/>
                <a:gd name="f41" fmla="*/ 0 f33 1"/>
                <a:gd name="f42" fmla="*/ 18117 f32 1"/>
                <a:gd name="f43" fmla="*/ 59563 f33 1"/>
                <a:gd name="f44" fmla="*/ 8273 f32 1"/>
                <a:gd name="f45" fmla="*/ 0 f32 1"/>
                <a:gd name="f46" fmla="*/ f34 1 f2"/>
                <a:gd name="f47" fmla="*/ f37 1 59562"/>
                <a:gd name="f48" fmla="*/ f38 1 18116"/>
                <a:gd name="f49" fmla="*/ f39 1 59562"/>
                <a:gd name="f50" fmla="*/ f40 1 18116"/>
                <a:gd name="f51" fmla="*/ f41 1 59562"/>
                <a:gd name="f52" fmla="*/ f42 1 18116"/>
                <a:gd name="f53" fmla="*/ f43 1 59562"/>
                <a:gd name="f54" fmla="*/ f44 1 18116"/>
                <a:gd name="f55" fmla="*/ f45 1 18116"/>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6"/>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1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74" y="f82"/>
                </a:cxn>
              </a:cxnLst>
              <a:rect l="f70" t="f73" r="f71" b="f72"/>
              <a:pathLst>
                <a:path w="59562" h="18116">
                  <a:moveTo>
                    <a:pt x="f8" y="f9"/>
                  </a:moveTo>
                  <a:cubicBezTo>
                    <a:pt x="f10" y="f11"/>
                    <a:pt x="f12" y="f13"/>
                    <a:pt x="f14" y="f15"/>
                  </a:cubicBezTo>
                  <a:cubicBezTo>
                    <a:pt x="f16" y="f17"/>
                    <a:pt x="f18" y="f19"/>
                    <a:pt x="f5" y="f20"/>
                  </a:cubicBezTo>
                  <a:cubicBezTo>
                    <a:pt x="f21" y="f22"/>
                    <a:pt x="f23" y="f24"/>
                    <a:pt x="f25" y="f26"/>
                  </a:cubicBezTo>
                  <a:cubicBezTo>
                    <a:pt x="f25" y="f27"/>
                    <a:pt x="f25" y="f28"/>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3" name="Freeform: Shape 461">
              <a:extLst>
                <a:ext uri="{FF2B5EF4-FFF2-40B4-BE49-F238E27FC236}">
                  <a16:creationId xmlns:a16="http://schemas.microsoft.com/office/drawing/2014/main" id="{92FD1613-9D84-7EBA-D7E4-BFC3E80A9703}"/>
                </a:ext>
              </a:extLst>
            </p:cNvPr>
            <p:cNvSpPr/>
            <p:nvPr/>
          </p:nvSpPr>
          <p:spPr>
            <a:xfrm>
              <a:off x="5522317" y="5134959"/>
              <a:ext cx="159882" cy="284085"/>
            </a:xfrm>
            <a:custGeom>
              <a:avLst/>
              <a:gdLst>
                <a:gd name="f0" fmla="val 10800000"/>
                <a:gd name="f1" fmla="val 5400000"/>
                <a:gd name="f2" fmla="val 180"/>
                <a:gd name="f3" fmla="val w"/>
                <a:gd name="f4" fmla="val h"/>
                <a:gd name="f5" fmla="val 0"/>
                <a:gd name="f6" fmla="val 104152"/>
                <a:gd name="f7" fmla="val 185058"/>
                <a:gd name="f8" fmla="val 3806"/>
                <a:gd name="f9" fmla="val 184148"/>
                <a:gd name="f10" fmla="val 7528"/>
                <a:gd name="f11" fmla="val 183238"/>
                <a:gd name="f12" fmla="val 11333"/>
                <a:gd name="f13" fmla="val 182328"/>
                <a:gd name="f14" fmla="val 43514"/>
                <a:gd name="f15" fmla="val 131286"/>
                <a:gd name="f16" fmla="val 71558"/>
                <a:gd name="f17" fmla="val 77679"/>
                <a:gd name="f18" fmla="val 95301"/>
                <a:gd name="f19" fmla="val 21591"/>
                <a:gd name="f20" fmla="val 98362"/>
                <a:gd name="f21" fmla="val 14394"/>
                <a:gd name="f22" fmla="val 101257"/>
                <a:gd name="f23" fmla="val 7197"/>
                <a:gd name="f24" fmla="val 101009"/>
                <a:gd name="f25" fmla="val 414"/>
                <a:gd name="f26" fmla="val 97948"/>
                <a:gd name="f27" fmla="val 827"/>
                <a:gd name="f28" fmla="val 94804"/>
                <a:gd name="f29" fmla="val 1241"/>
                <a:gd name="f30" fmla="val 92488"/>
                <a:gd name="f31" fmla="val 6949"/>
                <a:gd name="f32" fmla="val 90255"/>
                <a:gd name="f33" fmla="val 12657"/>
                <a:gd name="f34" fmla="val 87772"/>
                <a:gd name="f35" fmla="val 18365"/>
                <a:gd name="f36" fmla="val 63120"/>
                <a:gd name="f37" fmla="val 76604"/>
                <a:gd name="f38" fmla="val 33835"/>
                <a:gd name="f39" fmla="val 132279"/>
                <a:gd name="f40" fmla="+- 0 0 -90"/>
                <a:gd name="f41" fmla="*/ f3 1 104152"/>
                <a:gd name="f42" fmla="*/ f4 1 185058"/>
                <a:gd name="f43" fmla="+- f7 0 f5"/>
                <a:gd name="f44" fmla="+- f6 0 f5"/>
                <a:gd name="f45" fmla="*/ f40 f0 1"/>
                <a:gd name="f46" fmla="*/ f44 1 104152"/>
                <a:gd name="f47" fmla="*/ f43 1 185058"/>
                <a:gd name="f48" fmla="*/ 0 f44 1"/>
                <a:gd name="f49" fmla="*/ 185058 f43 1"/>
                <a:gd name="f50" fmla="*/ 11333 f44 1"/>
                <a:gd name="f51" fmla="*/ 182328 f43 1"/>
                <a:gd name="f52" fmla="*/ 95301 f44 1"/>
                <a:gd name="f53" fmla="*/ 21591 f43 1"/>
                <a:gd name="f54" fmla="*/ 104152 f44 1"/>
                <a:gd name="f55" fmla="*/ 0 f43 1"/>
                <a:gd name="f56" fmla="*/ 94804 f44 1"/>
                <a:gd name="f57" fmla="*/ 1241 f43 1"/>
                <a:gd name="f58" fmla="*/ 87772 f44 1"/>
                <a:gd name="f59" fmla="*/ 18365 f43 1"/>
                <a:gd name="f60" fmla="*/ f45 1 f2"/>
                <a:gd name="f61" fmla="*/ f48 1 104152"/>
                <a:gd name="f62" fmla="*/ f49 1 185058"/>
                <a:gd name="f63" fmla="*/ f50 1 104152"/>
                <a:gd name="f64" fmla="*/ f51 1 185058"/>
                <a:gd name="f65" fmla="*/ f52 1 104152"/>
                <a:gd name="f66" fmla="*/ f53 1 185058"/>
                <a:gd name="f67" fmla="*/ f54 1 104152"/>
                <a:gd name="f68" fmla="*/ f55 1 185058"/>
                <a:gd name="f69" fmla="*/ f56 1 104152"/>
                <a:gd name="f70" fmla="*/ f57 1 185058"/>
                <a:gd name="f71" fmla="*/ f58 1 104152"/>
                <a:gd name="f72" fmla="*/ f59 1 185058"/>
                <a:gd name="f73" fmla="*/ f5 1 f46"/>
                <a:gd name="f74" fmla="*/ f6 1 f46"/>
                <a:gd name="f75" fmla="*/ f5 1 f47"/>
                <a:gd name="f76" fmla="*/ f7 1 f47"/>
                <a:gd name="f77" fmla="+- f60 0 f1"/>
                <a:gd name="f78" fmla="*/ f61 1 f46"/>
                <a:gd name="f79" fmla="*/ f62 1 f47"/>
                <a:gd name="f80" fmla="*/ f63 1 f46"/>
                <a:gd name="f81" fmla="*/ f64 1 f47"/>
                <a:gd name="f82" fmla="*/ f65 1 f46"/>
                <a:gd name="f83" fmla="*/ f66 1 f47"/>
                <a:gd name="f84" fmla="*/ f67 1 f46"/>
                <a:gd name="f85" fmla="*/ f68 1 f47"/>
                <a:gd name="f86" fmla="*/ f69 1 f46"/>
                <a:gd name="f87" fmla="*/ f70 1 f47"/>
                <a:gd name="f88" fmla="*/ f71 1 f46"/>
                <a:gd name="f89" fmla="*/ f72 1 f47"/>
                <a:gd name="f90" fmla="*/ f73 f41 1"/>
                <a:gd name="f91" fmla="*/ f74 f41 1"/>
                <a:gd name="f92" fmla="*/ f76 f42 1"/>
                <a:gd name="f93" fmla="*/ f75 f42 1"/>
                <a:gd name="f94" fmla="*/ f78 f41 1"/>
                <a:gd name="f95" fmla="*/ f79 f42 1"/>
                <a:gd name="f96" fmla="*/ f80 f41 1"/>
                <a:gd name="f97" fmla="*/ f81 f42 1"/>
                <a:gd name="f98" fmla="*/ f82 f41 1"/>
                <a:gd name="f99" fmla="*/ f83 f42 1"/>
                <a:gd name="f100" fmla="*/ f84 f41 1"/>
                <a:gd name="f101" fmla="*/ f85 f42 1"/>
                <a:gd name="f102" fmla="*/ f86 f41 1"/>
                <a:gd name="f103" fmla="*/ f87 f42 1"/>
                <a:gd name="f104" fmla="*/ f88 f41 1"/>
                <a:gd name="f105" fmla="*/ f89 f42 1"/>
              </a:gdLst>
              <a:ahLst/>
              <a:cxnLst>
                <a:cxn ang="3cd4">
                  <a:pos x="hc" y="t"/>
                </a:cxn>
                <a:cxn ang="0">
                  <a:pos x="r" y="vc"/>
                </a:cxn>
                <a:cxn ang="cd4">
                  <a:pos x="hc" y="b"/>
                </a:cxn>
                <a:cxn ang="cd2">
                  <a:pos x="l" y="vc"/>
                </a:cxn>
                <a:cxn ang="f77">
                  <a:pos x="f94" y="f95"/>
                </a:cxn>
                <a:cxn ang="f77">
                  <a:pos x="f96" y="f97"/>
                </a:cxn>
                <a:cxn ang="f77">
                  <a:pos x="f98" y="f99"/>
                </a:cxn>
                <a:cxn ang="f77">
                  <a:pos x="f100" y="f101"/>
                </a:cxn>
                <a:cxn ang="f77">
                  <a:pos x="f102" y="f103"/>
                </a:cxn>
                <a:cxn ang="f77">
                  <a:pos x="f104" y="f105"/>
                </a:cxn>
                <a:cxn ang="f77">
                  <a:pos x="f94" y="f95"/>
                </a:cxn>
              </a:cxnLst>
              <a:rect l="f90" t="f93" r="f91" b="f92"/>
              <a:pathLst>
                <a:path w="104152" h="185058">
                  <a:moveTo>
                    <a:pt x="f5" y="f7"/>
                  </a:moveTo>
                  <a:cubicBezTo>
                    <a:pt x="f8" y="f9"/>
                    <a:pt x="f10" y="f11"/>
                    <a:pt x="f12" y="f13"/>
                  </a:cubicBezTo>
                  <a:cubicBezTo>
                    <a:pt x="f14" y="f15"/>
                    <a:pt x="f16" y="f17"/>
                    <a:pt x="f18" y="f19"/>
                  </a:cubicBezTo>
                  <a:cubicBezTo>
                    <a:pt x="f20" y="f21"/>
                    <a:pt x="f22" y="f23"/>
                    <a:pt x="f6" y="f5"/>
                  </a:cubicBezTo>
                  <a:cubicBezTo>
                    <a:pt x="f24" y="f25"/>
                    <a:pt x="f26" y="f27"/>
                    <a:pt x="f28" y="f29"/>
                  </a:cubicBezTo>
                  <a:cubicBezTo>
                    <a:pt x="f30" y="f31"/>
                    <a:pt x="f32" y="f33"/>
                    <a:pt x="f34" y="f35"/>
                  </a:cubicBezTo>
                  <a:cubicBezTo>
                    <a:pt x="f36" y="f37"/>
                    <a:pt x="f38" y="f39"/>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4" name="Freeform: Shape 462">
              <a:extLst>
                <a:ext uri="{FF2B5EF4-FFF2-40B4-BE49-F238E27FC236}">
                  <a16:creationId xmlns:a16="http://schemas.microsoft.com/office/drawing/2014/main" id="{D49C2175-3A73-7608-0FF1-CBFC9B5A58A7}"/>
                </a:ext>
              </a:extLst>
            </p:cNvPr>
            <p:cNvSpPr/>
            <p:nvPr/>
          </p:nvSpPr>
          <p:spPr>
            <a:xfrm>
              <a:off x="3226533" y="5978191"/>
              <a:ext cx="842848" cy="241154"/>
            </a:xfrm>
            <a:custGeom>
              <a:avLst/>
              <a:gdLst>
                <a:gd name="f0" fmla="val 10800000"/>
                <a:gd name="f1" fmla="val 5400000"/>
                <a:gd name="f2" fmla="val 180"/>
                <a:gd name="f3" fmla="val w"/>
                <a:gd name="f4" fmla="val h"/>
                <a:gd name="f5" fmla="val 0"/>
                <a:gd name="f6" fmla="val 549053"/>
                <a:gd name="f7" fmla="val 157096"/>
                <a:gd name="f8" fmla="val 530937"/>
                <a:gd name="f9" fmla="val 157014"/>
                <a:gd name="f10" fmla="val 536975"/>
                <a:gd name="f11" fmla="val 154450"/>
                <a:gd name="f12" fmla="val 543014"/>
                <a:gd name="f13" fmla="val 151803"/>
                <a:gd name="f14" fmla="val 549054"/>
                <a:gd name="f15" fmla="val 149073"/>
                <a:gd name="f16" fmla="val 401636"/>
                <a:gd name="f17" fmla="val 147997"/>
                <a:gd name="f18" fmla="val 258602"/>
                <a:gd name="f19" fmla="val 118712"/>
                <a:gd name="f20" fmla="val 123841"/>
                <a:gd name="f21" fmla="val 61714"/>
                <a:gd name="f22" fmla="val 81072"/>
                <a:gd name="f23" fmla="val 43597"/>
                <a:gd name="f24" fmla="val 39791"/>
                <a:gd name="f25" fmla="val 22998"/>
                <a:gd name="f26" fmla="val 496"/>
                <a:gd name="f27" fmla="val 993"/>
                <a:gd name="f28" fmla="val 1489"/>
                <a:gd name="f29" fmla="val 4136"/>
                <a:gd name="f30" fmla="val 6866"/>
                <a:gd name="f31" fmla="val 82"/>
                <a:gd name="f32" fmla="val 9514"/>
                <a:gd name="f33" fmla="val 38881"/>
                <a:gd name="f34" fmla="val 31767"/>
                <a:gd name="f35" fmla="val 79169"/>
                <a:gd name="f36" fmla="val 51704"/>
                <a:gd name="f37" fmla="val 120697"/>
                <a:gd name="f38" fmla="val 69242"/>
                <a:gd name="f39" fmla="val 250908"/>
                <a:gd name="f40" fmla="val 124338"/>
                <a:gd name="f41" fmla="val 388813"/>
                <a:gd name="f42" fmla="val 153788"/>
                <a:gd name="f43" fmla="val 157097"/>
                <a:gd name="f44" fmla="+- 0 0 -90"/>
                <a:gd name="f45" fmla="*/ f3 1 549053"/>
                <a:gd name="f46" fmla="*/ f4 1 157096"/>
                <a:gd name="f47" fmla="+- f7 0 f5"/>
                <a:gd name="f48" fmla="+- f6 0 f5"/>
                <a:gd name="f49" fmla="*/ f44 f0 1"/>
                <a:gd name="f50" fmla="*/ f48 1 549053"/>
                <a:gd name="f51" fmla="*/ f47 1 157096"/>
                <a:gd name="f52" fmla="*/ 530937 f48 1"/>
                <a:gd name="f53" fmla="*/ 157014 f47 1"/>
                <a:gd name="f54" fmla="*/ 549054 f48 1"/>
                <a:gd name="f55" fmla="*/ 149073 f47 1"/>
                <a:gd name="f56" fmla="*/ 123841 f48 1"/>
                <a:gd name="f57" fmla="*/ 61714 f47 1"/>
                <a:gd name="f58" fmla="*/ 0 f48 1"/>
                <a:gd name="f59" fmla="*/ 0 f47 1"/>
                <a:gd name="f60" fmla="*/ 1489 f47 1"/>
                <a:gd name="f61" fmla="*/ 82 f48 1"/>
                <a:gd name="f62" fmla="*/ 9514 f47 1"/>
                <a:gd name="f63" fmla="*/ 120697 f48 1"/>
                <a:gd name="f64" fmla="*/ 69242 f47 1"/>
                <a:gd name="f65" fmla="*/ 157097 f47 1"/>
                <a:gd name="f66" fmla="*/ f49 1 f2"/>
                <a:gd name="f67" fmla="*/ f52 1 549053"/>
                <a:gd name="f68" fmla="*/ f53 1 157096"/>
                <a:gd name="f69" fmla="*/ f54 1 549053"/>
                <a:gd name="f70" fmla="*/ f55 1 157096"/>
                <a:gd name="f71" fmla="*/ f56 1 549053"/>
                <a:gd name="f72" fmla="*/ f57 1 157096"/>
                <a:gd name="f73" fmla="*/ f58 1 549053"/>
                <a:gd name="f74" fmla="*/ f59 1 157096"/>
                <a:gd name="f75" fmla="*/ f60 1 157096"/>
                <a:gd name="f76" fmla="*/ f61 1 549053"/>
                <a:gd name="f77" fmla="*/ f62 1 157096"/>
                <a:gd name="f78" fmla="*/ f63 1 549053"/>
                <a:gd name="f79" fmla="*/ f64 1 157096"/>
                <a:gd name="f80" fmla="*/ f65 1 157096"/>
                <a:gd name="f81" fmla="*/ f5 1 f50"/>
                <a:gd name="f82" fmla="*/ f6 1 f50"/>
                <a:gd name="f83" fmla="*/ f5 1 f51"/>
                <a:gd name="f84" fmla="*/ f7 1 f51"/>
                <a:gd name="f85" fmla="+- f66 0 f1"/>
                <a:gd name="f86" fmla="*/ f67 1 f50"/>
                <a:gd name="f87" fmla="*/ f68 1 f51"/>
                <a:gd name="f88" fmla="*/ f69 1 f50"/>
                <a:gd name="f89" fmla="*/ f70 1 f51"/>
                <a:gd name="f90" fmla="*/ f71 1 f50"/>
                <a:gd name="f91" fmla="*/ f72 1 f51"/>
                <a:gd name="f92" fmla="*/ f73 1 f50"/>
                <a:gd name="f93" fmla="*/ f74 1 f51"/>
                <a:gd name="f94" fmla="*/ f75 1 f51"/>
                <a:gd name="f95" fmla="*/ f76 1 f50"/>
                <a:gd name="f96" fmla="*/ f77 1 f51"/>
                <a:gd name="f97" fmla="*/ f78 1 f50"/>
                <a:gd name="f98" fmla="*/ f79 1 f51"/>
                <a:gd name="f99" fmla="*/ f80 1 f51"/>
                <a:gd name="f100" fmla="*/ f81 f45 1"/>
                <a:gd name="f101" fmla="*/ f82 f45 1"/>
                <a:gd name="f102" fmla="*/ f84 f46 1"/>
                <a:gd name="f103" fmla="*/ f83 f46 1"/>
                <a:gd name="f104" fmla="*/ f86 f45 1"/>
                <a:gd name="f105" fmla="*/ f87 f46 1"/>
                <a:gd name="f106" fmla="*/ f88 f45 1"/>
                <a:gd name="f107" fmla="*/ f89 f46 1"/>
                <a:gd name="f108" fmla="*/ f90 f45 1"/>
                <a:gd name="f109" fmla="*/ f91 f46 1"/>
                <a:gd name="f110" fmla="*/ f92 f45 1"/>
                <a:gd name="f111" fmla="*/ f93 f46 1"/>
                <a:gd name="f112" fmla="*/ f94 f46 1"/>
                <a:gd name="f113" fmla="*/ f95 f45 1"/>
                <a:gd name="f114" fmla="*/ f96 f46 1"/>
                <a:gd name="f115" fmla="*/ f97 f45 1"/>
                <a:gd name="f116" fmla="*/ f98 f46 1"/>
                <a:gd name="f117" fmla="*/ f99 f46 1"/>
              </a:gdLst>
              <a:ahLst/>
              <a:cxnLst>
                <a:cxn ang="3cd4">
                  <a:pos x="hc" y="t"/>
                </a:cxn>
                <a:cxn ang="0">
                  <a:pos x="r" y="vc"/>
                </a:cxn>
                <a:cxn ang="cd4">
                  <a:pos x="hc" y="b"/>
                </a:cxn>
                <a:cxn ang="cd2">
                  <a:pos x="l" y="vc"/>
                </a:cxn>
                <a:cxn ang="f85">
                  <a:pos x="f104" y="f105"/>
                </a:cxn>
                <a:cxn ang="f85">
                  <a:pos x="f106" y="f107"/>
                </a:cxn>
                <a:cxn ang="f85">
                  <a:pos x="f108" y="f109"/>
                </a:cxn>
                <a:cxn ang="f85">
                  <a:pos x="f110" y="f111"/>
                </a:cxn>
                <a:cxn ang="f85">
                  <a:pos x="f110" y="f112"/>
                </a:cxn>
                <a:cxn ang="f85">
                  <a:pos x="f113" y="f114"/>
                </a:cxn>
                <a:cxn ang="f85">
                  <a:pos x="f115" y="f116"/>
                </a:cxn>
                <a:cxn ang="f85">
                  <a:pos x="f104" y="f117"/>
                </a:cxn>
              </a:cxnLst>
              <a:rect l="f100" t="f103" r="f101" b="f102"/>
              <a:pathLst>
                <a:path w="549053" h="157096">
                  <a:moveTo>
                    <a:pt x="f8" y="f9"/>
                  </a:moveTo>
                  <a:cubicBezTo>
                    <a:pt x="f10" y="f11"/>
                    <a:pt x="f12" y="f13"/>
                    <a:pt x="f14" y="f15"/>
                  </a:cubicBezTo>
                  <a:cubicBezTo>
                    <a:pt x="f16" y="f17"/>
                    <a:pt x="f18" y="f19"/>
                    <a:pt x="f20" y="f21"/>
                  </a:cubicBezTo>
                  <a:cubicBezTo>
                    <a:pt x="f22" y="f23"/>
                    <a:pt x="f24" y="f25"/>
                    <a:pt x="f5" y="f5"/>
                  </a:cubicBezTo>
                  <a:cubicBezTo>
                    <a:pt x="f5" y="f26"/>
                    <a:pt x="f5" y="f27"/>
                    <a:pt x="f5" y="f28"/>
                  </a:cubicBezTo>
                  <a:cubicBezTo>
                    <a:pt x="f5" y="f29"/>
                    <a:pt x="f5" y="f30"/>
                    <a:pt x="f31" y="f32"/>
                  </a:cubicBezTo>
                  <a:cubicBezTo>
                    <a:pt x="f33" y="f34"/>
                    <a:pt x="f35" y="f36"/>
                    <a:pt x="f37" y="f38"/>
                  </a:cubicBezTo>
                  <a:cubicBezTo>
                    <a:pt x="f39" y="f40"/>
                    <a:pt x="f41" y="f42"/>
                    <a:pt x="f8"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5" name="Freeform: Shape 463">
              <a:extLst>
                <a:ext uri="{FF2B5EF4-FFF2-40B4-BE49-F238E27FC236}">
                  <a16:creationId xmlns:a16="http://schemas.microsoft.com/office/drawing/2014/main" id="{B833B6F6-3267-3D68-818D-55A4540A3018}"/>
                </a:ext>
              </a:extLst>
            </p:cNvPr>
            <p:cNvSpPr/>
            <p:nvPr/>
          </p:nvSpPr>
          <p:spPr>
            <a:xfrm>
              <a:off x="3866330" y="2776191"/>
              <a:ext cx="921971" cy="162680"/>
            </a:xfrm>
            <a:custGeom>
              <a:avLst/>
              <a:gdLst>
                <a:gd name="f0" fmla="val 10800000"/>
                <a:gd name="f1" fmla="val 5400000"/>
                <a:gd name="f2" fmla="val 180"/>
                <a:gd name="f3" fmla="val w"/>
                <a:gd name="f4" fmla="val h"/>
                <a:gd name="f5" fmla="val 0"/>
                <a:gd name="f6" fmla="val 600591"/>
                <a:gd name="f7" fmla="val 105972"/>
                <a:gd name="f8" fmla="val 573954"/>
                <a:gd name="f9" fmla="val 95631"/>
                <a:gd name="f10" fmla="val 581896"/>
                <a:gd name="f11" fmla="val 99023"/>
                <a:gd name="f12" fmla="val 589838"/>
                <a:gd name="f13" fmla="val 102498"/>
                <a:gd name="f14" fmla="val 597697"/>
                <a:gd name="f15" fmla="val 598607"/>
                <a:gd name="f16" fmla="val 103408"/>
                <a:gd name="f17" fmla="val 599682"/>
                <a:gd name="f18" fmla="val 100926"/>
                <a:gd name="f19" fmla="val 600592"/>
                <a:gd name="f20" fmla="val 98361"/>
                <a:gd name="f21" fmla="val 592816"/>
                <a:gd name="f22" fmla="val 94887"/>
                <a:gd name="f23" fmla="val 585039"/>
                <a:gd name="f24" fmla="val 91412"/>
                <a:gd name="f25" fmla="val 577180"/>
                <a:gd name="f26" fmla="val 88103"/>
                <a:gd name="f27" fmla="val 438862"/>
                <a:gd name="f28" fmla="val 29616"/>
                <a:gd name="f29" fmla="val 292023"/>
                <a:gd name="f30" fmla="val 140635"/>
                <a:gd name="f31" fmla="val 93232"/>
                <a:gd name="f32" fmla="val 46326"/>
                <a:gd name="f33" fmla="val 2895"/>
                <a:gd name="f34" fmla="val 8686"/>
                <a:gd name="f35" fmla="val 579"/>
                <a:gd name="f36" fmla="val 11333"/>
                <a:gd name="f37" fmla="val 1158"/>
                <a:gd name="f38" fmla="val 14063"/>
                <a:gd name="f39" fmla="val 1737"/>
                <a:gd name="f40" fmla="val 16711"/>
                <a:gd name="f41" fmla="val 47568"/>
                <a:gd name="f42" fmla="val 11002"/>
                <a:gd name="f43" fmla="val 93894"/>
                <a:gd name="f44" fmla="val 8190"/>
                <a:gd name="f45" fmla="val 140717"/>
                <a:gd name="f46" fmla="val 291031"/>
                <a:gd name="f47" fmla="val 436877"/>
                <a:gd name="f48" fmla="val 37640"/>
                <a:gd name="f49" fmla="val 574119"/>
                <a:gd name="f50" fmla="val 95714"/>
                <a:gd name="f51" fmla="+- 0 0 -90"/>
                <a:gd name="f52" fmla="*/ f3 1 600591"/>
                <a:gd name="f53" fmla="*/ f4 1 105972"/>
                <a:gd name="f54" fmla="+- f7 0 f5"/>
                <a:gd name="f55" fmla="+- f6 0 f5"/>
                <a:gd name="f56" fmla="*/ f51 f0 1"/>
                <a:gd name="f57" fmla="*/ f55 1 600591"/>
                <a:gd name="f58" fmla="*/ f54 1 105972"/>
                <a:gd name="f59" fmla="*/ 573954 f55 1"/>
                <a:gd name="f60" fmla="*/ 95631 f54 1"/>
                <a:gd name="f61" fmla="*/ 597697 f55 1"/>
                <a:gd name="f62" fmla="*/ 105972 f54 1"/>
                <a:gd name="f63" fmla="*/ 600592 f55 1"/>
                <a:gd name="f64" fmla="*/ 98361 f54 1"/>
                <a:gd name="f65" fmla="*/ 577180 f55 1"/>
                <a:gd name="f66" fmla="*/ 88103 f54 1"/>
                <a:gd name="f67" fmla="*/ 140635 f55 1"/>
                <a:gd name="f68" fmla="*/ 0 f54 1"/>
                <a:gd name="f69" fmla="*/ 0 f55 1"/>
                <a:gd name="f70" fmla="*/ 8686 f54 1"/>
                <a:gd name="f71" fmla="*/ 1737 f55 1"/>
                <a:gd name="f72" fmla="*/ 16711 f54 1"/>
                <a:gd name="f73" fmla="*/ 140717 f55 1"/>
                <a:gd name="f74" fmla="*/ 8190 f54 1"/>
                <a:gd name="f75" fmla="*/ 574119 f55 1"/>
                <a:gd name="f76" fmla="*/ 95714 f54 1"/>
                <a:gd name="f77" fmla="*/ f56 1 f2"/>
                <a:gd name="f78" fmla="*/ f59 1 600591"/>
                <a:gd name="f79" fmla="*/ f60 1 105972"/>
                <a:gd name="f80" fmla="*/ f61 1 600591"/>
                <a:gd name="f81" fmla="*/ f62 1 105972"/>
                <a:gd name="f82" fmla="*/ f63 1 600591"/>
                <a:gd name="f83" fmla="*/ f64 1 105972"/>
                <a:gd name="f84" fmla="*/ f65 1 600591"/>
                <a:gd name="f85" fmla="*/ f66 1 105972"/>
                <a:gd name="f86" fmla="*/ f67 1 600591"/>
                <a:gd name="f87" fmla="*/ f68 1 105972"/>
                <a:gd name="f88" fmla="*/ f69 1 600591"/>
                <a:gd name="f89" fmla="*/ f70 1 105972"/>
                <a:gd name="f90" fmla="*/ f71 1 600591"/>
                <a:gd name="f91" fmla="*/ f72 1 105972"/>
                <a:gd name="f92" fmla="*/ f73 1 600591"/>
                <a:gd name="f93" fmla="*/ f74 1 105972"/>
                <a:gd name="f94" fmla="*/ f75 1 600591"/>
                <a:gd name="f95" fmla="*/ f76 1 105972"/>
                <a:gd name="f96" fmla="*/ f5 1 f57"/>
                <a:gd name="f97" fmla="*/ f6 1 f57"/>
                <a:gd name="f98" fmla="*/ f5 1 f58"/>
                <a:gd name="f99" fmla="*/ f7 1 f58"/>
                <a:gd name="f100" fmla="+- f77 0 f1"/>
                <a:gd name="f101" fmla="*/ f78 1 f57"/>
                <a:gd name="f102" fmla="*/ f79 1 f58"/>
                <a:gd name="f103" fmla="*/ f80 1 f57"/>
                <a:gd name="f104" fmla="*/ f81 1 f58"/>
                <a:gd name="f105" fmla="*/ f82 1 f57"/>
                <a:gd name="f106" fmla="*/ f83 1 f58"/>
                <a:gd name="f107" fmla="*/ f84 1 f57"/>
                <a:gd name="f108" fmla="*/ f85 1 f58"/>
                <a:gd name="f109" fmla="*/ f86 1 f57"/>
                <a:gd name="f110" fmla="*/ f87 1 f58"/>
                <a:gd name="f111" fmla="*/ f88 1 f57"/>
                <a:gd name="f112" fmla="*/ f89 1 f58"/>
                <a:gd name="f113" fmla="*/ f90 1 f57"/>
                <a:gd name="f114" fmla="*/ f91 1 f58"/>
                <a:gd name="f115" fmla="*/ f92 1 f57"/>
                <a:gd name="f116" fmla="*/ f93 1 f58"/>
                <a:gd name="f117" fmla="*/ f94 1 f57"/>
                <a:gd name="f118" fmla="*/ f95 1 f58"/>
                <a:gd name="f119" fmla="*/ f96 f52 1"/>
                <a:gd name="f120" fmla="*/ f97 f52 1"/>
                <a:gd name="f121" fmla="*/ f99 f53 1"/>
                <a:gd name="f122" fmla="*/ f98 f53 1"/>
                <a:gd name="f123" fmla="*/ f101 f52 1"/>
                <a:gd name="f124" fmla="*/ f102 f53 1"/>
                <a:gd name="f125" fmla="*/ f103 f52 1"/>
                <a:gd name="f126" fmla="*/ f104 f53 1"/>
                <a:gd name="f127" fmla="*/ f105 f52 1"/>
                <a:gd name="f128" fmla="*/ f106 f53 1"/>
                <a:gd name="f129" fmla="*/ f107 f52 1"/>
                <a:gd name="f130" fmla="*/ f108 f53 1"/>
                <a:gd name="f131" fmla="*/ f109 f52 1"/>
                <a:gd name="f132" fmla="*/ f110 f53 1"/>
                <a:gd name="f133" fmla="*/ f111 f52 1"/>
                <a:gd name="f134" fmla="*/ f112 f53 1"/>
                <a:gd name="f135" fmla="*/ f113 f52 1"/>
                <a:gd name="f136" fmla="*/ f114 f53 1"/>
                <a:gd name="f137" fmla="*/ f115 f52 1"/>
                <a:gd name="f138" fmla="*/ f116 f53 1"/>
                <a:gd name="f139" fmla="*/ f117 f52 1"/>
                <a:gd name="f140" fmla="*/ f118 f53 1"/>
              </a:gdLst>
              <a:ahLst/>
              <a:cxnLst>
                <a:cxn ang="3cd4">
                  <a:pos x="hc" y="t"/>
                </a:cxn>
                <a:cxn ang="0">
                  <a:pos x="r" y="vc"/>
                </a:cxn>
                <a:cxn ang="cd4">
                  <a:pos x="hc" y="b"/>
                </a:cxn>
                <a:cxn ang="cd2">
                  <a:pos x="l" y="vc"/>
                </a:cxn>
                <a:cxn ang="f100">
                  <a:pos x="f123" y="f124"/>
                </a:cxn>
                <a:cxn ang="f100">
                  <a:pos x="f125" y="f126"/>
                </a:cxn>
                <a:cxn ang="f100">
                  <a:pos x="f127" y="f128"/>
                </a:cxn>
                <a:cxn ang="f100">
                  <a:pos x="f129" y="f130"/>
                </a:cxn>
                <a:cxn ang="f100">
                  <a:pos x="f131" y="f132"/>
                </a:cxn>
                <a:cxn ang="f100">
                  <a:pos x="f133" y="f134"/>
                </a:cxn>
                <a:cxn ang="f100">
                  <a:pos x="f135" y="f136"/>
                </a:cxn>
                <a:cxn ang="f100">
                  <a:pos x="f137" y="f138"/>
                </a:cxn>
                <a:cxn ang="f100">
                  <a:pos x="f139" y="f140"/>
                </a:cxn>
              </a:cxnLst>
              <a:rect l="f119" t="f122" r="f120" b="f121"/>
              <a:pathLst>
                <a:path w="600591" h="105972">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35" y="f36"/>
                    <a:pt x="f37" y="f38"/>
                    <a:pt x="f39" y="f40"/>
                  </a:cubicBezTo>
                  <a:cubicBezTo>
                    <a:pt x="f41" y="f42"/>
                    <a:pt x="f43" y="f44"/>
                    <a:pt x="f45" y="f44"/>
                  </a:cubicBezTo>
                  <a:cubicBezTo>
                    <a:pt x="f46" y="f44"/>
                    <a:pt x="f47" y="f48"/>
                    <a:pt x="f49" y="f5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6" name="Freeform: Shape 464">
              <a:extLst>
                <a:ext uri="{FF2B5EF4-FFF2-40B4-BE49-F238E27FC236}">
                  <a16:creationId xmlns:a16="http://schemas.microsoft.com/office/drawing/2014/main" id="{1ADA4B80-C35E-9277-AF77-BEF1B88B591D}"/>
                </a:ext>
              </a:extLst>
            </p:cNvPr>
            <p:cNvSpPr/>
            <p:nvPr/>
          </p:nvSpPr>
          <p:spPr>
            <a:xfrm>
              <a:off x="2360697" y="4529206"/>
              <a:ext cx="51937" cy="338684"/>
            </a:xfrm>
            <a:custGeom>
              <a:avLst/>
              <a:gdLst>
                <a:gd name="f0" fmla="val 10800000"/>
                <a:gd name="f1" fmla="val 5400000"/>
                <a:gd name="f2" fmla="val 180"/>
                <a:gd name="f3" fmla="val w"/>
                <a:gd name="f4" fmla="val h"/>
                <a:gd name="f5" fmla="val 0"/>
                <a:gd name="f6" fmla="val 33834"/>
                <a:gd name="f7" fmla="val 220630"/>
                <a:gd name="f8" fmla="val 1489"/>
                <a:gd name="f9" fmla="val 1406"/>
                <a:gd name="f10" fmla="val 75860"/>
                <a:gd name="f11" fmla="val 10010"/>
                <a:gd name="f12" fmla="val 148990"/>
                <a:gd name="f13" fmla="val 25728"/>
                <a:gd name="f14" fmla="val 220631"/>
                <a:gd name="f15" fmla="val 28458"/>
                <a:gd name="f16" fmla="val 220300"/>
                <a:gd name="f17" fmla="val 31105"/>
                <a:gd name="f18" fmla="val 219886"/>
                <a:gd name="f19" fmla="val 33835"/>
                <a:gd name="f20" fmla="val 219555"/>
                <a:gd name="f21" fmla="val 18117"/>
                <a:gd name="f22" fmla="val 147832"/>
                <a:gd name="f23" fmla="val 9513"/>
                <a:gd name="f24" fmla="val 74536"/>
                <a:gd name="f25" fmla="val 8190"/>
                <a:gd name="f26" fmla="val 5460"/>
                <a:gd name="f27" fmla="val 496"/>
                <a:gd name="f28" fmla="val 2730"/>
                <a:gd name="f29" fmla="val 993"/>
                <a:gd name="f30" fmla="val 83"/>
                <a:gd name="f31" fmla="val 1572"/>
                <a:gd name="f32" fmla="+- 0 0 -90"/>
                <a:gd name="f33" fmla="*/ f3 1 33834"/>
                <a:gd name="f34" fmla="*/ f4 1 220630"/>
                <a:gd name="f35" fmla="+- f7 0 f5"/>
                <a:gd name="f36" fmla="+- f6 0 f5"/>
                <a:gd name="f37" fmla="*/ f32 f0 1"/>
                <a:gd name="f38" fmla="*/ f36 1 33834"/>
                <a:gd name="f39" fmla="*/ f35 1 220630"/>
                <a:gd name="f40" fmla="*/ 0 f36 1"/>
                <a:gd name="f41" fmla="*/ 1489 f35 1"/>
                <a:gd name="f42" fmla="*/ 25728 f36 1"/>
                <a:gd name="f43" fmla="*/ 220631 f35 1"/>
                <a:gd name="f44" fmla="*/ 33835 f36 1"/>
                <a:gd name="f45" fmla="*/ 219555 f35 1"/>
                <a:gd name="f46" fmla="*/ 8190 f36 1"/>
                <a:gd name="f47" fmla="*/ 0 f35 1"/>
                <a:gd name="f48" fmla="*/ 83 f36 1"/>
                <a:gd name="f49" fmla="*/ 1572 f35 1"/>
                <a:gd name="f50" fmla="*/ f37 1 f2"/>
                <a:gd name="f51" fmla="*/ f40 1 33834"/>
                <a:gd name="f52" fmla="*/ f41 1 220630"/>
                <a:gd name="f53" fmla="*/ f42 1 33834"/>
                <a:gd name="f54" fmla="*/ f43 1 220630"/>
                <a:gd name="f55" fmla="*/ f44 1 33834"/>
                <a:gd name="f56" fmla="*/ f45 1 220630"/>
                <a:gd name="f57" fmla="*/ f46 1 33834"/>
                <a:gd name="f58" fmla="*/ f47 1 220630"/>
                <a:gd name="f59" fmla="*/ f48 1 33834"/>
                <a:gd name="f60" fmla="*/ f49 1 220630"/>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8"/>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3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8" y="f89"/>
                </a:cxn>
              </a:cxnLst>
              <a:rect l="f76" t="f79" r="f77" b="f78"/>
              <a:pathLst>
                <a:path w="33834" h="220630">
                  <a:moveTo>
                    <a:pt x="f5" y="f8"/>
                  </a:moveTo>
                  <a:cubicBezTo>
                    <a:pt x="f9" y="f10"/>
                    <a:pt x="f11" y="f12"/>
                    <a:pt x="f13" y="f14"/>
                  </a:cubicBezTo>
                  <a:cubicBezTo>
                    <a:pt x="f15" y="f16"/>
                    <a:pt x="f17" y="f18"/>
                    <a:pt x="f19" y="f20"/>
                  </a:cubicBezTo>
                  <a:cubicBezTo>
                    <a:pt x="f21" y="f22"/>
                    <a:pt x="f23" y="f24"/>
                    <a:pt x="f25" y="f5"/>
                  </a:cubicBezTo>
                  <a:cubicBezTo>
                    <a:pt x="f26" y="f27"/>
                    <a:pt x="f28" y="f29"/>
                    <a:pt x="f30" y="f3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7" name="Freeform: Shape 465">
              <a:extLst>
                <a:ext uri="{FF2B5EF4-FFF2-40B4-BE49-F238E27FC236}">
                  <a16:creationId xmlns:a16="http://schemas.microsoft.com/office/drawing/2014/main" id="{F0787422-8585-F3C4-728F-FD18D310D23D}"/>
                </a:ext>
              </a:extLst>
            </p:cNvPr>
            <p:cNvSpPr/>
            <p:nvPr/>
          </p:nvSpPr>
          <p:spPr>
            <a:xfrm>
              <a:off x="3688415" y="2791178"/>
              <a:ext cx="168011" cy="43049"/>
            </a:xfrm>
            <a:custGeom>
              <a:avLst/>
              <a:gdLst>
                <a:gd name="f0" fmla="val 10800000"/>
                <a:gd name="f1" fmla="val 5400000"/>
                <a:gd name="f2" fmla="val 180"/>
                <a:gd name="f3" fmla="val w"/>
                <a:gd name="f4" fmla="val h"/>
                <a:gd name="f5" fmla="val 0"/>
                <a:gd name="f6" fmla="val 109446"/>
                <a:gd name="f7" fmla="val 28044"/>
                <a:gd name="f8" fmla="val 36068"/>
                <a:gd name="f9" fmla="val 19524"/>
                <a:gd name="f10" fmla="val 72551"/>
                <a:gd name="f11" fmla="val 12822"/>
                <a:gd name="f12" fmla="val 109447"/>
                <a:gd name="f13" fmla="val 8024"/>
                <a:gd name="f14" fmla="val 108867"/>
                <a:gd name="f15" fmla="val 5377"/>
                <a:gd name="f16" fmla="val 108371"/>
                <a:gd name="f17" fmla="val 2730"/>
                <a:gd name="f18" fmla="val 107709"/>
                <a:gd name="f19" fmla="val 73626"/>
                <a:gd name="f20" fmla="val 4467"/>
                <a:gd name="f21" fmla="val 39956"/>
                <a:gd name="f22" fmla="val 10506"/>
                <a:gd name="f23" fmla="val 6535"/>
                <a:gd name="f24" fmla="val 18117"/>
                <a:gd name="f25" fmla="val 4384"/>
                <a:gd name="f26" fmla="val 21426"/>
                <a:gd name="f27" fmla="val 2151"/>
                <a:gd name="f28" fmla="val 24735"/>
                <a:gd name="f29" fmla="+- 0 0 -90"/>
                <a:gd name="f30" fmla="*/ f3 1 109446"/>
                <a:gd name="f31" fmla="*/ f4 1 28044"/>
                <a:gd name="f32" fmla="+- f7 0 f5"/>
                <a:gd name="f33" fmla="+- f6 0 f5"/>
                <a:gd name="f34" fmla="*/ f29 f0 1"/>
                <a:gd name="f35" fmla="*/ f33 1 109446"/>
                <a:gd name="f36" fmla="*/ f32 1 28044"/>
                <a:gd name="f37" fmla="*/ 0 f33 1"/>
                <a:gd name="f38" fmla="*/ 28044 f32 1"/>
                <a:gd name="f39" fmla="*/ 109447 f33 1"/>
                <a:gd name="f40" fmla="*/ 8024 f32 1"/>
                <a:gd name="f41" fmla="*/ 107709 f33 1"/>
                <a:gd name="f42" fmla="*/ 0 f32 1"/>
                <a:gd name="f43" fmla="*/ 6535 f33 1"/>
                <a:gd name="f44" fmla="*/ 18117 f32 1"/>
                <a:gd name="f45" fmla="*/ f34 1 f2"/>
                <a:gd name="f46" fmla="*/ f37 1 109446"/>
                <a:gd name="f47" fmla="*/ f38 1 28044"/>
                <a:gd name="f48" fmla="*/ f39 1 109446"/>
                <a:gd name="f49" fmla="*/ f40 1 28044"/>
                <a:gd name="f50" fmla="*/ f41 1 109446"/>
                <a:gd name="f51" fmla="*/ f42 1 28044"/>
                <a:gd name="f52" fmla="*/ f43 1 109446"/>
                <a:gd name="f53" fmla="*/ f44 1 28044"/>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109446" h="28044">
                  <a:moveTo>
                    <a:pt x="f5" y="f7"/>
                  </a:moveTo>
                  <a:cubicBezTo>
                    <a:pt x="f8" y="f9"/>
                    <a:pt x="f10" y="f11"/>
                    <a:pt x="f12" y="f13"/>
                  </a:cubicBezTo>
                  <a:cubicBezTo>
                    <a:pt x="f14" y="f15"/>
                    <a:pt x="f16" y="f17"/>
                    <a:pt x="f18" y="f5"/>
                  </a:cubicBezTo>
                  <a:cubicBezTo>
                    <a:pt x="f19" y="f20"/>
                    <a:pt x="f21" y="f22"/>
                    <a:pt x="f23" y="f24"/>
                  </a:cubicBezTo>
                  <a:cubicBezTo>
                    <a:pt x="f25" y="f26"/>
                    <a:pt x="f27" y="f28"/>
                    <a:pt x="f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8" name="Freeform: Shape 466">
              <a:extLst>
                <a:ext uri="{FF2B5EF4-FFF2-40B4-BE49-F238E27FC236}">
                  <a16:creationId xmlns:a16="http://schemas.microsoft.com/office/drawing/2014/main" id="{2ADC19C1-1519-9DF6-93C4-430D892EAA27}"/>
                </a:ext>
              </a:extLst>
            </p:cNvPr>
            <p:cNvSpPr/>
            <p:nvPr/>
          </p:nvSpPr>
          <p:spPr>
            <a:xfrm>
              <a:off x="4071932" y="6192051"/>
              <a:ext cx="237981" cy="27560"/>
            </a:xfrm>
            <a:custGeom>
              <a:avLst/>
              <a:gdLst>
                <a:gd name="f0" fmla="val 10800000"/>
                <a:gd name="f1" fmla="val 5400000"/>
                <a:gd name="f2" fmla="val 180"/>
                <a:gd name="f3" fmla="val w"/>
                <a:gd name="f4" fmla="val h"/>
                <a:gd name="f5" fmla="val 0"/>
                <a:gd name="f6" fmla="val 155029"/>
                <a:gd name="f7" fmla="val 17951"/>
                <a:gd name="f8" fmla="val 2151"/>
                <a:gd name="f9" fmla="val 4385"/>
                <a:gd name="f10" fmla="val 6536"/>
                <a:gd name="f11" fmla="val 55427"/>
                <a:gd name="f12" fmla="val 103822"/>
                <a:gd name="f13" fmla="val 14808"/>
                <a:gd name="f14" fmla="val 151637"/>
                <a:gd name="f15" fmla="val 8686"/>
                <a:gd name="f16" fmla="val 152796"/>
                <a:gd name="f17" fmla="val 5791"/>
                <a:gd name="f18" fmla="val 153871"/>
                <a:gd name="f19" fmla="val 2895"/>
                <a:gd name="f20" fmla="val 109861"/>
                <a:gd name="f21" fmla="val 6039"/>
                <a:gd name="f22" fmla="val 64196"/>
                <a:gd name="f23" fmla="val 9265"/>
                <a:gd name="f24" fmla="val 18035"/>
                <a:gd name="f25" fmla="val 9679"/>
                <a:gd name="f26" fmla="val 12078"/>
                <a:gd name="f27" fmla="val 12492"/>
                <a:gd name="f28" fmla="val 15221"/>
                <a:gd name="f29" fmla="val 17869"/>
                <a:gd name="f30" fmla="+- 0 0 -90"/>
                <a:gd name="f31" fmla="*/ f3 1 155029"/>
                <a:gd name="f32" fmla="*/ f4 1 17951"/>
                <a:gd name="f33" fmla="+- f7 0 f5"/>
                <a:gd name="f34" fmla="+- f6 0 f5"/>
                <a:gd name="f35" fmla="*/ f30 f0 1"/>
                <a:gd name="f36" fmla="*/ f34 1 155029"/>
                <a:gd name="f37" fmla="*/ f33 1 17951"/>
                <a:gd name="f38" fmla="*/ 0 f34 1"/>
                <a:gd name="f39" fmla="*/ 17951 f33 1"/>
                <a:gd name="f40" fmla="*/ 6536 f34 1"/>
                <a:gd name="f41" fmla="*/ 151637 f34 1"/>
                <a:gd name="f42" fmla="*/ 8686 f33 1"/>
                <a:gd name="f43" fmla="*/ 155029 f34 1"/>
                <a:gd name="f44" fmla="*/ 0 f33 1"/>
                <a:gd name="f45" fmla="*/ 18035 f34 1"/>
                <a:gd name="f46" fmla="*/ 9679 f33 1"/>
                <a:gd name="f47" fmla="*/ 17869 f33 1"/>
                <a:gd name="f48" fmla="*/ f35 1 f2"/>
                <a:gd name="f49" fmla="*/ f38 1 155029"/>
                <a:gd name="f50" fmla="*/ f39 1 17951"/>
                <a:gd name="f51" fmla="*/ f40 1 155029"/>
                <a:gd name="f52" fmla="*/ f41 1 155029"/>
                <a:gd name="f53" fmla="*/ f42 1 17951"/>
                <a:gd name="f54" fmla="*/ f43 1 155029"/>
                <a:gd name="f55" fmla="*/ f44 1 17951"/>
                <a:gd name="f56" fmla="*/ f45 1 155029"/>
                <a:gd name="f57" fmla="*/ f46 1 17951"/>
                <a:gd name="f58" fmla="*/ f47 1 17951"/>
                <a:gd name="f59" fmla="*/ f5 1 f36"/>
                <a:gd name="f60" fmla="*/ f6 1 f36"/>
                <a:gd name="f61" fmla="*/ f5 1 f37"/>
                <a:gd name="f62" fmla="*/ f7 1 f37"/>
                <a:gd name="f63" fmla="+- f48 0 f1"/>
                <a:gd name="f64" fmla="*/ f49 1 f36"/>
                <a:gd name="f65" fmla="*/ f50 1 f37"/>
                <a:gd name="f66" fmla="*/ f51 1 f36"/>
                <a:gd name="f67" fmla="*/ f52 1 f36"/>
                <a:gd name="f68" fmla="*/ f53 1 f37"/>
                <a:gd name="f69" fmla="*/ f54 1 f36"/>
                <a:gd name="f70" fmla="*/ f55 1 f37"/>
                <a:gd name="f71" fmla="*/ f56 1 f36"/>
                <a:gd name="f72" fmla="*/ f57 1 f37"/>
                <a:gd name="f73" fmla="*/ f58 1 f37"/>
                <a:gd name="f74" fmla="*/ f59 f31 1"/>
                <a:gd name="f75" fmla="*/ f60 f31 1"/>
                <a:gd name="f76" fmla="*/ f62 f32 1"/>
                <a:gd name="f77" fmla="*/ f61 f32 1"/>
                <a:gd name="f78" fmla="*/ f64 f31 1"/>
                <a:gd name="f79" fmla="*/ f65 f32 1"/>
                <a:gd name="f80" fmla="*/ f66 f31 1"/>
                <a:gd name="f81" fmla="*/ f67 f31 1"/>
                <a:gd name="f82" fmla="*/ f68 f32 1"/>
                <a:gd name="f83" fmla="*/ f69 f31 1"/>
                <a:gd name="f84" fmla="*/ f70 f32 1"/>
                <a:gd name="f85" fmla="*/ f71 f31 1"/>
                <a:gd name="f86" fmla="*/ f72 f32 1"/>
                <a:gd name="f87" fmla="*/ f73 f32 1"/>
              </a:gdLst>
              <a:ahLst/>
              <a:cxnLst>
                <a:cxn ang="3cd4">
                  <a:pos x="hc" y="t"/>
                </a:cxn>
                <a:cxn ang="0">
                  <a:pos x="r" y="vc"/>
                </a:cxn>
                <a:cxn ang="cd4">
                  <a:pos x="hc" y="b"/>
                </a:cxn>
                <a:cxn ang="cd2">
                  <a:pos x="l" y="vc"/>
                </a:cxn>
                <a:cxn ang="f63">
                  <a:pos x="f78" y="f79"/>
                </a:cxn>
                <a:cxn ang="f63">
                  <a:pos x="f80" y="f79"/>
                </a:cxn>
                <a:cxn ang="f63">
                  <a:pos x="f81" y="f82"/>
                </a:cxn>
                <a:cxn ang="f63">
                  <a:pos x="f83" y="f84"/>
                </a:cxn>
                <a:cxn ang="f63">
                  <a:pos x="f85" y="f86"/>
                </a:cxn>
                <a:cxn ang="f63">
                  <a:pos x="f78" y="f87"/>
                </a:cxn>
              </a:cxnLst>
              <a:rect l="f74" t="f77" r="f75" b="f76"/>
              <a:pathLst>
                <a:path w="155029" h="17951">
                  <a:moveTo>
                    <a:pt x="f5" y="f7"/>
                  </a:moveTo>
                  <a:cubicBezTo>
                    <a:pt x="f8" y="f7"/>
                    <a:pt x="f9" y="f7"/>
                    <a:pt x="f10" y="f7"/>
                  </a:cubicBezTo>
                  <a:cubicBezTo>
                    <a:pt x="f11" y="f7"/>
                    <a:pt x="f12" y="f13"/>
                    <a:pt x="f14" y="f15"/>
                  </a:cubicBezTo>
                  <a:cubicBezTo>
                    <a:pt x="f16" y="f17"/>
                    <a:pt x="f18" y="f19"/>
                    <a:pt x="f6" y="f5"/>
                  </a:cubicBezTo>
                  <a:cubicBezTo>
                    <a:pt x="f20" y="f21"/>
                    <a:pt x="f22" y="f23"/>
                    <a:pt x="f24" y="f25"/>
                  </a:cubicBezTo>
                  <a:cubicBezTo>
                    <a:pt x="f26" y="f27"/>
                    <a:pt x="f21"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89" name="Freeform: Shape 467">
              <a:extLst>
                <a:ext uri="{FF2B5EF4-FFF2-40B4-BE49-F238E27FC236}">
                  <a16:creationId xmlns:a16="http://schemas.microsoft.com/office/drawing/2014/main" id="{1CAFC738-D400-1CE4-4E2E-AF54FB1D2222}"/>
                </a:ext>
              </a:extLst>
            </p:cNvPr>
            <p:cNvSpPr/>
            <p:nvPr/>
          </p:nvSpPr>
          <p:spPr>
            <a:xfrm>
              <a:off x="2360194" y="3907953"/>
              <a:ext cx="115177" cy="610965"/>
            </a:xfrm>
            <a:custGeom>
              <a:avLst/>
              <a:gdLst>
                <a:gd name="f0" fmla="val 10800000"/>
                <a:gd name="f1" fmla="val 5400000"/>
                <a:gd name="f2" fmla="val 180"/>
                <a:gd name="f3" fmla="val w"/>
                <a:gd name="f4" fmla="val h"/>
                <a:gd name="f5" fmla="val 0"/>
                <a:gd name="f6" fmla="val 75032"/>
                <a:gd name="f7" fmla="val 397995"/>
                <a:gd name="f8" fmla="val 75033"/>
                <a:gd name="f9" fmla="val 3392"/>
                <a:gd name="f10" fmla="val 72551"/>
                <a:gd name="f11" fmla="val 2234"/>
                <a:gd name="f12" fmla="val 70069"/>
                <a:gd name="f13" fmla="val 1075"/>
                <a:gd name="f14" fmla="val 67587"/>
                <a:gd name="f15" fmla="val 22750"/>
                <a:gd name="f16" fmla="val 122848"/>
                <a:gd name="f17" fmla="val 251819"/>
                <a:gd name="f18" fmla="val 384346"/>
                <a:gd name="f19" fmla="val 388896"/>
                <a:gd name="f20" fmla="val 83"/>
                <a:gd name="f21" fmla="val 393446"/>
                <a:gd name="f22" fmla="val 166"/>
                <a:gd name="f23" fmla="val 397996"/>
                <a:gd name="f24" fmla="val 2895"/>
                <a:gd name="f25" fmla="val 397417"/>
                <a:gd name="f26" fmla="val 5625"/>
                <a:gd name="f27" fmla="val 397003"/>
                <a:gd name="f28" fmla="val 8273"/>
                <a:gd name="f29" fmla="val 396424"/>
                <a:gd name="f30" fmla="val 392370"/>
                <a:gd name="f31" fmla="val 8107"/>
                <a:gd name="f32" fmla="val 388400"/>
                <a:gd name="f33" fmla="val 253059"/>
                <a:gd name="f34" fmla="val 30609"/>
                <a:gd name="f35" fmla="val 125165"/>
                <a:gd name="f36" fmla="val 74950"/>
                <a:gd name="f37" fmla="val 3475"/>
                <a:gd name="f38" fmla="+- 0 0 -90"/>
                <a:gd name="f39" fmla="*/ f3 1 75032"/>
                <a:gd name="f40" fmla="*/ f4 1 397995"/>
                <a:gd name="f41" fmla="+- f7 0 f5"/>
                <a:gd name="f42" fmla="+- f6 0 f5"/>
                <a:gd name="f43" fmla="*/ f38 f0 1"/>
                <a:gd name="f44" fmla="*/ f42 1 75032"/>
                <a:gd name="f45" fmla="*/ f41 1 397995"/>
                <a:gd name="f46" fmla="*/ 75033 f42 1"/>
                <a:gd name="f47" fmla="*/ 3392 f41 1"/>
                <a:gd name="f48" fmla="*/ 67587 f42 1"/>
                <a:gd name="f49" fmla="*/ 0 f41 1"/>
                <a:gd name="f50" fmla="*/ 0 f42 1"/>
                <a:gd name="f51" fmla="*/ 384346 f41 1"/>
                <a:gd name="f52" fmla="*/ 166 f42 1"/>
                <a:gd name="f53" fmla="*/ 397996 f41 1"/>
                <a:gd name="f54" fmla="*/ 8273 f42 1"/>
                <a:gd name="f55" fmla="*/ 396424 f41 1"/>
                <a:gd name="f56" fmla="*/ 8107 f42 1"/>
                <a:gd name="f57" fmla="*/ 74950 f42 1"/>
                <a:gd name="f58" fmla="*/ 3475 f41 1"/>
                <a:gd name="f59" fmla="*/ f43 1 f2"/>
                <a:gd name="f60" fmla="*/ f46 1 75032"/>
                <a:gd name="f61" fmla="*/ f47 1 397995"/>
                <a:gd name="f62" fmla="*/ f48 1 75032"/>
                <a:gd name="f63" fmla="*/ f49 1 397995"/>
                <a:gd name="f64" fmla="*/ f50 1 75032"/>
                <a:gd name="f65" fmla="*/ f51 1 397995"/>
                <a:gd name="f66" fmla="*/ f52 1 75032"/>
                <a:gd name="f67" fmla="*/ f53 1 397995"/>
                <a:gd name="f68" fmla="*/ f54 1 75032"/>
                <a:gd name="f69" fmla="*/ f55 1 397995"/>
                <a:gd name="f70" fmla="*/ f56 1 75032"/>
                <a:gd name="f71" fmla="*/ f57 1 75032"/>
                <a:gd name="f72" fmla="*/ f58 1 397995"/>
                <a:gd name="f73" fmla="*/ f5 1 f44"/>
                <a:gd name="f74" fmla="*/ f6 1 f44"/>
                <a:gd name="f75" fmla="*/ f5 1 f45"/>
                <a:gd name="f76" fmla="*/ f7 1 f45"/>
                <a:gd name="f77" fmla="+- f59 0 f1"/>
                <a:gd name="f78" fmla="*/ f60 1 f44"/>
                <a:gd name="f79" fmla="*/ f61 1 f45"/>
                <a:gd name="f80" fmla="*/ f62 1 f44"/>
                <a:gd name="f81" fmla="*/ f63 1 f45"/>
                <a:gd name="f82" fmla="*/ f64 1 f44"/>
                <a:gd name="f83" fmla="*/ f65 1 f45"/>
                <a:gd name="f84" fmla="*/ f66 1 f44"/>
                <a:gd name="f85" fmla="*/ f67 1 f45"/>
                <a:gd name="f86" fmla="*/ f68 1 f44"/>
                <a:gd name="f87" fmla="*/ f69 1 f45"/>
                <a:gd name="f88" fmla="*/ f70 1 f44"/>
                <a:gd name="f89" fmla="*/ f71 1 f44"/>
                <a:gd name="f90" fmla="*/ f72 1 f45"/>
                <a:gd name="f91" fmla="*/ f73 f39 1"/>
                <a:gd name="f92" fmla="*/ f74 f39 1"/>
                <a:gd name="f93" fmla="*/ f76 f40 1"/>
                <a:gd name="f94" fmla="*/ f75 f40 1"/>
                <a:gd name="f95" fmla="*/ f78 f39 1"/>
                <a:gd name="f96" fmla="*/ f79 f40 1"/>
                <a:gd name="f97" fmla="*/ f80 f39 1"/>
                <a:gd name="f98" fmla="*/ f81 f40 1"/>
                <a:gd name="f99" fmla="*/ f82 f39 1"/>
                <a:gd name="f100" fmla="*/ f83 f40 1"/>
                <a:gd name="f101" fmla="*/ f84 f39 1"/>
                <a:gd name="f102" fmla="*/ f85 f40 1"/>
                <a:gd name="f103" fmla="*/ f86 f39 1"/>
                <a:gd name="f104" fmla="*/ f87 f40 1"/>
                <a:gd name="f105" fmla="*/ f88 f39 1"/>
                <a:gd name="f106" fmla="*/ f89 f39 1"/>
                <a:gd name="f107" fmla="*/ f90 f40 1"/>
              </a:gdLst>
              <a:ahLst/>
              <a:cxnLst>
                <a:cxn ang="3cd4">
                  <a:pos x="hc" y="t"/>
                </a:cxn>
                <a:cxn ang="0">
                  <a:pos x="r" y="vc"/>
                </a:cxn>
                <a:cxn ang="cd4">
                  <a:pos x="hc" y="b"/>
                </a:cxn>
                <a:cxn ang="cd2">
                  <a:pos x="l" y="vc"/>
                </a:cxn>
                <a:cxn ang="f77">
                  <a:pos x="f95" y="f96"/>
                </a:cxn>
                <a:cxn ang="f77">
                  <a:pos x="f97" y="f98"/>
                </a:cxn>
                <a:cxn ang="f77">
                  <a:pos x="f99" y="f100"/>
                </a:cxn>
                <a:cxn ang="f77">
                  <a:pos x="f101" y="f102"/>
                </a:cxn>
                <a:cxn ang="f77">
                  <a:pos x="f103" y="f104"/>
                </a:cxn>
                <a:cxn ang="f77">
                  <a:pos x="f105" y="f100"/>
                </a:cxn>
                <a:cxn ang="f77">
                  <a:pos x="f106" y="f107"/>
                </a:cxn>
              </a:cxnLst>
              <a:rect l="f91" t="f94" r="f92" b="f93"/>
              <a:pathLst>
                <a:path w="75032" h="397995">
                  <a:moveTo>
                    <a:pt x="f8" y="f9"/>
                  </a:moveTo>
                  <a:cubicBezTo>
                    <a:pt x="f10" y="f11"/>
                    <a:pt x="f12" y="f13"/>
                    <a:pt x="f14" y="f5"/>
                  </a:cubicBezTo>
                  <a:cubicBezTo>
                    <a:pt x="f15" y="f16"/>
                    <a:pt x="f5" y="f17"/>
                    <a:pt x="f5" y="f18"/>
                  </a:cubicBezTo>
                  <a:cubicBezTo>
                    <a:pt x="f5" y="f19"/>
                    <a:pt x="f20" y="f21"/>
                    <a:pt x="f22" y="f23"/>
                  </a:cubicBezTo>
                  <a:cubicBezTo>
                    <a:pt x="f24" y="f25"/>
                    <a:pt x="f26" y="f27"/>
                    <a:pt x="f28" y="f29"/>
                  </a:cubicBezTo>
                  <a:cubicBezTo>
                    <a:pt x="f28" y="f30"/>
                    <a:pt x="f31" y="f32"/>
                    <a:pt x="f31" y="f18"/>
                  </a:cubicBezTo>
                  <a:cubicBezTo>
                    <a:pt x="f31" y="f33"/>
                    <a:pt x="f34" y="f35"/>
                    <a:pt x="f36" y="f3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0" name="Freeform: Shape 468">
              <a:extLst>
                <a:ext uri="{FF2B5EF4-FFF2-40B4-BE49-F238E27FC236}">
                  <a16:creationId xmlns:a16="http://schemas.microsoft.com/office/drawing/2014/main" id="{0B3C294D-EC25-8B01-6F28-C55571E983A2}"/>
                </a:ext>
              </a:extLst>
            </p:cNvPr>
            <p:cNvSpPr/>
            <p:nvPr/>
          </p:nvSpPr>
          <p:spPr>
            <a:xfrm>
              <a:off x="4795150" y="2932526"/>
              <a:ext cx="1008574" cy="1560359"/>
            </a:xfrm>
            <a:custGeom>
              <a:avLst/>
              <a:gdLst>
                <a:gd name="f0" fmla="val 10800000"/>
                <a:gd name="f1" fmla="val 5400000"/>
                <a:gd name="f2" fmla="val 180"/>
                <a:gd name="f3" fmla="val w"/>
                <a:gd name="f4" fmla="val h"/>
                <a:gd name="f5" fmla="val 0"/>
                <a:gd name="f6" fmla="val 657011"/>
                <a:gd name="f7" fmla="val 1016456"/>
                <a:gd name="f8" fmla="val 328589"/>
                <a:gd name="f9" fmla="val 226670"/>
                <a:gd name="f10" fmla="val 326934"/>
                <a:gd name="f11" fmla="val 225015"/>
                <a:gd name="f12" fmla="val 325197"/>
                <a:gd name="f13" fmla="val 223361"/>
                <a:gd name="f14" fmla="val 323542"/>
                <a:gd name="f15" fmla="val 221706"/>
                <a:gd name="f16" fmla="val 321557"/>
                <a:gd name="f17" fmla="val 219721"/>
                <a:gd name="f18" fmla="val 319488"/>
                <a:gd name="f19" fmla="val 217735"/>
                <a:gd name="f20" fmla="val 317420"/>
                <a:gd name="f21" fmla="val 215750"/>
                <a:gd name="f22" fmla="val 282758"/>
                <a:gd name="f23" fmla="val 182080"/>
                <a:gd name="f24" fmla="val 246359"/>
                <a:gd name="f25" fmla="val 150810"/>
                <a:gd name="f26" fmla="val 208139"/>
                <a:gd name="f27" fmla="val 122104"/>
                <a:gd name="f28" fmla="val 205326"/>
                <a:gd name="f29" fmla="val 119953"/>
                <a:gd name="f30" fmla="val 202431"/>
                <a:gd name="f31" fmla="val 117885"/>
                <a:gd name="f32" fmla="val 199618"/>
                <a:gd name="f33" fmla="val 115817"/>
                <a:gd name="f34" fmla="val 148990"/>
                <a:gd name="f35" fmla="val 78590"/>
                <a:gd name="f36" fmla="val 95466"/>
                <a:gd name="f37" fmla="val 45665"/>
                <a:gd name="f38" fmla="val 39130"/>
                <a:gd name="f39" fmla="val 17373"/>
                <a:gd name="f40" fmla="val 35903"/>
                <a:gd name="f41" fmla="val 15718"/>
                <a:gd name="f42" fmla="val 32677"/>
                <a:gd name="f43" fmla="val 14146"/>
                <a:gd name="f44" fmla="val 29368"/>
                <a:gd name="f45" fmla="val 12574"/>
                <a:gd name="f46" fmla="val 20599"/>
                <a:gd name="f47" fmla="val 8273"/>
                <a:gd name="f48" fmla="val 11830"/>
                <a:gd name="f49" fmla="val 4054"/>
                <a:gd name="f50" fmla="val 2896"/>
                <a:gd name="f51" fmla="val 1985"/>
                <a:gd name="f52" fmla="val 2564"/>
                <a:gd name="f53" fmla="val 910"/>
                <a:gd name="f54" fmla="val 5129"/>
                <a:gd name="f55" fmla="val 7611"/>
                <a:gd name="f56" fmla="val 10837"/>
                <a:gd name="f57" fmla="val 21509"/>
                <a:gd name="f58" fmla="val 17703"/>
                <a:gd name="f59" fmla="val 32181"/>
                <a:gd name="f60" fmla="val 22998"/>
                <a:gd name="f61" fmla="val 35407"/>
                <a:gd name="f62" fmla="val 24570"/>
                <a:gd name="f63" fmla="val 38633"/>
                <a:gd name="f64" fmla="val 26142"/>
                <a:gd name="f65" fmla="val 41859"/>
                <a:gd name="f66" fmla="val 27796"/>
                <a:gd name="f67" fmla="val 97452"/>
                <a:gd name="f68" fmla="val 56171"/>
                <a:gd name="f69" fmla="val 150314"/>
                <a:gd name="f70" fmla="val 89096"/>
                <a:gd name="f71" fmla="val 200280"/>
                <a:gd name="f72" fmla="val 126323"/>
                <a:gd name="f73" fmla="val 203175"/>
                <a:gd name="f74" fmla="val 128474"/>
                <a:gd name="f75" fmla="val 205988"/>
                <a:gd name="f76" fmla="val 130707"/>
                <a:gd name="f77" fmla="val 208884"/>
                <a:gd name="f78" fmla="val 132858"/>
                <a:gd name="f79" fmla="val 244208"/>
                <a:gd name="f80" fmla="val 159744"/>
                <a:gd name="f81" fmla="val 277960"/>
                <a:gd name="f82" fmla="val 188781"/>
                <a:gd name="f83" fmla="val 310140"/>
                <a:gd name="f84" fmla="val 219969"/>
                <a:gd name="f85" fmla="val 312126"/>
                <a:gd name="f86" fmla="val 221954"/>
                <a:gd name="f87" fmla="val 314194"/>
                <a:gd name="f88" fmla="val 223857"/>
                <a:gd name="f89" fmla="val 316180"/>
                <a:gd name="f90" fmla="val 225842"/>
                <a:gd name="f91" fmla="val 318413"/>
                <a:gd name="f92" fmla="val 228076"/>
                <a:gd name="f93" fmla="val 320647"/>
                <a:gd name="f94" fmla="val 230144"/>
                <a:gd name="f95" fmla="val 322881"/>
                <a:gd name="f96" fmla="val 232378"/>
                <a:gd name="f97" fmla="val 425130"/>
                <a:gd name="f98" fmla="val 334627"/>
                <a:gd name="f99" fmla="val 505457"/>
                <a:gd name="f100" fmla="val 453753"/>
                <a:gd name="f101" fmla="val 561463"/>
                <a:gd name="f102" fmla="val 586280"/>
                <a:gd name="f103" fmla="val 581565"/>
                <a:gd name="f104" fmla="val 633848"/>
                <a:gd name="f105" fmla="val 598193"/>
                <a:gd name="f106" fmla="val 682408"/>
                <a:gd name="f107" fmla="val 611347"/>
                <a:gd name="f108" fmla="val 731796"/>
                <a:gd name="f109" fmla="val 612257"/>
                <a:gd name="f110" fmla="val 735105"/>
                <a:gd name="f111" fmla="val 613166"/>
                <a:gd name="f112" fmla="val 738414"/>
                <a:gd name="f113" fmla="val 613994"/>
                <a:gd name="f114" fmla="val 741723"/>
                <a:gd name="f115" fmla="val 630456"/>
                <a:gd name="f116" fmla="val 805753"/>
                <a:gd name="f117" fmla="val 641128"/>
                <a:gd name="f118" fmla="val 871272"/>
                <a:gd name="f119" fmla="val 645926"/>
                <a:gd name="f120" fmla="val 937784"/>
                <a:gd name="f121" fmla="val 646175"/>
                <a:gd name="f122" fmla="val 941341"/>
                <a:gd name="f123" fmla="val 646340"/>
                <a:gd name="f124" fmla="val 944981"/>
                <a:gd name="f125" fmla="val 646588"/>
                <a:gd name="f126" fmla="val 948538"/>
                <a:gd name="f127" fmla="val 647912"/>
                <a:gd name="f128" fmla="val 969468"/>
                <a:gd name="f129" fmla="val 648656"/>
                <a:gd name="f130" fmla="val 990563"/>
                <a:gd name="f131" fmla="val 648821"/>
                <a:gd name="f132" fmla="val 1011659"/>
                <a:gd name="f133" fmla="val 651551"/>
                <a:gd name="f134" fmla="val 1013230"/>
                <a:gd name="f135" fmla="val 654282"/>
                <a:gd name="f136" fmla="val 1014885"/>
                <a:gd name="f137" fmla="val 657012"/>
                <a:gd name="f138" fmla="val 1016457"/>
                <a:gd name="f139" fmla="val 995858"/>
                <a:gd name="f140" fmla="val 656350"/>
                <a:gd name="f141" fmla="val 975259"/>
                <a:gd name="f142" fmla="val 655191"/>
                <a:gd name="f143" fmla="val 954825"/>
                <a:gd name="f144" fmla="val 655026"/>
                <a:gd name="f145" fmla="val 951268"/>
                <a:gd name="f146" fmla="val 654778"/>
                <a:gd name="f147" fmla="val 947794"/>
                <a:gd name="f148" fmla="val 654530"/>
                <a:gd name="f149" fmla="val 944236"/>
                <a:gd name="f150" fmla="val 649814"/>
                <a:gd name="f151" fmla="val 872678"/>
                <a:gd name="f152" fmla="val 638316"/>
                <a:gd name="f153" fmla="val 802279"/>
                <a:gd name="f154" fmla="val 620281"/>
                <a:gd name="f155" fmla="val 733533"/>
                <a:gd name="f156" fmla="val 619371"/>
                <a:gd name="f157" fmla="val 730224"/>
                <a:gd name="f158" fmla="val 618544"/>
                <a:gd name="f159" fmla="val 726915"/>
                <a:gd name="f160" fmla="val 617634"/>
                <a:gd name="f161" fmla="val 723606"/>
                <a:gd name="f162" fmla="val 604563"/>
                <a:gd name="f163" fmla="val 675956"/>
                <a:gd name="f164" fmla="val 588431"/>
                <a:gd name="f165" fmla="val 629050"/>
                <a:gd name="f166" fmla="val 568991"/>
                <a:gd name="f167" fmla="val 583054"/>
                <a:gd name="f168" fmla="val 512489"/>
                <a:gd name="f169" fmla="val 449534"/>
                <a:gd name="f170" fmla="val 431665"/>
                <a:gd name="f171" fmla="val 329581"/>
                <a:gd name="f172" fmla="val 226504"/>
                <a:gd name="f173" fmla="+- 0 0 -90"/>
                <a:gd name="f174" fmla="*/ f3 1 657011"/>
                <a:gd name="f175" fmla="*/ f4 1 1016456"/>
                <a:gd name="f176" fmla="+- f7 0 f5"/>
                <a:gd name="f177" fmla="+- f6 0 f5"/>
                <a:gd name="f178" fmla="*/ f173 f0 1"/>
                <a:gd name="f179" fmla="*/ f177 1 657011"/>
                <a:gd name="f180" fmla="*/ f176 1 1016456"/>
                <a:gd name="f181" fmla="*/ 328589 f177 1"/>
                <a:gd name="f182" fmla="*/ 226670 f176 1"/>
                <a:gd name="f183" fmla="*/ 323542 f177 1"/>
                <a:gd name="f184" fmla="*/ 221706 f176 1"/>
                <a:gd name="f185" fmla="*/ 317420 f177 1"/>
                <a:gd name="f186" fmla="*/ 215750 f176 1"/>
                <a:gd name="f187" fmla="*/ 208139 f177 1"/>
                <a:gd name="f188" fmla="*/ 122104 f176 1"/>
                <a:gd name="f189" fmla="*/ 199618 f177 1"/>
                <a:gd name="f190" fmla="*/ 115817 f176 1"/>
                <a:gd name="f191" fmla="*/ 39130 f177 1"/>
                <a:gd name="f192" fmla="*/ 17373 f176 1"/>
                <a:gd name="f193" fmla="*/ 29368 f177 1"/>
                <a:gd name="f194" fmla="*/ 12574 f176 1"/>
                <a:gd name="f195" fmla="*/ 2896 f177 1"/>
                <a:gd name="f196" fmla="*/ 0 f176 1"/>
                <a:gd name="f197" fmla="*/ 0 f177 1"/>
                <a:gd name="f198" fmla="*/ 7611 f176 1"/>
                <a:gd name="f199" fmla="*/ 32181 f177 1"/>
                <a:gd name="f200" fmla="*/ 22998 f176 1"/>
                <a:gd name="f201" fmla="*/ 41859 f177 1"/>
                <a:gd name="f202" fmla="*/ 27796 f176 1"/>
                <a:gd name="f203" fmla="*/ 200280 f177 1"/>
                <a:gd name="f204" fmla="*/ 126323 f176 1"/>
                <a:gd name="f205" fmla="*/ 208884 f177 1"/>
                <a:gd name="f206" fmla="*/ 132858 f176 1"/>
                <a:gd name="f207" fmla="*/ 310140 f177 1"/>
                <a:gd name="f208" fmla="*/ 219969 f176 1"/>
                <a:gd name="f209" fmla="*/ 316180 f177 1"/>
                <a:gd name="f210" fmla="*/ 225842 f176 1"/>
                <a:gd name="f211" fmla="*/ 322881 f177 1"/>
                <a:gd name="f212" fmla="*/ 232378 f176 1"/>
                <a:gd name="f213" fmla="*/ 561463 f177 1"/>
                <a:gd name="f214" fmla="*/ 586280 f176 1"/>
                <a:gd name="f215" fmla="*/ 611347 f177 1"/>
                <a:gd name="f216" fmla="*/ 731796 f176 1"/>
                <a:gd name="f217" fmla="*/ 613994 f177 1"/>
                <a:gd name="f218" fmla="*/ 741723 f176 1"/>
                <a:gd name="f219" fmla="*/ 645926 f177 1"/>
                <a:gd name="f220" fmla="*/ 937784 f176 1"/>
                <a:gd name="f221" fmla="*/ 646588 f177 1"/>
                <a:gd name="f222" fmla="*/ 948538 f176 1"/>
                <a:gd name="f223" fmla="*/ 648821 f177 1"/>
                <a:gd name="f224" fmla="*/ 1011659 f176 1"/>
                <a:gd name="f225" fmla="*/ 657012 f177 1"/>
                <a:gd name="f226" fmla="*/ 1016457 f176 1"/>
                <a:gd name="f227" fmla="*/ 655191 f177 1"/>
                <a:gd name="f228" fmla="*/ 954825 f176 1"/>
                <a:gd name="f229" fmla="*/ 654530 f177 1"/>
                <a:gd name="f230" fmla="*/ 944236 f176 1"/>
                <a:gd name="f231" fmla="*/ 620281 f177 1"/>
                <a:gd name="f232" fmla="*/ 733533 f176 1"/>
                <a:gd name="f233" fmla="*/ 617634 f177 1"/>
                <a:gd name="f234" fmla="*/ 723606 f176 1"/>
                <a:gd name="f235" fmla="*/ 568991 f177 1"/>
                <a:gd name="f236" fmla="*/ 583054 f176 1"/>
                <a:gd name="f237" fmla="*/ 226504 f176 1"/>
                <a:gd name="f238" fmla="*/ f178 1 f2"/>
                <a:gd name="f239" fmla="*/ f181 1 657011"/>
                <a:gd name="f240" fmla="*/ f182 1 1016456"/>
                <a:gd name="f241" fmla="*/ f183 1 657011"/>
                <a:gd name="f242" fmla="*/ f184 1 1016456"/>
                <a:gd name="f243" fmla="*/ f185 1 657011"/>
                <a:gd name="f244" fmla="*/ f186 1 1016456"/>
                <a:gd name="f245" fmla="*/ f187 1 657011"/>
                <a:gd name="f246" fmla="*/ f188 1 1016456"/>
                <a:gd name="f247" fmla="*/ f189 1 657011"/>
                <a:gd name="f248" fmla="*/ f190 1 1016456"/>
                <a:gd name="f249" fmla="*/ f191 1 657011"/>
                <a:gd name="f250" fmla="*/ f192 1 1016456"/>
                <a:gd name="f251" fmla="*/ f193 1 657011"/>
                <a:gd name="f252" fmla="*/ f194 1 1016456"/>
                <a:gd name="f253" fmla="*/ f195 1 657011"/>
                <a:gd name="f254" fmla="*/ f196 1 1016456"/>
                <a:gd name="f255" fmla="*/ f197 1 657011"/>
                <a:gd name="f256" fmla="*/ f198 1 1016456"/>
                <a:gd name="f257" fmla="*/ f199 1 657011"/>
                <a:gd name="f258" fmla="*/ f200 1 1016456"/>
                <a:gd name="f259" fmla="*/ f201 1 657011"/>
                <a:gd name="f260" fmla="*/ f202 1 1016456"/>
                <a:gd name="f261" fmla="*/ f203 1 657011"/>
                <a:gd name="f262" fmla="*/ f204 1 1016456"/>
                <a:gd name="f263" fmla="*/ f205 1 657011"/>
                <a:gd name="f264" fmla="*/ f206 1 1016456"/>
                <a:gd name="f265" fmla="*/ f207 1 657011"/>
                <a:gd name="f266" fmla="*/ f208 1 1016456"/>
                <a:gd name="f267" fmla="*/ f209 1 657011"/>
                <a:gd name="f268" fmla="*/ f210 1 1016456"/>
                <a:gd name="f269" fmla="*/ f211 1 657011"/>
                <a:gd name="f270" fmla="*/ f212 1 1016456"/>
                <a:gd name="f271" fmla="*/ f213 1 657011"/>
                <a:gd name="f272" fmla="*/ f214 1 1016456"/>
                <a:gd name="f273" fmla="*/ f215 1 657011"/>
                <a:gd name="f274" fmla="*/ f216 1 1016456"/>
                <a:gd name="f275" fmla="*/ f217 1 657011"/>
                <a:gd name="f276" fmla="*/ f218 1 1016456"/>
                <a:gd name="f277" fmla="*/ f219 1 657011"/>
                <a:gd name="f278" fmla="*/ f220 1 1016456"/>
                <a:gd name="f279" fmla="*/ f221 1 657011"/>
                <a:gd name="f280" fmla="*/ f222 1 1016456"/>
                <a:gd name="f281" fmla="*/ f223 1 657011"/>
                <a:gd name="f282" fmla="*/ f224 1 1016456"/>
                <a:gd name="f283" fmla="*/ f225 1 657011"/>
                <a:gd name="f284" fmla="*/ f226 1 1016456"/>
                <a:gd name="f285" fmla="*/ f227 1 657011"/>
                <a:gd name="f286" fmla="*/ f228 1 1016456"/>
                <a:gd name="f287" fmla="*/ f229 1 657011"/>
                <a:gd name="f288" fmla="*/ f230 1 1016456"/>
                <a:gd name="f289" fmla="*/ f231 1 657011"/>
                <a:gd name="f290" fmla="*/ f232 1 1016456"/>
                <a:gd name="f291" fmla="*/ f233 1 657011"/>
                <a:gd name="f292" fmla="*/ f234 1 1016456"/>
                <a:gd name="f293" fmla="*/ f235 1 657011"/>
                <a:gd name="f294" fmla="*/ f236 1 1016456"/>
                <a:gd name="f295" fmla="*/ f237 1 1016456"/>
                <a:gd name="f296" fmla="*/ f5 1 f179"/>
                <a:gd name="f297" fmla="*/ f6 1 f179"/>
                <a:gd name="f298" fmla="*/ f5 1 f180"/>
                <a:gd name="f299" fmla="*/ f7 1 f180"/>
                <a:gd name="f300" fmla="+- f238 0 f1"/>
                <a:gd name="f301" fmla="*/ f239 1 f179"/>
                <a:gd name="f302" fmla="*/ f240 1 f180"/>
                <a:gd name="f303" fmla="*/ f241 1 f179"/>
                <a:gd name="f304" fmla="*/ f242 1 f180"/>
                <a:gd name="f305" fmla="*/ f243 1 f179"/>
                <a:gd name="f306" fmla="*/ f244 1 f180"/>
                <a:gd name="f307" fmla="*/ f245 1 f179"/>
                <a:gd name="f308" fmla="*/ f246 1 f180"/>
                <a:gd name="f309" fmla="*/ f247 1 f179"/>
                <a:gd name="f310" fmla="*/ f248 1 f180"/>
                <a:gd name="f311" fmla="*/ f249 1 f179"/>
                <a:gd name="f312" fmla="*/ f250 1 f180"/>
                <a:gd name="f313" fmla="*/ f251 1 f179"/>
                <a:gd name="f314" fmla="*/ f252 1 f180"/>
                <a:gd name="f315" fmla="*/ f253 1 f179"/>
                <a:gd name="f316" fmla="*/ f254 1 f180"/>
                <a:gd name="f317" fmla="*/ f255 1 f179"/>
                <a:gd name="f318" fmla="*/ f256 1 f180"/>
                <a:gd name="f319" fmla="*/ f257 1 f179"/>
                <a:gd name="f320" fmla="*/ f258 1 f180"/>
                <a:gd name="f321" fmla="*/ f259 1 f179"/>
                <a:gd name="f322" fmla="*/ f260 1 f180"/>
                <a:gd name="f323" fmla="*/ f261 1 f179"/>
                <a:gd name="f324" fmla="*/ f262 1 f180"/>
                <a:gd name="f325" fmla="*/ f263 1 f179"/>
                <a:gd name="f326" fmla="*/ f264 1 f180"/>
                <a:gd name="f327" fmla="*/ f265 1 f179"/>
                <a:gd name="f328" fmla="*/ f266 1 f180"/>
                <a:gd name="f329" fmla="*/ f267 1 f179"/>
                <a:gd name="f330" fmla="*/ f268 1 f180"/>
                <a:gd name="f331" fmla="*/ f269 1 f179"/>
                <a:gd name="f332" fmla="*/ f270 1 f180"/>
                <a:gd name="f333" fmla="*/ f271 1 f179"/>
                <a:gd name="f334" fmla="*/ f272 1 f180"/>
                <a:gd name="f335" fmla="*/ f273 1 f179"/>
                <a:gd name="f336" fmla="*/ f274 1 f180"/>
                <a:gd name="f337" fmla="*/ f275 1 f179"/>
                <a:gd name="f338" fmla="*/ f276 1 f180"/>
                <a:gd name="f339" fmla="*/ f277 1 f179"/>
                <a:gd name="f340" fmla="*/ f278 1 f180"/>
                <a:gd name="f341" fmla="*/ f279 1 f179"/>
                <a:gd name="f342" fmla="*/ f280 1 f180"/>
                <a:gd name="f343" fmla="*/ f281 1 f179"/>
                <a:gd name="f344" fmla="*/ f282 1 f180"/>
                <a:gd name="f345" fmla="*/ f283 1 f179"/>
                <a:gd name="f346" fmla="*/ f284 1 f180"/>
                <a:gd name="f347" fmla="*/ f285 1 f179"/>
                <a:gd name="f348" fmla="*/ f286 1 f180"/>
                <a:gd name="f349" fmla="*/ f287 1 f179"/>
                <a:gd name="f350" fmla="*/ f288 1 f180"/>
                <a:gd name="f351" fmla="*/ f289 1 f179"/>
                <a:gd name="f352" fmla="*/ f290 1 f180"/>
                <a:gd name="f353" fmla="*/ f291 1 f179"/>
                <a:gd name="f354" fmla="*/ f292 1 f180"/>
                <a:gd name="f355" fmla="*/ f293 1 f179"/>
                <a:gd name="f356" fmla="*/ f294 1 f180"/>
                <a:gd name="f357" fmla="*/ f295 1 f180"/>
                <a:gd name="f358" fmla="*/ f296 f174 1"/>
                <a:gd name="f359" fmla="*/ f297 f174 1"/>
                <a:gd name="f360" fmla="*/ f299 f175 1"/>
                <a:gd name="f361" fmla="*/ f298 f175 1"/>
                <a:gd name="f362" fmla="*/ f301 f174 1"/>
                <a:gd name="f363" fmla="*/ f302 f175 1"/>
                <a:gd name="f364" fmla="*/ f303 f174 1"/>
                <a:gd name="f365" fmla="*/ f304 f175 1"/>
                <a:gd name="f366" fmla="*/ f305 f174 1"/>
                <a:gd name="f367" fmla="*/ f306 f175 1"/>
                <a:gd name="f368" fmla="*/ f307 f174 1"/>
                <a:gd name="f369" fmla="*/ f308 f175 1"/>
                <a:gd name="f370" fmla="*/ f309 f174 1"/>
                <a:gd name="f371" fmla="*/ f310 f175 1"/>
                <a:gd name="f372" fmla="*/ f311 f174 1"/>
                <a:gd name="f373" fmla="*/ f312 f175 1"/>
                <a:gd name="f374" fmla="*/ f313 f174 1"/>
                <a:gd name="f375" fmla="*/ f314 f175 1"/>
                <a:gd name="f376" fmla="*/ f315 f174 1"/>
                <a:gd name="f377" fmla="*/ f316 f175 1"/>
                <a:gd name="f378" fmla="*/ f317 f174 1"/>
                <a:gd name="f379" fmla="*/ f318 f175 1"/>
                <a:gd name="f380" fmla="*/ f319 f174 1"/>
                <a:gd name="f381" fmla="*/ f320 f175 1"/>
                <a:gd name="f382" fmla="*/ f321 f174 1"/>
                <a:gd name="f383" fmla="*/ f322 f175 1"/>
                <a:gd name="f384" fmla="*/ f323 f174 1"/>
                <a:gd name="f385" fmla="*/ f324 f175 1"/>
                <a:gd name="f386" fmla="*/ f325 f174 1"/>
                <a:gd name="f387" fmla="*/ f326 f175 1"/>
                <a:gd name="f388" fmla="*/ f327 f174 1"/>
                <a:gd name="f389" fmla="*/ f328 f175 1"/>
                <a:gd name="f390" fmla="*/ f329 f174 1"/>
                <a:gd name="f391" fmla="*/ f330 f175 1"/>
                <a:gd name="f392" fmla="*/ f331 f174 1"/>
                <a:gd name="f393" fmla="*/ f332 f175 1"/>
                <a:gd name="f394" fmla="*/ f333 f174 1"/>
                <a:gd name="f395" fmla="*/ f334 f175 1"/>
                <a:gd name="f396" fmla="*/ f335 f174 1"/>
                <a:gd name="f397" fmla="*/ f336 f175 1"/>
                <a:gd name="f398" fmla="*/ f337 f174 1"/>
                <a:gd name="f399" fmla="*/ f338 f175 1"/>
                <a:gd name="f400" fmla="*/ f339 f174 1"/>
                <a:gd name="f401" fmla="*/ f340 f175 1"/>
                <a:gd name="f402" fmla="*/ f341 f174 1"/>
                <a:gd name="f403" fmla="*/ f342 f175 1"/>
                <a:gd name="f404" fmla="*/ f343 f174 1"/>
                <a:gd name="f405" fmla="*/ f344 f175 1"/>
                <a:gd name="f406" fmla="*/ f345 f174 1"/>
                <a:gd name="f407" fmla="*/ f346 f175 1"/>
                <a:gd name="f408" fmla="*/ f347 f174 1"/>
                <a:gd name="f409" fmla="*/ f348 f175 1"/>
                <a:gd name="f410" fmla="*/ f349 f174 1"/>
                <a:gd name="f411" fmla="*/ f350 f175 1"/>
                <a:gd name="f412" fmla="*/ f351 f174 1"/>
                <a:gd name="f413" fmla="*/ f352 f175 1"/>
                <a:gd name="f414" fmla="*/ f353 f174 1"/>
                <a:gd name="f415" fmla="*/ f354 f175 1"/>
                <a:gd name="f416" fmla="*/ f355 f174 1"/>
                <a:gd name="f417" fmla="*/ f356 f175 1"/>
                <a:gd name="f418" fmla="*/ f357 f175 1"/>
              </a:gdLst>
              <a:ahLst/>
              <a:cxnLst>
                <a:cxn ang="3cd4">
                  <a:pos x="hc" y="t"/>
                </a:cxn>
                <a:cxn ang="0">
                  <a:pos x="r" y="vc"/>
                </a:cxn>
                <a:cxn ang="cd4">
                  <a:pos x="hc" y="b"/>
                </a:cxn>
                <a:cxn ang="cd2">
                  <a:pos x="l" y="vc"/>
                </a:cxn>
                <a:cxn ang="f300">
                  <a:pos x="f362" y="f363"/>
                </a:cxn>
                <a:cxn ang="f300">
                  <a:pos x="f364" y="f365"/>
                </a:cxn>
                <a:cxn ang="f300">
                  <a:pos x="f366" y="f367"/>
                </a:cxn>
                <a:cxn ang="f300">
                  <a:pos x="f368" y="f369"/>
                </a:cxn>
                <a:cxn ang="f300">
                  <a:pos x="f370" y="f371"/>
                </a:cxn>
                <a:cxn ang="f300">
                  <a:pos x="f372" y="f373"/>
                </a:cxn>
                <a:cxn ang="f300">
                  <a:pos x="f374" y="f375"/>
                </a:cxn>
                <a:cxn ang="f300">
                  <a:pos x="f376" y="f377"/>
                </a:cxn>
                <a:cxn ang="f300">
                  <a:pos x="f378" y="f379"/>
                </a:cxn>
                <a:cxn ang="f300">
                  <a:pos x="f380" y="f381"/>
                </a:cxn>
                <a:cxn ang="f300">
                  <a:pos x="f382" y="f383"/>
                </a:cxn>
                <a:cxn ang="f300">
                  <a:pos x="f384" y="f385"/>
                </a:cxn>
                <a:cxn ang="f300">
                  <a:pos x="f386" y="f387"/>
                </a:cxn>
                <a:cxn ang="f300">
                  <a:pos x="f388" y="f389"/>
                </a:cxn>
                <a:cxn ang="f300">
                  <a:pos x="f390" y="f391"/>
                </a:cxn>
                <a:cxn ang="f300">
                  <a:pos x="f392" y="f393"/>
                </a:cxn>
                <a:cxn ang="f300">
                  <a:pos x="f394" y="f395"/>
                </a:cxn>
                <a:cxn ang="f300">
                  <a:pos x="f396" y="f397"/>
                </a:cxn>
                <a:cxn ang="f300">
                  <a:pos x="f398" y="f399"/>
                </a:cxn>
                <a:cxn ang="f300">
                  <a:pos x="f400" y="f401"/>
                </a:cxn>
                <a:cxn ang="f300">
                  <a:pos x="f402" y="f403"/>
                </a:cxn>
                <a:cxn ang="f300">
                  <a:pos x="f404" y="f405"/>
                </a:cxn>
                <a:cxn ang="f300">
                  <a:pos x="f406" y="f407"/>
                </a:cxn>
                <a:cxn ang="f300">
                  <a:pos x="f408" y="f409"/>
                </a:cxn>
                <a:cxn ang="f300">
                  <a:pos x="f410" y="f411"/>
                </a:cxn>
                <a:cxn ang="f300">
                  <a:pos x="f412" y="f413"/>
                </a:cxn>
                <a:cxn ang="f300">
                  <a:pos x="f414" y="f415"/>
                </a:cxn>
                <a:cxn ang="f300">
                  <a:pos x="f416" y="f417"/>
                </a:cxn>
                <a:cxn ang="f300">
                  <a:pos x="f362" y="f418"/>
                </a:cxn>
              </a:cxnLst>
              <a:rect l="f358" t="f361" r="f359" b="f360"/>
              <a:pathLst>
                <a:path w="657011" h="1016456">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
                  </a:cubicBezTo>
                  <a:cubicBezTo>
                    <a:pt x="f51" y="f52"/>
                    <a:pt x="f53" y="f54"/>
                    <a:pt x="f5" y="f55"/>
                  </a:cubicBezTo>
                  <a:cubicBezTo>
                    <a:pt x="f56" y="f45"/>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7" y="f139"/>
                    <a:pt x="f140" y="f141"/>
                    <a:pt x="f142"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8" y="f17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1" name="Freeform: Shape 469">
              <a:extLst>
                <a:ext uri="{FF2B5EF4-FFF2-40B4-BE49-F238E27FC236}">
                  <a16:creationId xmlns:a16="http://schemas.microsoft.com/office/drawing/2014/main" id="{09AF0AA8-89A9-0559-EA49-99213ECBE658}"/>
                </a:ext>
              </a:extLst>
            </p:cNvPr>
            <p:cNvSpPr/>
            <p:nvPr/>
          </p:nvSpPr>
          <p:spPr>
            <a:xfrm>
              <a:off x="2468267" y="2935571"/>
              <a:ext cx="919173" cy="965908"/>
            </a:xfrm>
            <a:custGeom>
              <a:avLst/>
              <a:gdLst>
                <a:gd name="f0" fmla="val 10800000"/>
                <a:gd name="f1" fmla="val 5400000"/>
                <a:gd name="f2" fmla="val 180"/>
                <a:gd name="f3" fmla="val w"/>
                <a:gd name="f4" fmla="val h"/>
                <a:gd name="f5" fmla="val 0"/>
                <a:gd name="f6" fmla="val 598772"/>
                <a:gd name="f7" fmla="val 629215"/>
                <a:gd name="f8" fmla="val 406599"/>
                <a:gd name="f9" fmla="val 99768"/>
                <a:gd name="f10" fmla="val 353902"/>
                <a:gd name="f11" fmla="val 136829"/>
                <a:gd name="f12" fmla="val 304349"/>
                <a:gd name="f13" fmla="val 178523"/>
                <a:gd name="f14" fmla="val 258189"/>
                <a:gd name="f15" fmla="val 224684"/>
                <a:gd name="f16" fmla="val 225760"/>
                <a:gd name="f17" fmla="val 257113"/>
                <a:gd name="f18" fmla="val 195565"/>
                <a:gd name="f19" fmla="val 291196"/>
                <a:gd name="f20" fmla="val 167521"/>
                <a:gd name="f21" fmla="val 326934"/>
                <a:gd name="f22" fmla="val 165370"/>
                <a:gd name="f23" fmla="val 329664"/>
                <a:gd name="f24" fmla="val 163384"/>
                <a:gd name="f25" fmla="val 332394"/>
                <a:gd name="f26" fmla="val 161233"/>
                <a:gd name="f27" fmla="val 335124"/>
                <a:gd name="f28" fmla="val 103160"/>
                <a:gd name="f29" fmla="val 410570"/>
                <a:gd name="f30" fmla="val 55096"/>
                <a:gd name="f31" fmla="val 492883"/>
                <a:gd name="f32" fmla="val 17703"/>
                <a:gd name="f33" fmla="val 581234"/>
                <a:gd name="f34" fmla="val 11416"/>
                <a:gd name="f35" fmla="val 596042"/>
                <a:gd name="f36" fmla="val 5625"/>
                <a:gd name="f37" fmla="val 610933"/>
                <a:gd name="f38" fmla="val 625824"/>
                <a:gd name="f39" fmla="val 2482"/>
                <a:gd name="f40" fmla="val 626982"/>
                <a:gd name="f41" fmla="val 4964"/>
                <a:gd name="f42" fmla="val 628140"/>
                <a:gd name="f43" fmla="val 7445"/>
                <a:gd name="f44" fmla="val 13071"/>
                <a:gd name="f45" fmla="val 614159"/>
                <a:gd name="f46" fmla="val 18944"/>
                <a:gd name="f47" fmla="val 599186"/>
                <a:gd name="f48" fmla="val 25231"/>
                <a:gd name="f49" fmla="val 584295"/>
                <a:gd name="f50" fmla="val 61465"/>
                <a:gd name="f51" fmla="val 498508"/>
                <a:gd name="f52" fmla="val 107958"/>
                <a:gd name="f53" fmla="val 418512"/>
                <a:gd name="f54" fmla="val 163881"/>
                <a:gd name="f55" fmla="val 344885"/>
                <a:gd name="f56" fmla="val 165949"/>
                <a:gd name="f57" fmla="val 342156"/>
                <a:gd name="f58" fmla="val 168017"/>
                <a:gd name="f59" fmla="val 339426"/>
                <a:gd name="f60" fmla="val 170168"/>
                <a:gd name="f61" fmla="val 336696"/>
                <a:gd name="f62" fmla="val 198956"/>
                <a:gd name="f63" fmla="val 299469"/>
                <a:gd name="f64" fmla="val 230227"/>
                <a:gd name="f65" fmla="val 263979"/>
                <a:gd name="f66" fmla="val 263897"/>
                <a:gd name="f67" fmla="val 230310"/>
                <a:gd name="f68" fmla="val 307741"/>
                <a:gd name="f69" fmla="val 186465"/>
                <a:gd name="f70" fmla="val 354647"/>
                <a:gd name="f71" fmla="val 146756"/>
                <a:gd name="f72" fmla="val 404366"/>
                <a:gd name="f73" fmla="val 111184"/>
                <a:gd name="f74" fmla="val 407509"/>
                <a:gd name="f75" fmla="val 108950"/>
                <a:gd name="f76" fmla="val 410736"/>
                <a:gd name="f77" fmla="val 106717"/>
                <a:gd name="f78" fmla="val 413962"/>
                <a:gd name="f79" fmla="val 104483"/>
                <a:gd name="f80" fmla="val 471953"/>
                <a:gd name="f81" fmla="val 63947"/>
                <a:gd name="f82" fmla="val 533667"/>
                <a:gd name="f83" fmla="val 29037"/>
                <a:gd name="f84" fmla="val 83"/>
                <a:gd name="f85" fmla="val 593312"/>
                <a:gd name="f86" fmla="val 590582"/>
                <a:gd name="f87" fmla="val 586777"/>
                <a:gd name="f88" fmla="val 582889"/>
                <a:gd name="f89" fmla="val 579083"/>
                <a:gd name="f90" fmla="val 166"/>
                <a:gd name="f91" fmla="val 522085"/>
                <a:gd name="f92" fmla="val 26638"/>
                <a:gd name="f93" fmla="val 467651"/>
                <a:gd name="f94" fmla="val 57660"/>
                <a:gd name="f95" fmla="val 416195"/>
                <a:gd name="f96" fmla="val 93150"/>
                <a:gd name="f97" fmla="val 413052"/>
                <a:gd name="f98" fmla="val 95301"/>
                <a:gd name="f99" fmla="val 409825"/>
                <a:gd name="f100" fmla="val 97534"/>
                <a:gd name="f101" fmla="val 406682"/>
                <a:gd name="f102" fmla="+- 0 0 -90"/>
                <a:gd name="f103" fmla="*/ f3 1 598772"/>
                <a:gd name="f104" fmla="*/ f4 1 629215"/>
                <a:gd name="f105" fmla="+- f7 0 f5"/>
                <a:gd name="f106" fmla="+- f6 0 f5"/>
                <a:gd name="f107" fmla="*/ f102 f0 1"/>
                <a:gd name="f108" fmla="*/ f106 1 598772"/>
                <a:gd name="f109" fmla="*/ f105 1 629215"/>
                <a:gd name="f110" fmla="*/ 406599 f106 1"/>
                <a:gd name="f111" fmla="*/ 99768 f105 1"/>
                <a:gd name="f112" fmla="*/ 258189 f106 1"/>
                <a:gd name="f113" fmla="*/ 224684 f105 1"/>
                <a:gd name="f114" fmla="*/ 167521 f106 1"/>
                <a:gd name="f115" fmla="*/ 326934 f105 1"/>
                <a:gd name="f116" fmla="*/ 161233 f106 1"/>
                <a:gd name="f117" fmla="*/ 335124 f105 1"/>
                <a:gd name="f118" fmla="*/ 17703 f106 1"/>
                <a:gd name="f119" fmla="*/ 581234 f105 1"/>
                <a:gd name="f120" fmla="*/ 0 f106 1"/>
                <a:gd name="f121" fmla="*/ 625824 f105 1"/>
                <a:gd name="f122" fmla="*/ 7445 f106 1"/>
                <a:gd name="f123" fmla="*/ 629215 f105 1"/>
                <a:gd name="f124" fmla="*/ 25231 f106 1"/>
                <a:gd name="f125" fmla="*/ 584295 f105 1"/>
                <a:gd name="f126" fmla="*/ 163881 f106 1"/>
                <a:gd name="f127" fmla="*/ 344885 f105 1"/>
                <a:gd name="f128" fmla="*/ 170168 f106 1"/>
                <a:gd name="f129" fmla="*/ 336696 f105 1"/>
                <a:gd name="f130" fmla="*/ 263897 f106 1"/>
                <a:gd name="f131" fmla="*/ 230310 f105 1"/>
                <a:gd name="f132" fmla="*/ 404366 f106 1"/>
                <a:gd name="f133" fmla="*/ 111184 f105 1"/>
                <a:gd name="f134" fmla="*/ 413962 f106 1"/>
                <a:gd name="f135" fmla="*/ 104483 f105 1"/>
                <a:gd name="f136" fmla="*/ 598772 f106 1"/>
                <a:gd name="f137" fmla="*/ 83 f105 1"/>
                <a:gd name="f138" fmla="*/ 590582 f106 1"/>
                <a:gd name="f139" fmla="*/ 0 f105 1"/>
                <a:gd name="f140" fmla="*/ 579083 f106 1"/>
                <a:gd name="f141" fmla="*/ 166 f105 1"/>
                <a:gd name="f142" fmla="*/ 416195 f106 1"/>
                <a:gd name="f143" fmla="*/ 93150 f105 1"/>
                <a:gd name="f144" fmla="*/ 406682 f106 1"/>
                <a:gd name="f145" fmla="*/ f107 1 f2"/>
                <a:gd name="f146" fmla="*/ f110 1 598772"/>
                <a:gd name="f147" fmla="*/ f111 1 629215"/>
                <a:gd name="f148" fmla="*/ f112 1 598772"/>
                <a:gd name="f149" fmla="*/ f113 1 629215"/>
                <a:gd name="f150" fmla="*/ f114 1 598772"/>
                <a:gd name="f151" fmla="*/ f115 1 629215"/>
                <a:gd name="f152" fmla="*/ f116 1 598772"/>
                <a:gd name="f153" fmla="*/ f117 1 629215"/>
                <a:gd name="f154" fmla="*/ f118 1 598772"/>
                <a:gd name="f155" fmla="*/ f119 1 629215"/>
                <a:gd name="f156" fmla="*/ f120 1 598772"/>
                <a:gd name="f157" fmla="*/ f121 1 629215"/>
                <a:gd name="f158" fmla="*/ f122 1 598772"/>
                <a:gd name="f159" fmla="*/ f123 1 629215"/>
                <a:gd name="f160" fmla="*/ f124 1 598772"/>
                <a:gd name="f161" fmla="*/ f125 1 629215"/>
                <a:gd name="f162" fmla="*/ f126 1 598772"/>
                <a:gd name="f163" fmla="*/ f127 1 629215"/>
                <a:gd name="f164" fmla="*/ f128 1 598772"/>
                <a:gd name="f165" fmla="*/ f129 1 629215"/>
                <a:gd name="f166" fmla="*/ f130 1 598772"/>
                <a:gd name="f167" fmla="*/ f131 1 629215"/>
                <a:gd name="f168" fmla="*/ f132 1 598772"/>
                <a:gd name="f169" fmla="*/ f133 1 629215"/>
                <a:gd name="f170" fmla="*/ f134 1 598772"/>
                <a:gd name="f171" fmla="*/ f135 1 629215"/>
                <a:gd name="f172" fmla="*/ f136 1 598772"/>
                <a:gd name="f173" fmla="*/ f137 1 629215"/>
                <a:gd name="f174" fmla="*/ f138 1 598772"/>
                <a:gd name="f175" fmla="*/ f139 1 629215"/>
                <a:gd name="f176" fmla="*/ f140 1 598772"/>
                <a:gd name="f177" fmla="*/ f141 1 629215"/>
                <a:gd name="f178" fmla="*/ f142 1 598772"/>
                <a:gd name="f179" fmla="*/ f143 1 629215"/>
                <a:gd name="f180" fmla="*/ f144 1 598772"/>
                <a:gd name="f181" fmla="*/ f5 1 f108"/>
                <a:gd name="f182" fmla="*/ f6 1 f108"/>
                <a:gd name="f183" fmla="*/ f5 1 f109"/>
                <a:gd name="f184" fmla="*/ f7 1 f109"/>
                <a:gd name="f185" fmla="+- f145 0 f1"/>
                <a:gd name="f186" fmla="*/ f146 1 f108"/>
                <a:gd name="f187" fmla="*/ f147 1 f109"/>
                <a:gd name="f188" fmla="*/ f148 1 f108"/>
                <a:gd name="f189" fmla="*/ f149 1 f109"/>
                <a:gd name="f190" fmla="*/ f150 1 f108"/>
                <a:gd name="f191" fmla="*/ f151 1 f109"/>
                <a:gd name="f192" fmla="*/ f152 1 f108"/>
                <a:gd name="f193" fmla="*/ f153 1 f109"/>
                <a:gd name="f194" fmla="*/ f154 1 f108"/>
                <a:gd name="f195" fmla="*/ f155 1 f109"/>
                <a:gd name="f196" fmla="*/ f156 1 f108"/>
                <a:gd name="f197" fmla="*/ f157 1 f109"/>
                <a:gd name="f198" fmla="*/ f158 1 f108"/>
                <a:gd name="f199" fmla="*/ f159 1 f109"/>
                <a:gd name="f200" fmla="*/ f160 1 f108"/>
                <a:gd name="f201" fmla="*/ f161 1 f109"/>
                <a:gd name="f202" fmla="*/ f162 1 f108"/>
                <a:gd name="f203" fmla="*/ f163 1 f109"/>
                <a:gd name="f204" fmla="*/ f164 1 f108"/>
                <a:gd name="f205" fmla="*/ f165 1 f109"/>
                <a:gd name="f206" fmla="*/ f166 1 f108"/>
                <a:gd name="f207" fmla="*/ f167 1 f109"/>
                <a:gd name="f208" fmla="*/ f168 1 f108"/>
                <a:gd name="f209" fmla="*/ f169 1 f109"/>
                <a:gd name="f210" fmla="*/ f170 1 f108"/>
                <a:gd name="f211" fmla="*/ f171 1 f109"/>
                <a:gd name="f212" fmla="*/ f172 1 f108"/>
                <a:gd name="f213" fmla="*/ f173 1 f109"/>
                <a:gd name="f214" fmla="*/ f174 1 f108"/>
                <a:gd name="f215" fmla="*/ f175 1 f109"/>
                <a:gd name="f216" fmla="*/ f176 1 f108"/>
                <a:gd name="f217" fmla="*/ f177 1 f109"/>
                <a:gd name="f218" fmla="*/ f178 1 f108"/>
                <a:gd name="f219" fmla="*/ f179 1 f109"/>
                <a:gd name="f220" fmla="*/ f180 1 f108"/>
                <a:gd name="f221" fmla="*/ f181 f103 1"/>
                <a:gd name="f222" fmla="*/ f182 f103 1"/>
                <a:gd name="f223" fmla="*/ f184 f104 1"/>
                <a:gd name="f224" fmla="*/ f183 f104 1"/>
                <a:gd name="f225" fmla="*/ f186 f103 1"/>
                <a:gd name="f226" fmla="*/ f187 f104 1"/>
                <a:gd name="f227" fmla="*/ f188 f103 1"/>
                <a:gd name="f228" fmla="*/ f189 f104 1"/>
                <a:gd name="f229" fmla="*/ f190 f103 1"/>
                <a:gd name="f230" fmla="*/ f191 f104 1"/>
                <a:gd name="f231" fmla="*/ f192 f103 1"/>
                <a:gd name="f232" fmla="*/ f193 f104 1"/>
                <a:gd name="f233" fmla="*/ f194 f103 1"/>
                <a:gd name="f234" fmla="*/ f195 f104 1"/>
                <a:gd name="f235" fmla="*/ f196 f103 1"/>
                <a:gd name="f236" fmla="*/ f197 f104 1"/>
                <a:gd name="f237" fmla="*/ f198 f103 1"/>
                <a:gd name="f238" fmla="*/ f199 f104 1"/>
                <a:gd name="f239" fmla="*/ f200 f103 1"/>
                <a:gd name="f240" fmla="*/ f201 f104 1"/>
                <a:gd name="f241" fmla="*/ f202 f103 1"/>
                <a:gd name="f242" fmla="*/ f203 f104 1"/>
                <a:gd name="f243" fmla="*/ f204 f103 1"/>
                <a:gd name="f244" fmla="*/ f205 f104 1"/>
                <a:gd name="f245" fmla="*/ f206 f103 1"/>
                <a:gd name="f246" fmla="*/ f207 f104 1"/>
                <a:gd name="f247" fmla="*/ f208 f103 1"/>
                <a:gd name="f248" fmla="*/ f209 f104 1"/>
                <a:gd name="f249" fmla="*/ f210 f103 1"/>
                <a:gd name="f250" fmla="*/ f211 f104 1"/>
                <a:gd name="f251" fmla="*/ f212 f103 1"/>
                <a:gd name="f252" fmla="*/ f213 f104 1"/>
                <a:gd name="f253" fmla="*/ f214 f103 1"/>
                <a:gd name="f254" fmla="*/ f215 f104 1"/>
                <a:gd name="f255" fmla="*/ f216 f103 1"/>
                <a:gd name="f256" fmla="*/ f217 f104 1"/>
                <a:gd name="f257" fmla="*/ f218 f103 1"/>
                <a:gd name="f258" fmla="*/ f219 f104 1"/>
                <a:gd name="f259" fmla="*/ f220 f103 1"/>
              </a:gdLst>
              <a:ahLst/>
              <a:cxnLst>
                <a:cxn ang="3cd4">
                  <a:pos x="hc" y="t"/>
                </a:cxn>
                <a:cxn ang="0">
                  <a:pos x="r" y="vc"/>
                </a:cxn>
                <a:cxn ang="cd4">
                  <a:pos x="hc" y="b"/>
                </a:cxn>
                <a:cxn ang="cd2">
                  <a:pos x="l" y="vc"/>
                </a:cxn>
                <a:cxn ang="f185">
                  <a:pos x="f225" y="f226"/>
                </a:cxn>
                <a:cxn ang="f185">
                  <a:pos x="f227" y="f228"/>
                </a:cxn>
                <a:cxn ang="f185">
                  <a:pos x="f229" y="f230"/>
                </a:cxn>
                <a:cxn ang="f185">
                  <a:pos x="f231" y="f232"/>
                </a:cxn>
                <a:cxn ang="f185">
                  <a:pos x="f233" y="f234"/>
                </a:cxn>
                <a:cxn ang="f185">
                  <a:pos x="f235" y="f236"/>
                </a:cxn>
                <a:cxn ang="f185">
                  <a:pos x="f237" y="f238"/>
                </a:cxn>
                <a:cxn ang="f185">
                  <a:pos x="f239" y="f240"/>
                </a:cxn>
                <a:cxn ang="f185">
                  <a:pos x="f241" y="f242"/>
                </a:cxn>
                <a:cxn ang="f185">
                  <a:pos x="f243" y="f244"/>
                </a:cxn>
                <a:cxn ang="f185">
                  <a:pos x="f245" y="f246"/>
                </a:cxn>
                <a:cxn ang="f185">
                  <a:pos x="f247" y="f248"/>
                </a:cxn>
                <a:cxn ang="f185">
                  <a:pos x="f249" y="f250"/>
                </a:cxn>
                <a:cxn ang="f185">
                  <a:pos x="f251" y="f252"/>
                </a:cxn>
                <a:cxn ang="f185">
                  <a:pos x="f253" y="f254"/>
                </a:cxn>
                <a:cxn ang="f185">
                  <a:pos x="f255" y="f256"/>
                </a:cxn>
                <a:cxn ang="f185">
                  <a:pos x="f257" y="f258"/>
                </a:cxn>
                <a:cxn ang="f185">
                  <a:pos x="f259" y="f226"/>
                </a:cxn>
              </a:cxnLst>
              <a:rect l="f221" t="f224" r="f222" b="f223"/>
              <a:pathLst>
                <a:path w="598772" h="62921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7"/>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6" y="f84"/>
                  </a:cubicBezTo>
                  <a:cubicBezTo>
                    <a:pt x="f35" y="f84"/>
                    <a:pt x="f85" y="f5"/>
                    <a:pt x="f86" y="f5"/>
                  </a:cubicBezTo>
                  <a:cubicBezTo>
                    <a:pt x="f87" y="f5"/>
                    <a:pt x="f88" y="f84"/>
                    <a:pt x="f89" y="f90"/>
                  </a:cubicBezTo>
                  <a:cubicBezTo>
                    <a:pt x="f91" y="f92"/>
                    <a:pt x="f93" y="f94"/>
                    <a:pt x="f95" y="f96"/>
                  </a:cubicBezTo>
                  <a:cubicBezTo>
                    <a:pt x="f97" y="f98"/>
                    <a:pt x="f99" y="f100"/>
                    <a:pt x="f10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2" name="Freeform: Shape 470">
              <a:extLst>
                <a:ext uri="{FF2B5EF4-FFF2-40B4-BE49-F238E27FC236}">
                  <a16:creationId xmlns:a16="http://schemas.microsoft.com/office/drawing/2014/main" id="{D4D1CA77-F3A4-7034-ADE3-86B0E5EE61BD}"/>
                </a:ext>
              </a:extLst>
            </p:cNvPr>
            <p:cNvSpPr/>
            <p:nvPr/>
          </p:nvSpPr>
          <p:spPr>
            <a:xfrm>
              <a:off x="5673056" y="4500119"/>
              <a:ext cx="130548" cy="623410"/>
            </a:xfrm>
            <a:custGeom>
              <a:avLst/>
              <a:gdLst>
                <a:gd name="f0" fmla="val 10800000"/>
                <a:gd name="f1" fmla="val 5400000"/>
                <a:gd name="f2" fmla="val 180"/>
                <a:gd name="f3" fmla="val w"/>
                <a:gd name="f4" fmla="val h"/>
                <a:gd name="f5" fmla="val 0"/>
                <a:gd name="f6" fmla="val 85042"/>
                <a:gd name="f7" fmla="val 406102"/>
                <a:gd name="f8" fmla="val 67422"/>
                <a:gd name="f9" fmla="val 198377"/>
                <a:gd name="f10" fmla="val 78838"/>
                <a:gd name="f11" fmla="val 134926"/>
                <a:gd name="f12" fmla="val 84712"/>
                <a:gd name="f13" fmla="val 70235"/>
                <a:gd name="f14" fmla="val 85043"/>
                <a:gd name="f15" fmla="val 4798"/>
                <a:gd name="f16" fmla="val 82313"/>
                <a:gd name="f17" fmla="val 3226"/>
                <a:gd name="f18" fmla="val 79665"/>
                <a:gd name="f19" fmla="val 1572"/>
                <a:gd name="f20" fmla="val 76935"/>
                <a:gd name="f21" fmla="val 76853"/>
                <a:gd name="f22" fmla="val 69490"/>
                <a:gd name="f23" fmla="val 70400"/>
                <a:gd name="f24" fmla="val 137987"/>
                <a:gd name="f25" fmla="val 57826"/>
                <a:gd name="f26" fmla="val 205078"/>
                <a:gd name="f27" fmla="val 57081"/>
                <a:gd name="f28" fmla="val 208883"/>
                <a:gd name="f29" fmla="val 56419"/>
                <a:gd name="f30" fmla="val 212689"/>
                <a:gd name="f31" fmla="val 55675"/>
                <a:gd name="f32" fmla="val 216495"/>
                <a:gd name="f33" fmla="val 42852"/>
                <a:gd name="f34" fmla="val 281104"/>
                <a:gd name="f35" fmla="val 24322"/>
                <a:gd name="f36" fmla="val 344389"/>
                <a:gd name="f37" fmla="val 406103"/>
                <a:gd name="f38" fmla="val 3061"/>
                <a:gd name="f39" fmla="val 405689"/>
                <a:gd name="f40" fmla="val 6122"/>
                <a:gd name="f41" fmla="val 405276"/>
                <a:gd name="f42" fmla="val 9182"/>
                <a:gd name="f43" fmla="val 404862"/>
                <a:gd name="f44" fmla="val 33835"/>
                <a:gd name="f45" fmla="val 341494"/>
                <a:gd name="f46" fmla="val 52531"/>
                <a:gd name="f47" fmla="val 276388"/>
                <a:gd name="f48" fmla="val 65188"/>
                <a:gd name="f49" fmla="val 209959"/>
                <a:gd name="f50" fmla="val 65933"/>
                <a:gd name="f51" fmla="val 206154"/>
                <a:gd name="f52" fmla="val 66677"/>
                <a:gd name="f53" fmla="val 202265"/>
                <a:gd name="f54" fmla="val 67339"/>
                <a:gd name="f55" fmla="val 198460"/>
                <a:gd name="f56" fmla="+- 0 0 -90"/>
                <a:gd name="f57" fmla="*/ f3 1 85042"/>
                <a:gd name="f58" fmla="*/ f4 1 406102"/>
                <a:gd name="f59" fmla="+- f7 0 f5"/>
                <a:gd name="f60" fmla="+- f6 0 f5"/>
                <a:gd name="f61" fmla="*/ f56 f0 1"/>
                <a:gd name="f62" fmla="*/ f60 1 85042"/>
                <a:gd name="f63" fmla="*/ f59 1 406102"/>
                <a:gd name="f64" fmla="*/ 67422 f60 1"/>
                <a:gd name="f65" fmla="*/ 198377 f59 1"/>
                <a:gd name="f66" fmla="*/ 85043 f60 1"/>
                <a:gd name="f67" fmla="*/ 4798 f59 1"/>
                <a:gd name="f68" fmla="*/ 76935 f60 1"/>
                <a:gd name="f69" fmla="*/ 0 f59 1"/>
                <a:gd name="f70" fmla="*/ 57826 f60 1"/>
                <a:gd name="f71" fmla="*/ 205078 f59 1"/>
                <a:gd name="f72" fmla="*/ 55675 f60 1"/>
                <a:gd name="f73" fmla="*/ 216495 f59 1"/>
                <a:gd name="f74" fmla="*/ 0 f60 1"/>
                <a:gd name="f75" fmla="*/ 406103 f59 1"/>
                <a:gd name="f76" fmla="*/ 9182 f60 1"/>
                <a:gd name="f77" fmla="*/ 404862 f59 1"/>
                <a:gd name="f78" fmla="*/ 65188 f60 1"/>
                <a:gd name="f79" fmla="*/ 209959 f59 1"/>
                <a:gd name="f80" fmla="*/ 67339 f60 1"/>
                <a:gd name="f81" fmla="*/ 198460 f59 1"/>
                <a:gd name="f82" fmla="*/ f61 1 f2"/>
                <a:gd name="f83" fmla="*/ f64 1 85042"/>
                <a:gd name="f84" fmla="*/ f65 1 406102"/>
                <a:gd name="f85" fmla="*/ f66 1 85042"/>
                <a:gd name="f86" fmla="*/ f67 1 406102"/>
                <a:gd name="f87" fmla="*/ f68 1 85042"/>
                <a:gd name="f88" fmla="*/ f69 1 406102"/>
                <a:gd name="f89" fmla="*/ f70 1 85042"/>
                <a:gd name="f90" fmla="*/ f71 1 406102"/>
                <a:gd name="f91" fmla="*/ f72 1 85042"/>
                <a:gd name="f92" fmla="*/ f73 1 406102"/>
                <a:gd name="f93" fmla="*/ f74 1 85042"/>
                <a:gd name="f94" fmla="*/ f75 1 406102"/>
                <a:gd name="f95" fmla="*/ f76 1 85042"/>
                <a:gd name="f96" fmla="*/ f77 1 406102"/>
                <a:gd name="f97" fmla="*/ f78 1 85042"/>
                <a:gd name="f98" fmla="*/ f79 1 406102"/>
                <a:gd name="f99" fmla="*/ f80 1 85042"/>
                <a:gd name="f100" fmla="*/ f81 1 406102"/>
                <a:gd name="f101" fmla="*/ f5 1 f62"/>
                <a:gd name="f102" fmla="*/ f6 1 f62"/>
                <a:gd name="f103" fmla="*/ f5 1 f63"/>
                <a:gd name="f104" fmla="*/ f7 1 f63"/>
                <a:gd name="f105" fmla="+- f82 0 f1"/>
                <a:gd name="f106" fmla="*/ f83 1 f62"/>
                <a:gd name="f107" fmla="*/ f84 1 f63"/>
                <a:gd name="f108" fmla="*/ f85 1 f62"/>
                <a:gd name="f109" fmla="*/ f86 1 f63"/>
                <a:gd name="f110" fmla="*/ f87 1 f62"/>
                <a:gd name="f111" fmla="*/ f88 1 f63"/>
                <a:gd name="f112" fmla="*/ f89 1 f62"/>
                <a:gd name="f113" fmla="*/ f90 1 f63"/>
                <a:gd name="f114" fmla="*/ f91 1 f62"/>
                <a:gd name="f115" fmla="*/ f92 1 f63"/>
                <a:gd name="f116" fmla="*/ f93 1 f62"/>
                <a:gd name="f117" fmla="*/ f94 1 f63"/>
                <a:gd name="f118" fmla="*/ f95 1 f62"/>
                <a:gd name="f119" fmla="*/ f96 1 f63"/>
                <a:gd name="f120" fmla="*/ f97 1 f62"/>
                <a:gd name="f121" fmla="*/ f98 1 f63"/>
                <a:gd name="f122" fmla="*/ f99 1 f62"/>
                <a:gd name="f123" fmla="*/ f100 1 f63"/>
                <a:gd name="f124" fmla="*/ f101 f57 1"/>
                <a:gd name="f125" fmla="*/ f102 f57 1"/>
                <a:gd name="f126" fmla="*/ f104 f58 1"/>
                <a:gd name="f127" fmla="*/ f103 f58 1"/>
                <a:gd name="f128" fmla="*/ f106 f57 1"/>
                <a:gd name="f129" fmla="*/ f107 f58 1"/>
                <a:gd name="f130" fmla="*/ f108 f57 1"/>
                <a:gd name="f131" fmla="*/ f109 f58 1"/>
                <a:gd name="f132" fmla="*/ f110 f57 1"/>
                <a:gd name="f133" fmla="*/ f111 f58 1"/>
                <a:gd name="f134" fmla="*/ f112 f57 1"/>
                <a:gd name="f135" fmla="*/ f113 f58 1"/>
                <a:gd name="f136" fmla="*/ f114 f57 1"/>
                <a:gd name="f137" fmla="*/ f115 f58 1"/>
                <a:gd name="f138" fmla="*/ f116 f57 1"/>
                <a:gd name="f139" fmla="*/ f117 f58 1"/>
                <a:gd name="f140" fmla="*/ f118 f57 1"/>
                <a:gd name="f141" fmla="*/ f119 f58 1"/>
                <a:gd name="f142" fmla="*/ f120 f57 1"/>
                <a:gd name="f143" fmla="*/ f121 f58 1"/>
                <a:gd name="f144" fmla="*/ f122 f57 1"/>
                <a:gd name="f145" fmla="*/ f123 f58 1"/>
              </a:gdLst>
              <a:ahLst/>
              <a:cxnLst>
                <a:cxn ang="3cd4">
                  <a:pos x="hc" y="t"/>
                </a:cxn>
                <a:cxn ang="0">
                  <a:pos x="r" y="vc"/>
                </a:cxn>
                <a:cxn ang="cd4">
                  <a:pos x="hc" y="b"/>
                </a:cxn>
                <a:cxn ang="cd2">
                  <a:pos x="l" y="vc"/>
                </a:cxn>
                <a:cxn ang="f105">
                  <a:pos x="f128" y="f129"/>
                </a:cxn>
                <a:cxn ang="f105">
                  <a:pos x="f130" y="f131"/>
                </a:cxn>
                <a:cxn ang="f105">
                  <a:pos x="f132" y="f133"/>
                </a:cxn>
                <a:cxn ang="f105">
                  <a:pos x="f134" y="f135"/>
                </a:cxn>
                <a:cxn ang="f105">
                  <a:pos x="f136" y="f137"/>
                </a:cxn>
                <a:cxn ang="f105">
                  <a:pos x="f138" y="f139"/>
                </a:cxn>
                <a:cxn ang="f105">
                  <a:pos x="f140" y="f141"/>
                </a:cxn>
                <a:cxn ang="f105">
                  <a:pos x="f142" y="f143"/>
                </a:cxn>
                <a:cxn ang="f105">
                  <a:pos x="f144" y="f145"/>
                </a:cxn>
              </a:cxnLst>
              <a:rect l="f124" t="f127" r="f125" b="f126"/>
              <a:pathLst>
                <a:path w="85042" h="406102">
                  <a:moveTo>
                    <a:pt x="f8" y="f9"/>
                  </a:moveTo>
                  <a:cubicBezTo>
                    <a:pt x="f10" y="f11"/>
                    <a:pt x="f12" y="f13"/>
                    <a:pt x="f14" y="f15"/>
                  </a:cubicBezTo>
                  <a:cubicBezTo>
                    <a:pt x="f16" y="f17"/>
                    <a:pt x="f18" y="f19"/>
                    <a:pt x="f20" y="f5"/>
                  </a:cubicBezTo>
                  <a:cubicBezTo>
                    <a:pt x="f21" y="f22"/>
                    <a:pt x="f23" y="f24"/>
                    <a:pt x="f25" y="f26"/>
                  </a:cubicBezTo>
                  <a:cubicBezTo>
                    <a:pt x="f27" y="f28"/>
                    <a:pt x="f29" y="f30"/>
                    <a:pt x="f31" y="f32"/>
                  </a:cubicBezTo>
                  <a:cubicBezTo>
                    <a:pt x="f33" y="f34"/>
                    <a:pt x="f35" y="f36"/>
                    <a:pt x="f5" y="f37"/>
                  </a:cubicBezTo>
                  <a:cubicBezTo>
                    <a:pt x="f38" y="f39"/>
                    <a:pt x="f40" y="f41"/>
                    <a:pt x="f42" y="f43"/>
                  </a:cubicBezTo>
                  <a:cubicBezTo>
                    <a:pt x="f44" y="f45"/>
                    <a:pt x="f46" y="f47"/>
                    <a:pt x="f48" y="f49"/>
                  </a:cubicBezTo>
                  <a:cubicBezTo>
                    <a:pt x="f50" y="f51"/>
                    <a:pt x="f52" y="f53"/>
                    <a:pt x="f54" y="f5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3" name="Freeform: Shape 471">
              <a:extLst>
                <a:ext uri="{FF2B5EF4-FFF2-40B4-BE49-F238E27FC236}">
                  <a16:creationId xmlns:a16="http://schemas.microsoft.com/office/drawing/2014/main" id="{F3CB6CDE-7917-3F4F-CBEE-39A0DF48335A}"/>
                </a:ext>
              </a:extLst>
            </p:cNvPr>
            <p:cNvSpPr/>
            <p:nvPr/>
          </p:nvSpPr>
          <p:spPr>
            <a:xfrm>
              <a:off x="5799161" y="5024472"/>
              <a:ext cx="15115" cy="86483"/>
            </a:xfrm>
            <a:custGeom>
              <a:avLst/>
              <a:gdLst>
                <a:gd name="f0" fmla="val 10800000"/>
                <a:gd name="f1" fmla="val 5400000"/>
                <a:gd name="f2" fmla="val 180"/>
                <a:gd name="f3" fmla="val w"/>
                <a:gd name="f4" fmla="val h"/>
                <a:gd name="f5" fmla="val 0"/>
                <a:gd name="f6" fmla="val 9844"/>
                <a:gd name="f7" fmla="val 56336"/>
                <a:gd name="f8" fmla="val 993"/>
                <a:gd name="f9" fmla="val 13319"/>
                <a:gd name="f10" fmla="val 414"/>
                <a:gd name="f11" fmla="val 27630"/>
                <a:gd name="f12" fmla="val 41942"/>
                <a:gd name="f13" fmla="val 56337"/>
                <a:gd name="f14" fmla="val 2730"/>
                <a:gd name="f15" fmla="val 56171"/>
                <a:gd name="f16" fmla="val 5460"/>
                <a:gd name="f17" fmla="val 56005"/>
                <a:gd name="f18" fmla="val 8190"/>
                <a:gd name="f19" fmla="val 55840"/>
                <a:gd name="f20" fmla="val 8273"/>
                <a:gd name="f21" fmla="val 37144"/>
                <a:gd name="f22" fmla="val 8852"/>
                <a:gd name="f23" fmla="val 18531"/>
                <a:gd name="f24" fmla="val 6866"/>
                <a:gd name="f25" fmla="val 4384"/>
                <a:gd name="f26" fmla="val 3971"/>
                <a:gd name="f27" fmla="val 1075"/>
                <a:gd name="f28" fmla="+- 0 0 -90"/>
                <a:gd name="f29" fmla="*/ f3 1 9844"/>
                <a:gd name="f30" fmla="*/ f4 1 56336"/>
                <a:gd name="f31" fmla="+- f7 0 f5"/>
                <a:gd name="f32" fmla="+- f6 0 f5"/>
                <a:gd name="f33" fmla="*/ f28 f0 1"/>
                <a:gd name="f34" fmla="*/ f32 1 9844"/>
                <a:gd name="f35" fmla="*/ f31 1 56336"/>
                <a:gd name="f36" fmla="*/ 993 f32 1"/>
                <a:gd name="f37" fmla="*/ 13319 f31 1"/>
                <a:gd name="f38" fmla="*/ 0 f32 1"/>
                <a:gd name="f39" fmla="*/ 56337 f31 1"/>
                <a:gd name="f40" fmla="*/ 8190 f32 1"/>
                <a:gd name="f41" fmla="*/ 55840 f31 1"/>
                <a:gd name="f42" fmla="*/ 9844 f32 1"/>
                <a:gd name="f43" fmla="*/ 0 f31 1"/>
                <a:gd name="f44" fmla="*/ 1075 f32 1"/>
                <a:gd name="f45" fmla="*/ f33 1 f2"/>
                <a:gd name="f46" fmla="*/ f36 1 9844"/>
                <a:gd name="f47" fmla="*/ f37 1 56336"/>
                <a:gd name="f48" fmla="*/ f38 1 9844"/>
                <a:gd name="f49" fmla="*/ f39 1 56336"/>
                <a:gd name="f50" fmla="*/ f40 1 9844"/>
                <a:gd name="f51" fmla="*/ f41 1 56336"/>
                <a:gd name="f52" fmla="*/ f42 1 9844"/>
                <a:gd name="f53" fmla="*/ f43 1 56336"/>
                <a:gd name="f54" fmla="*/ f44 1 9844"/>
                <a:gd name="f55" fmla="*/ f5 1 f34"/>
                <a:gd name="f56" fmla="*/ f6 1 f34"/>
                <a:gd name="f57" fmla="*/ f5 1 f35"/>
                <a:gd name="f58" fmla="*/ f7 1 f35"/>
                <a:gd name="f59" fmla="+- f45 0 f1"/>
                <a:gd name="f60" fmla="*/ f46 1 f34"/>
                <a:gd name="f61" fmla="*/ f47 1 f35"/>
                <a:gd name="f62" fmla="*/ f48 1 f34"/>
                <a:gd name="f63" fmla="*/ f49 1 f35"/>
                <a:gd name="f64" fmla="*/ f50 1 f34"/>
                <a:gd name="f65" fmla="*/ f51 1 f35"/>
                <a:gd name="f66" fmla="*/ f52 1 f34"/>
                <a:gd name="f67" fmla="*/ f53 1 f35"/>
                <a:gd name="f68" fmla="*/ f54 1 f34"/>
                <a:gd name="f69" fmla="*/ f55 f29 1"/>
                <a:gd name="f70" fmla="*/ f56 f29 1"/>
                <a:gd name="f71" fmla="*/ f58 f30 1"/>
                <a:gd name="f72" fmla="*/ f57 f30 1"/>
                <a:gd name="f73" fmla="*/ f60 f29 1"/>
                <a:gd name="f74" fmla="*/ f61 f30 1"/>
                <a:gd name="f75" fmla="*/ f62 f29 1"/>
                <a:gd name="f76" fmla="*/ f63 f30 1"/>
                <a:gd name="f77" fmla="*/ f64 f29 1"/>
                <a:gd name="f78" fmla="*/ f65 f30 1"/>
                <a:gd name="f79" fmla="*/ f66 f29 1"/>
                <a:gd name="f80" fmla="*/ f67 f30 1"/>
                <a:gd name="f81" fmla="*/ f68 f29 1"/>
              </a:gdLst>
              <a:ahLst/>
              <a:cxnLst>
                <a:cxn ang="3cd4">
                  <a:pos x="hc" y="t"/>
                </a:cxn>
                <a:cxn ang="0">
                  <a:pos x="r" y="vc"/>
                </a:cxn>
                <a:cxn ang="cd4">
                  <a:pos x="hc" y="b"/>
                </a:cxn>
                <a:cxn ang="cd2">
                  <a:pos x="l" y="vc"/>
                </a:cxn>
                <a:cxn ang="f59">
                  <a:pos x="f73" y="f74"/>
                </a:cxn>
                <a:cxn ang="f59">
                  <a:pos x="f75" y="f76"/>
                </a:cxn>
                <a:cxn ang="f59">
                  <a:pos x="f77" y="f78"/>
                </a:cxn>
                <a:cxn ang="f59">
                  <a:pos x="f79" y="f80"/>
                </a:cxn>
                <a:cxn ang="f59">
                  <a:pos x="f81" y="f74"/>
                </a:cxn>
              </a:cxnLst>
              <a:rect l="f69" t="f72" r="f70" b="f71"/>
              <a:pathLst>
                <a:path w="9844" h="56336">
                  <a:moveTo>
                    <a:pt x="f8" y="f9"/>
                  </a:moveTo>
                  <a:cubicBezTo>
                    <a:pt x="f10" y="f11"/>
                    <a:pt x="f5" y="f12"/>
                    <a:pt x="f5" y="f13"/>
                  </a:cubicBezTo>
                  <a:cubicBezTo>
                    <a:pt x="f14" y="f15"/>
                    <a:pt x="f16" y="f17"/>
                    <a:pt x="f18" y="f19"/>
                  </a:cubicBezTo>
                  <a:cubicBezTo>
                    <a:pt x="f20" y="f21"/>
                    <a:pt x="f22" y="f23"/>
                    <a:pt x="f6" y="f5"/>
                  </a:cubicBezTo>
                  <a:cubicBezTo>
                    <a:pt x="f24" y="f25"/>
                    <a:pt x="f26" y="f22"/>
                    <a:pt x="f27"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4" name="Freeform: Shape 472">
              <a:extLst>
                <a:ext uri="{FF2B5EF4-FFF2-40B4-BE49-F238E27FC236}">
                  <a16:creationId xmlns:a16="http://schemas.microsoft.com/office/drawing/2014/main" id="{6A53E9F0-77A9-6438-69C1-4C2B43C5998C}"/>
                </a:ext>
              </a:extLst>
            </p:cNvPr>
            <p:cNvSpPr/>
            <p:nvPr/>
          </p:nvSpPr>
          <p:spPr>
            <a:xfrm>
              <a:off x="6837078" y="3398074"/>
              <a:ext cx="2322063" cy="1190941"/>
            </a:xfrm>
            <a:custGeom>
              <a:avLst/>
              <a:gdLst>
                <a:gd name="f0" fmla="val 10800000"/>
                <a:gd name="f1" fmla="val 5400000"/>
                <a:gd name="f2" fmla="val 180"/>
                <a:gd name="f3" fmla="val w"/>
                <a:gd name="f4" fmla="val h"/>
                <a:gd name="f5" fmla="val 0"/>
                <a:gd name="f6" fmla="val 1512648"/>
                <a:gd name="f7" fmla="val 775805"/>
                <a:gd name="f8" fmla="val 1238411"/>
                <a:gd name="f9" fmla="val 328506"/>
                <a:gd name="f10" fmla="val 1175208"/>
                <a:gd name="f11" fmla="val 265303"/>
                <a:gd name="f12" fmla="val 1105718"/>
                <a:gd name="f13" fmla="val 210538"/>
                <a:gd name="f14" fmla="val 1030520"/>
                <a:gd name="f15" fmla="val 164542"/>
                <a:gd name="f16" fmla="val 1028204"/>
                <a:gd name="f17" fmla="val 163136"/>
                <a:gd name="f18" fmla="val 1025805"/>
                <a:gd name="f19" fmla="val 161647"/>
                <a:gd name="f20" fmla="val 1023488"/>
                <a:gd name="f21" fmla="val 160241"/>
                <a:gd name="f22" fmla="val 978237"/>
                <a:gd name="f23" fmla="val 133024"/>
                <a:gd name="f24" fmla="val 931000"/>
                <a:gd name="f25" fmla="val 108868"/>
                <a:gd name="f26" fmla="val 881861"/>
                <a:gd name="f27" fmla="val 88103"/>
                <a:gd name="f28" fmla="val 743543"/>
                <a:gd name="f29" fmla="val 29616"/>
                <a:gd name="f30" fmla="val 596704"/>
                <a:gd name="f31" fmla="val 445315"/>
                <a:gd name="f32" fmla="val 378389"/>
                <a:gd name="f33" fmla="val 312291"/>
                <a:gd name="f34" fmla="val 5791"/>
                <a:gd name="f35" fmla="val 247517"/>
                <a:gd name="f36" fmla="val 17373"/>
                <a:gd name="f37" fmla="val 243959"/>
                <a:gd name="f38" fmla="val 18034"/>
                <a:gd name="f39" fmla="val 240485"/>
                <a:gd name="f40" fmla="val 18696"/>
                <a:gd name="f41" fmla="val 237010"/>
                <a:gd name="f42" fmla="val 19358"/>
                <a:gd name="f43" fmla="val 177861"/>
                <a:gd name="f44" fmla="val 30443"/>
                <a:gd name="f45" fmla="val 119705"/>
                <a:gd name="f46" fmla="val 46327"/>
                <a:gd name="f47" fmla="val 62955"/>
                <a:gd name="f48" fmla="val 66925"/>
                <a:gd name="f49" fmla="val 60307"/>
                <a:gd name="f50" fmla="val 67918"/>
                <a:gd name="f51" fmla="val 57660"/>
                <a:gd name="f52" fmla="val 68911"/>
                <a:gd name="f53" fmla="val 55013"/>
                <a:gd name="f54" fmla="val 69903"/>
                <a:gd name="f55" fmla="val 39543"/>
                <a:gd name="f56" fmla="val 75694"/>
                <a:gd name="f57" fmla="val 24156"/>
                <a:gd name="f58" fmla="val 81734"/>
                <a:gd name="f59" fmla="val 8852"/>
                <a:gd name="f60" fmla="val 88186"/>
                <a:gd name="f61" fmla="val 5873"/>
                <a:gd name="f62" fmla="val 89427"/>
                <a:gd name="f63" fmla="val 2978"/>
                <a:gd name="f64" fmla="val 90751"/>
                <a:gd name="f65" fmla="val 92074"/>
                <a:gd name="f66" fmla="val 331"/>
                <a:gd name="f67" fmla="val 94887"/>
                <a:gd name="f68" fmla="val 661"/>
                <a:gd name="f69" fmla="val 97700"/>
                <a:gd name="f70" fmla="val 993"/>
                <a:gd name="f71" fmla="val 100512"/>
                <a:gd name="f72" fmla="val 4715"/>
                <a:gd name="f73" fmla="val 98940"/>
                <a:gd name="f74" fmla="val 8355"/>
                <a:gd name="f75" fmla="val 97286"/>
                <a:gd name="f76" fmla="val 12078"/>
                <a:gd name="f77" fmla="val 95714"/>
                <a:gd name="f78" fmla="val 26472"/>
                <a:gd name="f79" fmla="val 89592"/>
                <a:gd name="f80" fmla="val 41032"/>
                <a:gd name="f81" fmla="val 83884"/>
                <a:gd name="f82" fmla="val 55592"/>
                <a:gd name="f83" fmla="val 78424"/>
                <a:gd name="f84" fmla="val 58239"/>
                <a:gd name="f85" fmla="val 77432"/>
                <a:gd name="f86" fmla="val 60886"/>
                <a:gd name="f87" fmla="val 76356"/>
                <a:gd name="f88" fmla="val 63534"/>
                <a:gd name="f89" fmla="val 75363"/>
                <a:gd name="f90" fmla="val 122848"/>
                <a:gd name="f91" fmla="val 53689"/>
                <a:gd name="f92" fmla="val 183569"/>
                <a:gd name="f93" fmla="val 37227"/>
                <a:gd name="f94" fmla="val 245448"/>
                <a:gd name="f95" fmla="val 26059"/>
                <a:gd name="f96" fmla="val 248923"/>
                <a:gd name="f97" fmla="val 25397"/>
                <a:gd name="f98" fmla="val 252480"/>
                <a:gd name="f99" fmla="val 24818"/>
                <a:gd name="f100" fmla="val 256037"/>
                <a:gd name="f101" fmla="val 318165"/>
                <a:gd name="f102" fmla="val 13484"/>
                <a:gd name="f103" fmla="val 381367"/>
                <a:gd name="f104" fmla="val 8107"/>
                <a:gd name="f105" fmla="val 445480"/>
                <a:gd name="f106" fmla="val 595794"/>
                <a:gd name="f107" fmla="val 741640"/>
                <a:gd name="f108" fmla="val 37558"/>
                <a:gd name="f109" fmla="val 878883"/>
                <a:gd name="f110" fmla="val 95631"/>
                <a:gd name="f111" fmla="val 928022"/>
                <a:gd name="f112" fmla="val 116396"/>
                <a:gd name="f113" fmla="val 975259"/>
                <a:gd name="f114" fmla="val 140552"/>
                <a:gd name="f115" fmla="val 1020510"/>
                <a:gd name="f116" fmla="val 167851"/>
                <a:gd name="f117" fmla="val 1022826"/>
                <a:gd name="f118" fmla="val 169258"/>
                <a:gd name="f119" fmla="val 1025225"/>
                <a:gd name="f120" fmla="val 170747"/>
                <a:gd name="f121" fmla="val 1027542"/>
                <a:gd name="f122" fmla="val 172153"/>
                <a:gd name="f123" fmla="val 1101664"/>
                <a:gd name="f124" fmla="val 217653"/>
                <a:gd name="f125" fmla="val 1170410"/>
                <a:gd name="f126" fmla="val 271838"/>
                <a:gd name="f127" fmla="val 1232785"/>
                <a:gd name="f128" fmla="val 334214"/>
                <a:gd name="f129" fmla="val 1335035"/>
                <a:gd name="f130" fmla="val 436463"/>
                <a:gd name="f131" fmla="val 1415362"/>
                <a:gd name="f132" fmla="val 555589"/>
                <a:gd name="f133" fmla="val 1471368"/>
                <a:gd name="f134" fmla="val 688116"/>
                <a:gd name="f135" fmla="val 1483363"/>
                <a:gd name="f136" fmla="val 716491"/>
                <a:gd name="f137" fmla="val 1494117"/>
                <a:gd name="f138" fmla="val 745280"/>
                <a:gd name="f139" fmla="val 1503631"/>
                <a:gd name="f140" fmla="val 774317"/>
                <a:gd name="f141" fmla="val 1506692"/>
                <a:gd name="f142" fmla="val 774813"/>
                <a:gd name="f143" fmla="val 1509669"/>
                <a:gd name="f144" fmla="val 775310"/>
                <a:gd name="f145" fmla="val 1512649"/>
                <a:gd name="f146" fmla="val 775806"/>
                <a:gd name="f147" fmla="val 1502721"/>
                <a:gd name="f148" fmla="val 745115"/>
                <a:gd name="f149" fmla="val 1491470"/>
                <a:gd name="f150" fmla="val 714837"/>
                <a:gd name="f151" fmla="val 1478896"/>
                <a:gd name="f152" fmla="val 684973"/>
                <a:gd name="f153" fmla="val 1422394"/>
                <a:gd name="f154" fmla="val 551453"/>
                <a:gd name="f155" fmla="val 1341570"/>
                <a:gd name="f156" fmla="val 431500"/>
                <a:gd name="f157" fmla="val 1238493"/>
                <a:gd name="f158" fmla="val 328423"/>
                <a:gd name="f159" fmla="+- 0 0 -90"/>
                <a:gd name="f160" fmla="*/ f3 1 1512648"/>
                <a:gd name="f161" fmla="*/ f4 1 775805"/>
                <a:gd name="f162" fmla="+- f7 0 f5"/>
                <a:gd name="f163" fmla="+- f6 0 f5"/>
                <a:gd name="f164" fmla="*/ f159 f0 1"/>
                <a:gd name="f165" fmla="*/ f163 1 1512648"/>
                <a:gd name="f166" fmla="*/ f162 1 775805"/>
                <a:gd name="f167" fmla="*/ 1238411 f163 1"/>
                <a:gd name="f168" fmla="*/ 328506 f162 1"/>
                <a:gd name="f169" fmla="*/ 1030520 f163 1"/>
                <a:gd name="f170" fmla="*/ 164542 f162 1"/>
                <a:gd name="f171" fmla="*/ 1023488 f163 1"/>
                <a:gd name="f172" fmla="*/ 160241 f162 1"/>
                <a:gd name="f173" fmla="*/ 881861 f163 1"/>
                <a:gd name="f174" fmla="*/ 88103 f162 1"/>
                <a:gd name="f175" fmla="*/ 445315 f163 1"/>
                <a:gd name="f176" fmla="*/ 0 f162 1"/>
                <a:gd name="f177" fmla="*/ 247517 f163 1"/>
                <a:gd name="f178" fmla="*/ 17373 f162 1"/>
                <a:gd name="f179" fmla="*/ 237010 f163 1"/>
                <a:gd name="f180" fmla="*/ 19358 f162 1"/>
                <a:gd name="f181" fmla="*/ 62955 f163 1"/>
                <a:gd name="f182" fmla="*/ 66925 f162 1"/>
                <a:gd name="f183" fmla="*/ 55013 f163 1"/>
                <a:gd name="f184" fmla="*/ 69903 f162 1"/>
                <a:gd name="f185" fmla="*/ 8852 f163 1"/>
                <a:gd name="f186" fmla="*/ 88186 f162 1"/>
                <a:gd name="f187" fmla="*/ 0 f163 1"/>
                <a:gd name="f188" fmla="*/ 92074 f162 1"/>
                <a:gd name="f189" fmla="*/ 993 f163 1"/>
                <a:gd name="f190" fmla="*/ 100512 f162 1"/>
                <a:gd name="f191" fmla="*/ 12078 f163 1"/>
                <a:gd name="f192" fmla="*/ 95714 f162 1"/>
                <a:gd name="f193" fmla="*/ 55592 f163 1"/>
                <a:gd name="f194" fmla="*/ 78424 f162 1"/>
                <a:gd name="f195" fmla="*/ 63534 f163 1"/>
                <a:gd name="f196" fmla="*/ 75363 f162 1"/>
                <a:gd name="f197" fmla="*/ 245448 f163 1"/>
                <a:gd name="f198" fmla="*/ 26059 f162 1"/>
                <a:gd name="f199" fmla="*/ 256037 f163 1"/>
                <a:gd name="f200" fmla="*/ 24156 f162 1"/>
                <a:gd name="f201" fmla="*/ 445480 f163 1"/>
                <a:gd name="f202" fmla="*/ 8107 f162 1"/>
                <a:gd name="f203" fmla="*/ 878883 f163 1"/>
                <a:gd name="f204" fmla="*/ 95631 f162 1"/>
                <a:gd name="f205" fmla="*/ 1020510 f163 1"/>
                <a:gd name="f206" fmla="*/ 167851 f162 1"/>
                <a:gd name="f207" fmla="*/ 1027542 f163 1"/>
                <a:gd name="f208" fmla="*/ 172153 f162 1"/>
                <a:gd name="f209" fmla="*/ 1232785 f163 1"/>
                <a:gd name="f210" fmla="*/ 334214 f162 1"/>
                <a:gd name="f211" fmla="*/ 1471368 f163 1"/>
                <a:gd name="f212" fmla="*/ 688116 f162 1"/>
                <a:gd name="f213" fmla="*/ 1503631 f163 1"/>
                <a:gd name="f214" fmla="*/ 774317 f162 1"/>
                <a:gd name="f215" fmla="*/ 1512649 f163 1"/>
                <a:gd name="f216" fmla="*/ 775806 f162 1"/>
                <a:gd name="f217" fmla="*/ 1478896 f163 1"/>
                <a:gd name="f218" fmla="*/ 684973 f162 1"/>
                <a:gd name="f219" fmla="*/ 1238493 f163 1"/>
                <a:gd name="f220" fmla="*/ 328423 f162 1"/>
                <a:gd name="f221" fmla="*/ f164 1 f2"/>
                <a:gd name="f222" fmla="*/ f167 1 1512648"/>
                <a:gd name="f223" fmla="*/ f168 1 775805"/>
                <a:gd name="f224" fmla="*/ f169 1 1512648"/>
                <a:gd name="f225" fmla="*/ f170 1 775805"/>
                <a:gd name="f226" fmla="*/ f171 1 1512648"/>
                <a:gd name="f227" fmla="*/ f172 1 775805"/>
                <a:gd name="f228" fmla="*/ f173 1 1512648"/>
                <a:gd name="f229" fmla="*/ f174 1 775805"/>
                <a:gd name="f230" fmla="*/ f175 1 1512648"/>
                <a:gd name="f231" fmla="*/ f176 1 775805"/>
                <a:gd name="f232" fmla="*/ f177 1 1512648"/>
                <a:gd name="f233" fmla="*/ f178 1 775805"/>
                <a:gd name="f234" fmla="*/ f179 1 1512648"/>
                <a:gd name="f235" fmla="*/ f180 1 775805"/>
                <a:gd name="f236" fmla="*/ f181 1 1512648"/>
                <a:gd name="f237" fmla="*/ f182 1 775805"/>
                <a:gd name="f238" fmla="*/ f183 1 1512648"/>
                <a:gd name="f239" fmla="*/ f184 1 775805"/>
                <a:gd name="f240" fmla="*/ f185 1 1512648"/>
                <a:gd name="f241" fmla="*/ f186 1 775805"/>
                <a:gd name="f242" fmla="*/ f187 1 1512648"/>
                <a:gd name="f243" fmla="*/ f188 1 775805"/>
                <a:gd name="f244" fmla="*/ f189 1 1512648"/>
                <a:gd name="f245" fmla="*/ f190 1 775805"/>
                <a:gd name="f246" fmla="*/ f191 1 1512648"/>
                <a:gd name="f247" fmla="*/ f192 1 775805"/>
                <a:gd name="f248" fmla="*/ f193 1 1512648"/>
                <a:gd name="f249" fmla="*/ f194 1 775805"/>
                <a:gd name="f250" fmla="*/ f195 1 1512648"/>
                <a:gd name="f251" fmla="*/ f196 1 775805"/>
                <a:gd name="f252" fmla="*/ f197 1 1512648"/>
                <a:gd name="f253" fmla="*/ f198 1 775805"/>
                <a:gd name="f254" fmla="*/ f199 1 1512648"/>
                <a:gd name="f255" fmla="*/ f200 1 775805"/>
                <a:gd name="f256" fmla="*/ f201 1 1512648"/>
                <a:gd name="f257" fmla="*/ f202 1 775805"/>
                <a:gd name="f258" fmla="*/ f203 1 1512648"/>
                <a:gd name="f259" fmla="*/ f204 1 775805"/>
                <a:gd name="f260" fmla="*/ f205 1 1512648"/>
                <a:gd name="f261" fmla="*/ f206 1 775805"/>
                <a:gd name="f262" fmla="*/ f207 1 1512648"/>
                <a:gd name="f263" fmla="*/ f208 1 775805"/>
                <a:gd name="f264" fmla="*/ f209 1 1512648"/>
                <a:gd name="f265" fmla="*/ f210 1 775805"/>
                <a:gd name="f266" fmla="*/ f211 1 1512648"/>
                <a:gd name="f267" fmla="*/ f212 1 775805"/>
                <a:gd name="f268" fmla="*/ f213 1 1512648"/>
                <a:gd name="f269" fmla="*/ f214 1 775805"/>
                <a:gd name="f270" fmla="*/ f215 1 1512648"/>
                <a:gd name="f271" fmla="*/ f216 1 775805"/>
                <a:gd name="f272" fmla="*/ f217 1 1512648"/>
                <a:gd name="f273" fmla="*/ f218 1 775805"/>
                <a:gd name="f274" fmla="*/ f219 1 1512648"/>
                <a:gd name="f275" fmla="*/ f220 1 775805"/>
                <a:gd name="f276" fmla="*/ f5 1 f165"/>
                <a:gd name="f277" fmla="*/ f6 1 f165"/>
                <a:gd name="f278" fmla="*/ f5 1 f166"/>
                <a:gd name="f279" fmla="*/ f7 1 f166"/>
                <a:gd name="f280" fmla="+- f221 0 f1"/>
                <a:gd name="f281" fmla="*/ f222 1 f165"/>
                <a:gd name="f282" fmla="*/ f223 1 f166"/>
                <a:gd name="f283" fmla="*/ f224 1 f165"/>
                <a:gd name="f284" fmla="*/ f225 1 f166"/>
                <a:gd name="f285" fmla="*/ f226 1 f165"/>
                <a:gd name="f286" fmla="*/ f227 1 f166"/>
                <a:gd name="f287" fmla="*/ f228 1 f165"/>
                <a:gd name="f288" fmla="*/ f229 1 f166"/>
                <a:gd name="f289" fmla="*/ f230 1 f165"/>
                <a:gd name="f290" fmla="*/ f231 1 f166"/>
                <a:gd name="f291" fmla="*/ f232 1 f165"/>
                <a:gd name="f292" fmla="*/ f233 1 f166"/>
                <a:gd name="f293" fmla="*/ f234 1 f165"/>
                <a:gd name="f294" fmla="*/ f235 1 f166"/>
                <a:gd name="f295" fmla="*/ f236 1 f165"/>
                <a:gd name="f296" fmla="*/ f237 1 f166"/>
                <a:gd name="f297" fmla="*/ f238 1 f165"/>
                <a:gd name="f298" fmla="*/ f239 1 f166"/>
                <a:gd name="f299" fmla="*/ f240 1 f165"/>
                <a:gd name="f300" fmla="*/ f241 1 f166"/>
                <a:gd name="f301" fmla="*/ f242 1 f165"/>
                <a:gd name="f302" fmla="*/ f243 1 f166"/>
                <a:gd name="f303" fmla="*/ f244 1 f165"/>
                <a:gd name="f304" fmla="*/ f245 1 f166"/>
                <a:gd name="f305" fmla="*/ f246 1 f165"/>
                <a:gd name="f306" fmla="*/ f247 1 f166"/>
                <a:gd name="f307" fmla="*/ f248 1 f165"/>
                <a:gd name="f308" fmla="*/ f249 1 f166"/>
                <a:gd name="f309" fmla="*/ f250 1 f165"/>
                <a:gd name="f310" fmla="*/ f251 1 f166"/>
                <a:gd name="f311" fmla="*/ f252 1 f165"/>
                <a:gd name="f312" fmla="*/ f253 1 f166"/>
                <a:gd name="f313" fmla="*/ f254 1 f165"/>
                <a:gd name="f314" fmla="*/ f255 1 f166"/>
                <a:gd name="f315" fmla="*/ f256 1 f165"/>
                <a:gd name="f316" fmla="*/ f257 1 f166"/>
                <a:gd name="f317" fmla="*/ f258 1 f165"/>
                <a:gd name="f318" fmla="*/ f259 1 f166"/>
                <a:gd name="f319" fmla="*/ f260 1 f165"/>
                <a:gd name="f320" fmla="*/ f261 1 f166"/>
                <a:gd name="f321" fmla="*/ f262 1 f165"/>
                <a:gd name="f322" fmla="*/ f263 1 f166"/>
                <a:gd name="f323" fmla="*/ f264 1 f165"/>
                <a:gd name="f324" fmla="*/ f265 1 f166"/>
                <a:gd name="f325" fmla="*/ f266 1 f165"/>
                <a:gd name="f326" fmla="*/ f267 1 f166"/>
                <a:gd name="f327" fmla="*/ f268 1 f165"/>
                <a:gd name="f328" fmla="*/ f269 1 f166"/>
                <a:gd name="f329" fmla="*/ f270 1 f165"/>
                <a:gd name="f330" fmla="*/ f271 1 f166"/>
                <a:gd name="f331" fmla="*/ f272 1 f165"/>
                <a:gd name="f332" fmla="*/ f273 1 f166"/>
                <a:gd name="f333" fmla="*/ f274 1 f165"/>
                <a:gd name="f334" fmla="*/ f275 1 f166"/>
                <a:gd name="f335" fmla="*/ f276 f160 1"/>
                <a:gd name="f336" fmla="*/ f277 f160 1"/>
                <a:gd name="f337" fmla="*/ f279 f161 1"/>
                <a:gd name="f338" fmla="*/ f278 f161 1"/>
                <a:gd name="f339" fmla="*/ f281 f160 1"/>
                <a:gd name="f340" fmla="*/ f282 f161 1"/>
                <a:gd name="f341" fmla="*/ f283 f160 1"/>
                <a:gd name="f342" fmla="*/ f284 f161 1"/>
                <a:gd name="f343" fmla="*/ f285 f160 1"/>
                <a:gd name="f344" fmla="*/ f286 f161 1"/>
                <a:gd name="f345" fmla="*/ f287 f160 1"/>
                <a:gd name="f346" fmla="*/ f288 f161 1"/>
                <a:gd name="f347" fmla="*/ f289 f160 1"/>
                <a:gd name="f348" fmla="*/ f290 f161 1"/>
                <a:gd name="f349" fmla="*/ f291 f160 1"/>
                <a:gd name="f350" fmla="*/ f292 f161 1"/>
                <a:gd name="f351" fmla="*/ f293 f160 1"/>
                <a:gd name="f352" fmla="*/ f294 f161 1"/>
                <a:gd name="f353" fmla="*/ f295 f160 1"/>
                <a:gd name="f354" fmla="*/ f296 f161 1"/>
                <a:gd name="f355" fmla="*/ f297 f160 1"/>
                <a:gd name="f356" fmla="*/ f298 f161 1"/>
                <a:gd name="f357" fmla="*/ f299 f160 1"/>
                <a:gd name="f358" fmla="*/ f300 f161 1"/>
                <a:gd name="f359" fmla="*/ f301 f160 1"/>
                <a:gd name="f360" fmla="*/ f302 f161 1"/>
                <a:gd name="f361" fmla="*/ f303 f160 1"/>
                <a:gd name="f362" fmla="*/ f304 f161 1"/>
                <a:gd name="f363" fmla="*/ f305 f160 1"/>
                <a:gd name="f364" fmla="*/ f306 f161 1"/>
                <a:gd name="f365" fmla="*/ f307 f160 1"/>
                <a:gd name="f366" fmla="*/ f308 f161 1"/>
                <a:gd name="f367" fmla="*/ f309 f160 1"/>
                <a:gd name="f368" fmla="*/ f310 f161 1"/>
                <a:gd name="f369" fmla="*/ f311 f160 1"/>
                <a:gd name="f370" fmla="*/ f312 f161 1"/>
                <a:gd name="f371" fmla="*/ f313 f160 1"/>
                <a:gd name="f372" fmla="*/ f314 f161 1"/>
                <a:gd name="f373" fmla="*/ f315 f160 1"/>
                <a:gd name="f374" fmla="*/ f316 f161 1"/>
                <a:gd name="f375" fmla="*/ f317 f160 1"/>
                <a:gd name="f376" fmla="*/ f318 f161 1"/>
                <a:gd name="f377" fmla="*/ f319 f160 1"/>
                <a:gd name="f378" fmla="*/ f320 f161 1"/>
                <a:gd name="f379" fmla="*/ f321 f160 1"/>
                <a:gd name="f380" fmla="*/ f322 f161 1"/>
                <a:gd name="f381" fmla="*/ f323 f160 1"/>
                <a:gd name="f382" fmla="*/ f324 f161 1"/>
                <a:gd name="f383" fmla="*/ f325 f160 1"/>
                <a:gd name="f384" fmla="*/ f326 f161 1"/>
                <a:gd name="f385" fmla="*/ f327 f160 1"/>
                <a:gd name="f386" fmla="*/ f328 f161 1"/>
                <a:gd name="f387" fmla="*/ f329 f160 1"/>
                <a:gd name="f388" fmla="*/ f330 f161 1"/>
                <a:gd name="f389" fmla="*/ f331 f160 1"/>
                <a:gd name="f390" fmla="*/ f332 f161 1"/>
                <a:gd name="f391" fmla="*/ f333 f160 1"/>
                <a:gd name="f392" fmla="*/ f334 f161 1"/>
              </a:gdLst>
              <a:ahLst/>
              <a:cxnLst>
                <a:cxn ang="3cd4">
                  <a:pos x="hc" y="t"/>
                </a:cxn>
                <a:cxn ang="0">
                  <a:pos x="r" y="vc"/>
                </a:cxn>
                <a:cxn ang="cd4">
                  <a:pos x="hc" y="b"/>
                </a:cxn>
                <a:cxn ang="cd2">
                  <a:pos x="l" y="vc"/>
                </a:cxn>
                <a:cxn ang="f280">
                  <a:pos x="f339" y="f340"/>
                </a:cxn>
                <a:cxn ang="f280">
                  <a:pos x="f341" y="f342"/>
                </a:cxn>
                <a:cxn ang="f280">
                  <a:pos x="f343" y="f344"/>
                </a:cxn>
                <a:cxn ang="f280">
                  <a:pos x="f345" y="f346"/>
                </a:cxn>
                <a:cxn ang="f280">
                  <a:pos x="f347" y="f348"/>
                </a:cxn>
                <a:cxn ang="f280">
                  <a:pos x="f349" y="f350"/>
                </a:cxn>
                <a:cxn ang="f280">
                  <a:pos x="f351" y="f352"/>
                </a:cxn>
                <a:cxn ang="f280">
                  <a:pos x="f353" y="f354"/>
                </a:cxn>
                <a:cxn ang="f280">
                  <a:pos x="f355" y="f356"/>
                </a:cxn>
                <a:cxn ang="f280">
                  <a:pos x="f357" y="f358"/>
                </a:cxn>
                <a:cxn ang="f280">
                  <a:pos x="f359" y="f360"/>
                </a:cxn>
                <a:cxn ang="f280">
                  <a:pos x="f361" y="f362"/>
                </a:cxn>
                <a:cxn ang="f280">
                  <a:pos x="f363" y="f364"/>
                </a:cxn>
                <a:cxn ang="f280">
                  <a:pos x="f365" y="f366"/>
                </a:cxn>
                <a:cxn ang="f280">
                  <a:pos x="f367" y="f368"/>
                </a:cxn>
                <a:cxn ang="f280">
                  <a:pos x="f369" y="f370"/>
                </a:cxn>
                <a:cxn ang="f280">
                  <a:pos x="f371" y="f372"/>
                </a:cxn>
                <a:cxn ang="f280">
                  <a:pos x="f373" y="f374"/>
                </a:cxn>
                <a:cxn ang="f280">
                  <a:pos x="f375" y="f376"/>
                </a:cxn>
                <a:cxn ang="f280">
                  <a:pos x="f377" y="f378"/>
                </a:cxn>
                <a:cxn ang="f280">
                  <a:pos x="f379" y="f380"/>
                </a:cxn>
                <a:cxn ang="f280">
                  <a:pos x="f381" y="f382"/>
                </a:cxn>
                <a:cxn ang="f280">
                  <a:pos x="f383" y="f384"/>
                </a:cxn>
                <a:cxn ang="f280">
                  <a:pos x="f385" y="f386"/>
                </a:cxn>
                <a:cxn ang="f280">
                  <a:pos x="f387" y="f388"/>
                </a:cxn>
                <a:cxn ang="f280">
                  <a:pos x="f389" y="f390"/>
                </a:cxn>
                <a:cxn ang="f280">
                  <a:pos x="f391" y="f392"/>
                </a:cxn>
              </a:cxnLst>
              <a:rect l="f335" t="f338" r="f336" b="f337"/>
              <a:pathLst>
                <a:path w="1512648" h="775805">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5"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57"/>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cubicBezTo>
                    <a:pt x="f153" y="f154"/>
                    <a:pt x="f155" y="f156"/>
                    <a:pt x="f157" y="f15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5" name="Freeform: Shape 473">
              <a:extLst>
                <a:ext uri="{FF2B5EF4-FFF2-40B4-BE49-F238E27FC236}">
                  <a16:creationId xmlns:a16="http://schemas.microsoft.com/office/drawing/2014/main" id="{9BAD430C-94C2-C2E0-077D-75F2F41D8C2A}"/>
                </a:ext>
              </a:extLst>
            </p:cNvPr>
            <p:cNvSpPr/>
            <p:nvPr/>
          </p:nvSpPr>
          <p:spPr>
            <a:xfrm>
              <a:off x="5799161" y="5122770"/>
              <a:ext cx="23746" cy="200143"/>
            </a:xfrm>
            <a:custGeom>
              <a:avLst/>
              <a:gdLst>
                <a:gd name="f0" fmla="val 10800000"/>
                <a:gd name="f1" fmla="val 5400000"/>
                <a:gd name="f2" fmla="val 180"/>
                <a:gd name="f3" fmla="val w"/>
                <a:gd name="f4" fmla="val h"/>
                <a:gd name="f5" fmla="val 0"/>
                <a:gd name="f6" fmla="val 15469"/>
                <a:gd name="f7" fmla="val 130376"/>
                <a:gd name="f8" fmla="val 15470"/>
                <a:gd name="f9" fmla="val 126984"/>
                <a:gd name="f10" fmla="val 10672"/>
                <a:gd name="f11" fmla="val 85125"/>
                <a:gd name="f12" fmla="val 8190"/>
                <a:gd name="f13" fmla="val 42769"/>
                <a:gd name="f14" fmla="val 8108"/>
                <a:gd name="f15" fmla="val 5377"/>
                <a:gd name="f16" fmla="val 166"/>
                <a:gd name="f17" fmla="val 2647"/>
                <a:gd name="f18" fmla="val 331"/>
                <a:gd name="f19" fmla="val 496"/>
                <a:gd name="f20" fmla="val 83"/>
                <a:gd name="f21" fmla="val 44175"/>
                <a:gd name="f22" fmla="val 2730"/>
                <a:gd name="f23" fmla="val 87524"/>
                <a:gd name="f24" fmla="val 7693"/>
                <a:gd name="f25" fmla="val 130377"/>
                <a:gd name="f26" fmla="val 10341"/>
                <a:gd name="f27" fmla="val 129218"/>
                <a:gd name="f28" fmla="val 12905"/>
                <a:gd name="f29" fmla="val 128143"/>
                <a:gd name="f30" fmla="+- 0 0 -90"/>
                <a:gd name="f31" fmla="*/ f3 1 15469"/>
                <a:gd name="f32" fmla="*/ f4 1 130376"/>
                <a:gd name="f33" fmla="+- f7 0 f5"/>
                <a:gd name="f34" fmla="+- f6 0 f5"/>
                <a:gd name="f35" fmla="*/ f30 f0 1"/>
                <a:gd name="f36" fmla="*/ f34 1 15469"/>
                <a:gd name="f37" fmla="*/ f33 1 130376"/>
                <a:gd name="f38" fmla="*/ 15470 f34 1"/>
                <a:gd name="f39" fmla="*/ 126984 f33 1"/>
                <a:gd name="f40" fmla="*/ 8108 f34 1"/>
                <a:gd name="f41" fmla="*/ 0 f33 1"/>
                <a:gd name="f42" fmla="*/ 0 f34 1"/>
                <a:gd name="f43" fmla="*/ 496 f33 1"/>
                <a:gd name="f44" fmla="*/ 7693 f34 1"/>
                <a:gd name="f45" fmla="*/ 130377 f33 1"/>
                <a:gd name="f46" fmla="*/ f35 1 f2"/>
                <a:gd name="f47" fmla="*/ f38 1 15469"/>
                <a:gd name="f48" fmla="*/ f39 1 130376"/>
                <a:gd name="f49" fmla="*/ f40 1 15469"/>
                <a:gd name="f50" fmla="*/ f41 1 130376"/>
                <a:gd name="f51" fmla="*/ f42 1 15469"/>
                <a:gd name="f52" fmla="*/ f43 1 130376"/>
                <a:gd name="f53" fmla="*/ f44 1 15469"/>
                <a:gd name="f54" fmla="*/ f45 1 130376"/>
                <a:gd name="f55" fmla="*/ f5 1 f36"/>
                <a:gd name="f56" fmla="*/ f6 1 f36"/>
                <a:gd name="f57" fmla="*/ f5 1 f37"/>
                <a:gd name="f58" fmla="*/ f7 1 f37"/>
                <a:gd name="f59" fmla="+- f46 0 f1"/>
                <a:gd name="f60" fmla="*/ f47 1 f36"/>
                <a:gd name="f61" fmla="*/ f48 1 f37"/>
                <a:gd name="f62" fmla="*/ f49 1 f36"/>
                <a:gd name="f63" fmla="*/ f50 1 f37"/>
                <a:gd name="f64" fmla="*/ f51 1 f36"/>
                <a:gd name="f65" fmla="*/ f52 1 f37"/>
                <a:gd name="f66" fmla="*/ f53 1 f36"/>
                <a:gd name="f67" fmla="*/ f54 1 f37"/>
                <a:gd name="f68" fmla="*/ f55 f31 1"/>
                <a:gd name="f69" fmla="*/ f56 f31 1"/>
                <a:gd name="f70" fmla="*/ f58 f32 1"/>
                <a:gd name="f71" fmla="*/ f57 f32 1"/>
                <a:gd name="f72" fmla="*/ f60 f31 1"/>
                <a:gd name="f73" fmla="*/ f61 f32 1"/>
                <a:gd name="f74" fmla="*/ f62 f31 1"/>
                <a:gd name="f75" fmla="*/ f63 f32 1"/>
                <a:gd name="f76" fmla="*/ f64 f31 1"/>
                <a:gd name="f77" fmla="*/ f65 f32 1"/>
                <a:gd name="f78" fmla="*/ f66 f31 1"/>
                <a:gd name="f79" fmla="*/ f67 f32 1"/>
              </a:gdLst>
              <a:ahLst/>
              <a:cxnLst>
                <a:cxn ang="3cd4">
                  <a:pos x="hc" y="t"/>
                </a:cxn>
                <a:cxn ang="0">
                  <a:pos x="r" y="vc"/>
                </a:cxn>
                <a:cxn ang="cd4">
                  <a:pos x="hc" y="b"/>
                </a:cxn>
                <a:cxn ang="cd2">
                  <a:pos x="l" y="vc"/>
                </a:cxn>
                <a:cxn ang="f59">
                  <a:pos x="f72" y="f73"/>
                </a:cxn>
                <a:cxn ang="f59">
                  <a:pos x="f74" y="f75"/>
                </a:cxn>
                <a:cxn ang="f59">
                  <a:pos x="f76" y="f77"/>
                </a:cxn>
                <a:cxn ang="f59">
                  <a:pos x="f78" y="f79"/>
                </a:cxn>
                <a:cxn ang="f59">
                  <a:pos x="f72" y="f73"/>
                </a:cxn>
              </a:cxnLst>
              <a:rect l="f68" t="f71" r="f69" b="f70"/>
              <a:pathLst>
                <a:path w="15469" h="130376">
                  <a:moveTo>
                    <a:pt x="f8" y="f9"/>
                  </a:moveTo>
                  <a:cubicBezTo>
                    <a:pt x="f10" y="f11"/>
                    <a:pt x="f12" y="f13"/>
                    <a:pt x="f14" y="f5"/>
                  </a:cubicBezTo>
                  <a:cubicBezTo>
                    <a:pt x="f15" y="f16"/>
                    <a:pt x="f17" y="f18"/>
                    <a:pt x="f5" y="f19"/>
                  </a:cubicBezTo>
                  <a:cubicBezTo>
                    <a:pt x="f20" y="f21"/>
                    <a:pt x="f22" y="f23"/>
                    <a:pt x="f24" y="f25"/>
                  </a:cubicBezTo>
                  <a:cubicBezTo>
                    <a:pt x="f26" y="f27"/>
                    <a:pt x="f28" y="f29"/>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6" name="Freeform: Shape 474">
              <a:extLst>
                <a:ext uri="{FF2B5EF4-FFF2-40B4-BE49-F238E27FC236}">
                  <a16:creationId xmlns:a16="http://schemas.microsoft.com/office/drawing/2014/main" id="{2A55BEDD-952E-2ECE-8C14-BB9D8D77616B}"/>
                </a:ext>
              </a:extLst>
            </p:cNvPr>
            <p:cNvSpPr/>
            <p:nvPr/>
          </p:nvSpPr>
          <p:spPr>
            <a:xfrm>
              <a:off x="7255389" y="6808732"/>
              <a:ext cx="363830" cy="32890"/>
            </a:xfrm>
            <a:custGeom>
              <a:avLst/>
              <a:gdLst>
                <a:gd name="f0" fmla="val 10800000"/>
                <a:gd name="f1" fmla="val 5400000"/>
                <a:gd name="f2" fmla="val 180"/>
                <a:gd name="f3" fmla="val w"/>
                <a:gd name="f4" fmla="val h"/>
                <a:gd name="f5" fmla="val 0"/>
                <a:gd name="f6" fmla="val 237010"/>
                <a:gd name="f7" fmla="val 21425"/>
                <a:gd name="f8" fmla="val 910"/>
                <a:gd name="f9" fmla="val 2895"/>
                <a:gd name="f10" fmla="val 1903"/>
                <a:gd name="f11" fmla="val 5791"/>
                <a:gd name="f12" fmla="val 2812"/>
                <a:gd name="f13" fmla="val 8686"/>
                <a:gd name="f14" fmla="val 58735"/>
                <a:gd name="f15" fmla="val 17207"/>
                <a:gd name="f16" fmla="val 115485"/>
                <a:gd name="f17" fmla="val 21426"/>
                <a:gd name="f18" fmla="val 172897"/>
                <a:gd name="f19" fmla="val 194324"/>
                <a:gd name="f20" fmla="val 215750"/>
                <a:gd name="f21" fmla="val 20764"/>
                <a:gd name="f22" fmla="val 19606"/>
                <a:gd name="f23" fmla="val 17538"/>
                <a:gd name="f24" fmla="val 15387"/>
                <a:gd name="f25" fmla="val 13319"/>
                <a:gd name="f26" fmla="val 12657"/>
                <a:gd name="f27" fmla="val 12078"/>
                <a:gd name="f28" fmla="val 11416"/>
                <a:gd name="f29" fmla="val 114493"/>
                <a:gd name="f30" fmla="val 56833"/>
                <a:gd name="f31" fmla="val 8852"/>
                <a:gd name="f32" fmla="+- 0 0 -90"/>
                <a:gd name="f33" fmla="*/ f3 1 237010"/>
                <a:gd name="f34" fmla="*/ f4 1 21425"/>
                <a:gd name="f35" fmla="+- f7 0 f5"/>
                <a:gd name="f36" fmla="+- f6 0 f5"/>
                <a:gd name="f37" fmla="*/ f32 f0 1"/>
                <a:gd name="f38" fmla="*/ f36 1 237010"/>
                <a:gd name="f39" fmla="*/ f35 1 21425"/>
                <a:gd name="f40" fmla="*/ 0 f36 1"/>
                <a:gd name="f41" fmla="*/ 0 f35 1"/>
                <a:gd name="f42" fmla="*/ 2812 f36 1"/>
                <a:gd name="f43" fmla="*/ 8686 f35 1"/>
                <a:gd name="f44" fmla="*/ 172897 f36 1"/>
                <a:gd name="f45" fmla="*/ 21426 f35 1"/>
                <a:gd name="f46" fmla="*/ 237010 f36 1"/>
                <a:gd name="f47" fmla="*/ 19606 f35 1"/>
                <a:gd name="f48" fmla="*/ 13319 f35 1"/>
                <a:gd name="f49" fmla="*/ 11416 f35 1"/>
                <a:gd name="f50" fmla="*/ f37 1 f2"/>
                <a:gd name="f51" fmla="*/ f40 1 237010"/>
                <a:gd name="f52" fmla="*/ f41 1 21425"/>
                <a:gd name="f53" fmla="*/ f42 1 237010"/>
                <a:gd name="f54" fmla="*/ f43 1 21425"/>
                <a:gd name="f55" fmla="*/ f44 1 237010"/>
                <a:gd name="f56" fmla="*/ f45 1 21425"/>
                <a:gd name="f57" fmla="*/ f46 1 237010"/>
                <a:gd name="f58" fmla="*/ f47 1 21425"/>
                <a:gd name="f59" fmla="*/ f48 1 21425"/>
                <a:gd name="f60" fmla="*/ f49 1 21425"/>
                <a:gd name="f61" fmla="*/ f5 1 f38"/>
                <a:gd name="f62" fmla="*/ f6 1 f38"/>
                <a:gd name="f63" fmla="*/ f5 1 f39"/>
                <a:gd name="f64" fmla="*/ f7 1 f39"/>
                <a:gd name="f65" fmla="+- f50 0 f1"/>
                <a:gd name="f66" fmla="*/ f51 1 f38"/>
                <a:gd name="f67" fmla="*/ f52 1 f39"/>
                <a:gd name="f68" fmla="*/ f53 1 f38"/>
                <a:gd name="f69" fmla="*/ f54 1 f39"/>
                <a:gd name="f70" fmla="*/ f55 1 f38"/>
                <a:gd name="f71" fmla="*/ f56 1 f39"/>
                <a:gd name="f72" fmla="*/ f57 1 f38"/>
                <a:gd name="f73" fmla="*/ f58 1 f39"/>
                <a:gd name="f74" fmla="*/ f59 1 f39"/>
                <a:gd name="f75" fmla="*/ f60 1 f39"/>
                <a:gd name="f76" fmla="*/ f61 f33 1"/>
                <a:gd name="f77" fmla="*/ f62 f33 1"/>
                <a:gd name="f78" fmla="*/ f64 f34 1"/>
                <a:gd name="f79" fmla="*/ f63 f34 1"/>
                <a:gd name="f80" fmla="*/ f66 f33 1"/>
                <a:gd name="f81" fmla="*/ f67 f34 1"/>
                <a:gd name="f82" fmla="*/ f68 f33 1"/>
                <a:gd name="f83" fmla="*/ f69 f34 1"/>
                <a:gd name="f84" fmla="*/ f70 f33 1"/>
                <a:gd name="f85" fmla="*/ f71 f34 1"/>
                <a:gd name="f86" fmla="*/ f72 f33 1"/>
                <a:gd name="f87" fmla="*/ f73 f34 1"/>
                <a:gd name="f88" fmla="*/ f74 f34 1"/>
                <a:gd name="f89" fmla="*/ f75 f34 1"/>
              </a:gdLst>
              <a:ahLst/>
              <a:cxnLst>
                <a:cxn ang="3cd4">
                  <a:pos x="hc" y="t"/>
                </a:cxn>
                <a:cxn ang="0">
                  <a:pos x="r" y="vc"/>
                </a:cxn>
                <a:cxn ang="cd4">
                  <a:pos x="hc" y="b"/>
                </a:cxn>
                <a:cxn ang="cd2">
                  <a:pos x="l" y="vc"/>
                </a:cxn>
                <a:cxn ang="f65">
                  <a:pos x="f80" y="f81"/>
                </a:cxn>
                <a:cxn ang="f65">
                  <a:pos x="f82" y="f83"/>
                </a:cxn>
                <a:cxn ang="f65">
                  <a:pos x="f84" y="f85"/>
                </a:cxn>
                <a:cxn ang="f65">
                  <a:pos x="f86" y="f87"/>
                </a:cxn>
                <a:cxn ang="f65">
                  <a:pos x="f86" y="f88"/>
                </a:cxn>
                <a:cxn ang="f65">
                  <a:pos x="f86" y="f89"/>
                </a:cxn>
                <a:cxn ang="f65">
                  <a:pos x="f84" y="f88"/>
                </a:cxn>
                <a:cxn ang="f65">
                  <a:pos x="f80" y="f81"/>
                </a:cxn>
              </a:cxnLst>
              <a:rect l="f76" t="f79" r="f77" b="f78"/>
              <a:pathLst>
                <a:path w="237010" h="21425">
                  <a:moveTo>
                    <a:pt x="f5" y="f5"/>
                  </a:moveTo>
                  <a:cubicBezTo>
                    <a:pt x="f8" y="f9"/>
                    <a:pt x="f10" y="f11"/>
                    <a:pt x="f12" y="f13"/>
                  </a:cubicBezTo>
                  <a:cubicBezTo>
                    <a:pt x="f14" y="f15"/>
                    <a:pt x="f16" y="f17"/>
                    <a:pt x="f18" y="f17"/>
                  </a:cubicBezTo>
                  <a:cubicBezTo>
                    <a:pt x="f19" y="f17"/>
                    <a:pt x="f20" y="f21"/>
                    <a:pt x="f6" y="f22"/>
                  </a:cubicBezTo>
                  <a:cubicBezTo>
                    <a:pt x="f6" y="f23"/>
                    <a:pt x="f6" y="f24"/>
                    <a:pt x="f6" y="f25"/>
                  </a:cubicBezTo>
                  <a:cubicBezTo>
                    <a:pt x="f6" y="f26"/>
                    <a:pt x="f6" y="f27"/>
                    <a:pt x="f6" y="f28"/>
                  </a:cubicBezTo>
                  <a:cubicBezTo>
                    <a:pt x="f20" y="f26"/>
                    <a:pt x="f19" y="f25"/>
                    <a:pt x="f18" y="f25"/>
                  </a:cubicBezTo>
                  <a:cubicBezTo>
                    <a:pt x="f29" y="f25"/>
                    <a:pt x="f30" y="f31"/>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7" name="Freeform: Shape 475">
              <a:extLst>
                <a:ext uri="{FF2B5EF4-FFF2-40B4-BE49-F238E27FC236}">
                  <a16:creationId xmlns:a16="http://schemas.microsoft.com/office/drawing/2014/main" id="{A84EE49B-B7EC-E05F-8A3B-360961488C69}"/>
                </a:ext>
              </a:extLst>
            </p:cNvPr>
            <p:cNvSpPr/>
            <p:nvPr/>
          </p:nvSpPr>
          <p:spPr>
            <a:xfrm>
              <a:off x="6560993" y="6537594"/>
              <a:ext cx="684748" cy="282174"/>
            </a:xfrm>
            <a:custGeom>
              <a:avLst/>
              <a:gdLst>
                <a:gd name="f0" fmla="val 10800000"/>
                <a:gd name="f1" fmla="val 5400000"/>
                <a:gd name="f2" fmla="val 180"/>
                <a:gd name="f3" fmla="val w"/>
                <a:gd name="f4" fmla="val h"/>
                <a:gd name="f5" fmla="val 0"/>
                <a:gd name="f6" fmla="val 446059"/>
                <a:gd name="f7" fmla="val 183817"/>
                <a:gd name="f8" fmla="val 2813"/>
                <a:gd name="f9" fmla="val 1903"/>
                <a:gd name="f10" fmla="val 2647"/>
                <a:gd name="f11" fmla="val 993"/>
                <a:gd name="f12" fmla="val 5295"/>
                <a:gd name="f13" fmla="val 7942"/>
                <a:gd name="f14" fmla="val 59232"/>
                <a:gd name="f15" fmla="val 47733"/>
                <a:gd name="f16" fmla="val 122187"/>
                <a:gd name="f17" fmla="val 81899"/>
                <a:gd name="f18" fmla="val 188616"/>
                <a:gd name="f19" fmla="val 109943"/>
                <a:gd name="f20" fmla="val 271590"/>
                <a:gd name="f21" fmla="val 145019"/>
                <a:gd name="f22" fmla="val 357791"/>
                <a:gd name="f23" fmla="val 169671"/>
                <a:gd name="f24" fmla="val 446060"/>
                <a:gd name="f25" fmla="val 183818"/>
                <a:gd name="f26" fmla="val 445150"/>
                <a:gd name="f27" fmla="val 180922"/>
                <a:gd name="f28" fmla="val 444157"/>
                <a:gd name="f29" fmla="val 178027"/>
                <a:gd name="f30" fmla="val 443247"/>
                <a:gd name="f31" fmla="val 175132"/>
                <a:gd name="f32" fmla="val 356964"/>
                <a:gd name="f33" fmla="val 160985"/>
                <a:gd name="f34" fmla="val 272831"/>
                <a:gd name="f35" fmla="val 136747"/>
                <a:gd name="f36" fmla="val 191760"/>
                <a:gd name="f37" fmla="val 102415"/>
                <a:gd name="f38" fmla="val 125248"/>
                <a:gd name="f39" fmla="val 74288"/>
                <a:gd name="f40" fmla="val 62127"/>
                <a:gd name="f41" fmla="val 40040"/>
                <a:gd name="f42" fmla="+- 0 0 -90"/>
                <a:gd name="f43" fmla="*/ f3 1 446059"/>
                <a:gd name="f44" fmla="*/ f4 1 183817"/>
                <a:gd name="f45" fmla="+- f7 0 f5"/>
                <a:gd name="f46" fmla="+- f6 0 f5"/>
                <a:gd name="f47" fmla="*/ f42 f0 1"/>
                <a:gd name="f48" fmla="*/ f46 1 446059"/>
                <a:gd name="f49" fmla="*/ f45 1 183817"/>
                <a:gd name="f50" fmla="*/ 2813 f46 1"/>
                <a:gd name="f51" fmla="*/ 0 f45 1"/>
                <a:gd name="f52" fmla="*/ 0 f46 1"/>
                <a:gd name="f53" fmla="*/ 7942 f45 1"/>
                <a:gd name="f54" fmla="*/ 188616 f46 1"/>
                <a:gd name="f55" fmla="*/ 109943 f45 1"/>
                <a:gd name="f56" fmla="*/ 446060 f46 1"/>
                <a:gd name="f57" fmla="*/ 183818 f45 1"/>
                <a:gd name="f58" fmla="*/ 443247 f46 1"/>
                <a:gd name="f59" fmla="*/ 175132 f45 1"/>
                <a:gd name="f60" fmla="*/ 191760 f46 1"/>
                <a:gd name="f61" fmla="*/ 102415 f45 1"/>
                <a:gd name="f62" fmla="*/ f47 1 f2"/>
                <a:gd name="f63" fmla="*/ f50 1 446059"/>
                <a:gd name="f64" fmla="*/ f51 1 183817"/>
                <a:gd name="f65" fmla="*/ f52 1 446059"/>
                <a:gd name="f66" fmla="*/ f53 1 183817"/>
                <a:gd name="f67" fmla="*/ f54 1 446059"/>
                <a:gd name="f68" fmla="*/ f55 1 183817"/>
                <a:gd name="f69" fmla="*/ f56 1 446059"/>
                <a:gd name="f70" fmla="*/ f57 1 183817"/>
                <a:gd name="f71" fmla="*/ f58 1 446059"/>
                <a:gd name="f72" fmla="*/ f59 1 183817"/>
                <a:gd name="f73" fmla="*/ f60 1 446059"/>
                <a:gd name="f74" fmla="*/ f61 1 183817"/>
                <a:gd name="f75" fmla="*/ f5 1 f48"/>
                <a:gd name="f76" fmla="*/ f6 1 f48"/>
                <a:gd name="f77" fmla="*/ f5 1 f49"/>
                <a:gd name="f78" fmla="*/ f7 1 f49"/>
                <a:gd name="f79" fmla="+- f62 0 f1"/>
                <a:gd name="f80" fmla="*/ f63 1 f48"/>
                <a:gd name="f81" fmla="*/ f64 1 f49"/>
                <a:gd name="f82" fmla="*/ f65 1 f48"/>
                <a:gd name="f83" fmla="*/ f66 1 f49"/>
                <a:gd name="f84" fmla="*/ f67 1 f48"/>
                <a:gd name="f85" fmla="*/ f68 1 f49"/>
                <a:gd name="f86" fmla="*/ f69 1 f48"/>
                <a:gd name="f87" fmla="*/ f70 1 f49"/>
                <a:gd name="f88" fmla="*/ f71 1 f48"/>
                <a:gd name="f89" fmla="*/ f72 1 f49"/>
                <a:gd name="f90" fmla="*/ f73 1 f48"/>
                <a:gd name="f91" fmla="*/ f74 1 f49"/>
                <a:gd name="f92" fmla="*/ f75 f43 1"/>
                <a:gd name="f93" fmla="*/ f76 f43 1"/>
                <a:gd name="f94" fmla="*/ f78 f44 1"/>
                <a:gd name="f95" fmla="*/ f77 f44 1"/>
                <a:gd name="f96" fmla="*/ f80 f43 1"/>
                <a:gd name="f97" fmla="*/ f81 f44 1"/>
                <a:gd name="f98" fmla="*/ f82 f43 1"/>
                <a:gd name="f99" fmla="*/ f83 f44 1"/>
                <a:gd name="f100" fmla="*/ f84 f43 1"/>
                <a:gd name="f101" fmla="*/ f85 f44 1"/>
                <a:gd name="f102" fmla="*/ f86 f43 1"/>
                <a:gd name="f103" fmla="*/ f87 f44 1"/>
                <a:gd name="f104" fmla="*/ f88 f43 1"/>
                <a:gd name="f105" fmla="*/ f89 f44 1"/>
                <a:gd name="f106" fmla="*/ f90 f43 1"/>
                <a:gd name="f107" fmla="*/ f91 f44 1"/>
              </a:gdLst>
              <a:ahLst/>
              <a:cxnLst>
                <a:cxn ang="3cd4">
                  <a:pos x="hc" y="t"/>
                </a:cxn>
                <a:cxn ang="0">
                  <a:pos x="r" y="vc"/>
                </a:cxn>
                <a:cxn ang="cd4">
                  <a:pos x="hc" y="b"/>
                </a:cxn>
                <a:cxn ang="cd2">
                  <a:pos x="l" y="vc"/>
                </a:cxn>
                <a:cxn ang="f79">
                  <a:pos x="f96" y="f97"/>
                </a:cxn>
                <a:cxn ang="f79">
                  <a:pos x="f98" y="f99"/>
                </a:cxn>
                <a:cxn ang="f79">
                  <a:pos x="f100" y="f101"/>
                </a:cxn>
                <a:cxn ang="f79">
                  <a:pos x="f102" y="f103"/>
                </a:cxn>
                <a:cxn ang="f79">
                  <a:pos x="f104" y="f105"/>
                </a:cxn>
                <a:cxn ang="f79">
                  <a:pos x="f106" y="f107"/>
                </a:cxn>
                <a:cxn ang="f79">
                  <a:pos x="f96" y="f97"/>
                </a:cxn>
              </a:cxnLst>
              <a:rect l="f92" t="f95" r="f93" b="f94"/>
              <a:pathLst>
                <a:path w="446059" h="183817">
                  <a:moveTo>
                    <a:pt x="f8" y="f5"/>
                  </a:moveTo>
                  <a:cubicBezTo>
                    <a:pt x="f9" y="f10"/>
                    <a:pt x="f11" y="f12"/>
                    <a:pt x="f5"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8" name="Freeform: Shape 476">
              <a:extLst>
                <a:ext uri="{FF2B5EF4-FFF2-40B4-BE49-F238E27FC236}">
                  <a16:creationId xmlns:a16="http://schemas.microsoft.com/office/drawing/2014/main" id="{1F8637CE-AB04-4D58-C036-5AE419EBE99D}"/>
                </a:ext>
              </a:extLst>
            </p:cNvPr>
            <p:cNvSpPr/>
            <p:nvPr/>
          </p:nvSpPr>
          <p:spPr>
            <a:xfrm>
              <a:off x="7631792" y="6076617"/>
              <a:ext cx="1305991" cy="761448"/>
            </a:xfrm>
            <a:custGeom>
              <a:avLst/>
              <a:gdLst>
                <a:gd name="f0" fmla="val 10800000"/>
                <a:gd name="f1" fmla="val 5400000"/>
                <a:gd name="f2" fmla="val 180"/>
                <a:gd name="f3" fmla="val w"/>
                <a:gd name="f4" fmla="val h"/>
                <a:gd name="f5" fmla="val 0"/>
                <a:gd name="f6" fmla="val 850756"/>
                <a:gd name="f7" fmla="val 496026"/>
                <a:gd name="f8" fmla="val 361100"/>
                <a:gd name="f9" fmla="val 402711"/>
                <a:gd name="f10" fmla="val 245945"/>
                <a:gd name="f11" fmla="val 451437"/>
                <a:gd name="f12" fmla="val 124751"/>
                <a:gd name="f13" fmla="val 479895"/>
                <a:gd name="f14" fmla="val 487837"/>
                <a:gd name="f15" fmla="val 488664"/>
                <a:gd name="f16" fmla="val 489408"/>
                <a:gd name="f17" fmla="val 490235"/>
                <a:gd name="f18" fmla="val 492138"/>
                <a:gd name="f19" fmla="val 494123"/>
                <a:gd name="f20" fmla="val 125910"/>
                <a:gd name="f21" fmla="val 488084"/>
                <a:gd name="f22" fmla="val 248179"/>
                <a:gd name="f23" fmla="val 459379"/>
                <a:gd name="f24" fmla="val 364326"/>
                <a:gd name="f25" fmla="val 410239"/>
                <a:gd name="f26" fmla="val 497846"/>
                <a:gd name="f27" fmla="val 353737"/>
                <a:gd name="f28" fmla="val 617799"/>
                <a:gd name="f29" fmla="val 272914"/>
                <a:gd name="f30" fmla="val 720876"/>
                <a:gd name="f31" fmla="val 169837"/>
                <a:gd name="f32" fmla="val 768692"/>
                <a:gd name="f33" fmla="val 122021"/>
                <a:gd name="f34" fmla="val 811709"/>
                <a:gd name="f35" fmla="val 70483"/>
                <a:gd name="f36" fmla="val 849764"/>
                <a:gd name="f37" fmla="val 15718"/>
                <a:gd name="f38" fmla="val 850094"/>
                <a:gd name="f39" fmla="val 10506"/>
                <a:gd name="f40" fmla="val 850426"/>
                <a:gd name="f41" fmla="val 5212"/>
                <a:gd name="f42" fmla="val 811131"/>
                <a:gd name="f43" fmla="val 58570"/>
                <a:gd name="f44" fmla="val 765879"/>
                <a:gd name="f45" fmla="val 113418"/>
                <a:gd name="f46" fmla="val 715168"/>
                <a:gd name="f47" fmla="val 164046"/>
                <a:gd name="f48" fmla="val 612919"/>
                <a:gd name="f49" fmla="val 266296"/>
                <a:gd name="f50" fmla="val 493793"/>
                <a:gd name="f51" fmla="val 346623"/>
                <a:gd name="f52" fmla="val 361266"/>
                <a:gd name="f53" fmla="val 402628"/>
                <a:gd name="f54" fmla="+- 0 0 -90"/>
                <a:gd name="f55" fmla="*/ f3 1 850756"/>
                <a:gd name="f56" fmla="*/ f4 1 496026"/>
                <a:gd name="f57" fmla="+- f7 0 f5"/>
                <a:gd name="f58" fmla="+- f6 0 f5"/>
                <a:gd name="f59" fmla="*/ f54 f0 1"/>
                <a:gd name="f60" fmla="*/ f58 1 850756"/>
                <a:gd name="f61" fmla="*/ f57 1 496026"/>
                <a:gd name="f62" fmla="*/ 361100 f58 1"/>
                <a:gd name="f63" fmla="*/ 402711 f57 1"/>
                <a:gd name="f64" fmla="*/ 0 f58 1"/>
                <a:gd name="f65" fmla="*/ 487837 f57 1"/>
                <a:gd name="f66" fmla="*/ 490235 f57 1"/>
                <a:gd name="f67" fmla="*/ 496026 f57 1"/>
                <a:gd name="f68" fmla="*/ 364326 f58 1"/>
                <a:gd name="f69" fmla="*/ 410239 f57 1"/>
                <a:gd name="f70" fmla="*/ 720876 f58 1"/>
                <a:gd name="f71" fmla="*/ 169837 f57 1"/>
                <a:gd name="f72" fmla="*/ 849764 f58 1"/>
                <a:gd name="f73" fmla="*/ 15718 f57 1"/>
                <a:gd name="f74" fmla="*/ 850756 f58 1"/>
                <a:gd name="f75" fmla="*/ 0 f57 1"/>
                <a:gd name="f76" fmla="*/ 715168 f58 1"/>
                <a:gd name="f77" fmla="*/ 164046 f57 1"/>
                <a:gd name="f78" fmla="*/ 361266 f58 1"/>
                <a:gd name="f79" fmla="*/ 402628 f57 1"/>
                <a:gd name="f80" fmla="*/ f59 1 f2"/>
                <a:gd name="f81" fmla="*/ f62 1 850756"/>
                <a:gd name="f82" fmla="*/ f63 1 496026"/>
                <a:gd name="f83" fmla="*/ f64 1 850756"/>
                <a:gd name="f84" fmla="*/ f65 1 496026"/>
                <a:gd name="f85" fmla="*/ f66 1 496026"/>
                <a:gd name="f86" fmla="*/ f67 1 496026"/>
                <a:gd name="f87" fmla="*/ f68 1 850756"/>
                <a:gd name="f88" fmla="*/ f69 1 496026"/>
                <a:gd name="f89" fmla="*/ f70 1 850756"/>
                <a:gd name="f90" fmla="*/ f71 1 496026"/>
                <a:gd name="f91" fmla="*/ f72 1 850756"/>
                <a:gd name="f92" fmla="*/ f73 1 496026"/>
                <a:gd name="f93" fmla="*/ f74 1 850756"/>
                <a:gd name="f94" fmla="*/ f75 1 496026"/>
                <a:gd name="f95" fmla="*/ f76 1 850756"/>
                <a:gd name="f96" fmla="*/ f77 1 496026"/>
                <a:gd name="f97" fmla="*/ f78 1 850756"/>
                <a:gd name="f98" fmla="*/ f79 1 496026"/>
                <a:gd name="f99" fmla="*/ f5 1 f60"/>
                <a:gd name="f100" fmla="*/ f6 1 f60"/>
                <a:gd name="f101" fmla="*/ f5 1 f61"/>
                <a:gd name="f102" fmla="*/ f7 1 f61"/>
                <a:gd name="f103" fmla="+- f80 0 f1"/>
                <a:gd name="f104" fmla="*/ f81 1 f60"/>
                <a:gd name="f105" fmla="*/ f82 1 f61"/>
                <a:gd name="f106" fmla="*/ f83 1 f60"/>
                <a:gd name="f107" fmla="*/ f84 1 f61"/>
                <a:gd name="f108" fmla="*/ f85 1 f61"/>
                <a:gd name="f109" fmla="*/ f86 1 f61"/>
                <a:gd name="f110" fmla="*/ f87 1 f60"/>
                <a:gd name="f111" fmla="*/ f88 1 f61"/>
                <a:gd name="f112" fmla="*/ f89 1 f60"/>
                <a:gd name="f113" fmla="*/ f90 1 f61"/>
                <a:gd name="f114" fmla="*/ f91 1 f60"/>
                <a:gd name="f115" fmla="*/ f92 1 f61"/>
                <a:gd name="f116" fmla="*/ f93 1 f60"/>
                <a:gd name="f117" fmla="*/ f94 1 f61"/>
                <a:gd name="f118" fmla="*/ f95 1 f60"/>
                <a:gd name="f119" fmla="*/ f96 1 f61"/>
                <a:gd name="f120" fmla="*/ f97 1 f60"/>
                <a:gd name="f121" fmla="*/ f98 1 f61"/>
                <a:gd name="f122" fmla="*/ f99 f55 1"/>
                <a:gd name="f123" fmla="*/ f100 f55 1"/>
                <a:gd name="f124" fmla="*/ f102 f56 1"/>
                <a:gd name="f125" fmla="*/ f101 f56 1"/>
                <a:gd name="f126" fmla="*/ f104 f55 1"/>
                <a:gd name="f127" fmla="*/ f105 f56 1"/>
                <a:gd name="f128" fmla="*/ f106 f55 1"/>
                <a:gd name="f129" fmla="*/ f107 f56 1"/>
                <a:gd name="f130" fmla="*/ f108 f56 1"/>
                <a:gd name="f131" fmla="*/ f109 f56 1"/>
                <a:gd name="f132" fmla="*/ f110 f55 1"/>
                <a:gd name="f133" fmla="*/ f111 f56 1"/>
                <a:gd name="f134" fmla="*/ f112 f55 1"/>
                <a:gd name="f135" fmla="*/ f113 f56 1"/>
                <a:gd name="f136" fmla="*/ f114 f55 1"/>
                <a:gd name="f137" fmla="*/ f115 f56 1"/>
                <a:gd name="f138" fmla="*/ f116 f55 1"/>
                <a:gd name="f139" fmla="*/ f117 f56 1"/>
                <a:gd name="f140" fmla="*/ f118 f55 1"/>
                <a:gd name="f141" fmla="*/ f119 f56 1"/>
                <a:gd name="f142" fmla="*/ f120 f55 1"/>
                <a:gd name="f143" fmla="*/ f121 f56 1"/>
              </a:gdLst>
              <a:ahLst/>
              <a:cxnLst>
                <a:cxn ang="3cd4">
                  <a:pos x="hc" y="t"/>
                </a:cxn>
                <a:cxn ang="0">
                  <a:pos x="r" y="vc"/>
                </a:cxn>
                <a:cxn ang="cd4">
                  <a:pos x="hc" y="b"/>
                </a:cxn>
                <a:cxn ang="cd2">
                  <a:pos x="l" y="vc"/>
                </a:cxn>
                <a:cxn ang="f103">
                  <a:pos x="f126" y="f127"/>
                </a:cxn>
                <a:cxn ang="f103">
                  <a:pos x="f128" y="f129"/>
                </a:cxn>
                <a:cxn ang="f103">
                  <a:pos x="f128" y="f130"/>
                </a:cxn>
                <a:cxn ang="f103">
                  <a:pos x="f128" y="f131"/>
                </a:cxn>
                <a:cxn ang="f103">
                  <a:pos x="f132" y="f133"/>
                </a:cxn>
                <a:cxn ang="f103">
                  <a:pos x="f134" y="f135"/>
                </a:cxn>
                <a:cxn ang="f103">
                  <a:pos x="f136" y="f137"/>
                </a:cxn>
                <a:cxn ang="f103">
                  <a:pos x="f138" y="f139"/>
                </a:cxn>
                <a:cxn ang="f103">
                  <a:pos x="f140" y="f141"/>
                </a:cxn>
                <a:cxn ang="f103">
                  <a:pos x="f142" y="f143"/>
                </a:cxn>
              </a:cxnLst>
              <a:rect l="f122" t="f125" r="f123" b="f124"/>
              <a:pathLst>
                <a:path w="850756" h="496026">
                  <a:moveTo>
                    <a:pt x="f8" y="f9"/>
                  </a:moveTo>
                  <a:cubicBezTo>
                    <a:pt x="f10" y="f11"/>
                    <a:pt x="f12" y="f13"/>
                    <a:pt x="f5" y="f14"/>
                  </a:cubicBezTo>
                  <a:cubicBezTo>
                    <a:pt x="f5" y="f15"/>
                    <a:pt x="f5" y="f16"/>
                    <a:pt x="f5" y="f17"/>
                  </a:cubicBezTo>
                  <a:cubicBezTo>
                    <a:pt x="f5" y="f18"/>
                    <a:pt x="f5" y="f19"/>
                    <a:pt x="f5" y="f7"/>
                  </a:cubicBezTo>
                  <a:cubicBezTo>
                    <a:pt x="f20" y="f21"/>
                    <a:pt x="f22" y="f23"/>
                    <a:pt x="f24" y="f25"/>
                  </a:cubicBezTo>
                  <a:cubicBezTo>
                    <a:pt x="f26" y="f27"/>
                    <a:pt x="f28" y="f29"/>
                    <a:pt x="f30" y="f31"/>
                  </a:cubicBezTo>
                  <a:cubicBezTo>
                    <a:pt x="f32" y="f33"/>
                    <a:pt x="f34" y="f35"/>
                    <a:pt x="f36" y="f37"/>
                  </a:cubicBezTo>
                  <a:cubicBezTo>
                    <a:pt x="f38" y="f39"/>
                    <a:pt x="f40" y="f41"/>
                    <a:pt x="f6" y="f5"/>
                  </a:cubicBezTo>
                  <a:cubicBezTo>
                    <a:pt x="f42" y="f43"/>
                    <a:pt x="f44" y="f45"/>
                    <a:pt x="f46" y="f47"/>
                  </a:cubicBezTo>
                  <a:cubicBezTo>
                    <a:pt x="f48" y="f49"/>
                    <a:pt x="f50" y="f51"/>
                    <a:pt x="f52" y="f5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199" name="Freeform: Shape 477">
              <a:extLst>
                <a:ext uri="{FF2B5EF4-FFF2-40B4-BE49-F238E27FC236}">
                  <a16:creationId xmlns:a16="http://schemas.microsoft.com/office/drawing/2014/main" id="{981DBBF7-836D-00ED-24D5-E8F035DDD526}"/>
                </a:ext>
              </a:extLst>
            </p:cNvPr>
            <p:cNvSpPr/>
            <p:nvPr/>
          </p:nvSpPr>
          <p:spPr>
            <a:xfrm>
              <a:off x="8949726" y="4600318"/>
              <a:ext cx="292717" cy="1480605"/>
            </a:xfrm>
            <a:custGeom>
              <a:avLst/>
              <a:gdLst>
                <a:gd name="f0" fmla="val 10800000"/>
                <a:gd name="f1" fmla="val 5400000"/>
                <a:gd name="f2" fmla="val 180"/>
                <a:gd name="f3" fmla="val w"/>
                <a:gd name="f4" fmla="val h"/>
                <a:gd name="f5" fmla="val 0"/>
                <a:gd name="f6" fmla="val 190683"/>
                <a:gd name="f7" fmla="val 964504"/>
                <a:gd name="f8" fmla="val 180509"/>
                <a:gd name="f9" fmla="val 270928"/>
                <a:gd name="f10" fmla="val 181832"/>
                <a:gd name="f11" fmla="val 293347"/>
                <a:gd name="f12" fmla="val 182577"/>
                <a:gd name="f13" fmla="val 315848"/>
                <a:gd name="f14" fmla="val 338515"/>
                <a:gd name="f15" fmla="val 488829"/>
                <a:gd name="f16" fmla="val 153126"/>
                <a:gd name="f17" fmla="val 634676"/>
                <a:gd name="f18" fmla="val 95052"/>
                <a:gd name="f19" fmla="val 771918"/>
                <a:gd name="f20" fmla="val 68828"/>
                <a:gd name="f21" fmla="val 833880"/>
                <a:gd name="f22" fmla="val 37310"/>
                <a:gd name="f23" fmla="val 892781"/>
                <a:gd name="f24" fmla="val 827"/>
                <a:gd name="f25" fmla="val 948456"/>
                <a:gd name="f26" fmla="val 579"/>
                <a:gd name="f27" fmla="val 953833"/>
                <a:gd name="f28" fmla="val 331"/>
                <a:gd name="f29" fmla="val 959127"/>
                <a:gd name="f30" fmla="val 964505"/>
                <a:gd name="f31" fmla="val 40039"/>
                <a:gd name="f32" fmla="val 905025"/>
                <a:gd name="f33" fmla="val 74371"/>
                <a:gd name="f34" fmla="val 841739"/>
                <a:gd name="f35" fmla="val 102580"/>
                <a:gd name="f36" fmla="val 775062"/>
                <a:gd name="f37" fmla="val 161068"/>
                <a:gd name="f38" fmla="val 636744"/>
                <a:gd name="f39" fmla="val 190684"/>
                <a:gd name="f40" fmla="val 489905"/>
                <a:gd name="f41" fmla="val 314856"/>
                <a:gd name="f42" fmla="val 189857"/>
                <a:gd name="f43" fmla="val 291362"/>
                <a:gd name="f44" fmla="val 188450"/>
                <a:gd name="f45" fmla="val 267950"/>
                <a:gd name="f46" fmla="val 188284"/>
                <a:gd name="f47" fmla="val 265137"/>
                <a:gd name="f48" fmla="val 188120"/>
                <a:gd name="f49" fmla="val 262242"/>
                <a:gd name="f50" fmla="val 187954"/>
                <a:gd name="f51" fmla="val 259429"/>
                <a:gd name="f52" fmla="val 171326"/>
                <a:gd name="f53" fmla="val 165535"/>
                <a:gd name="f54" fmla="val 85126"/>
                <a:gd name="f55" fmla="val 139228"/>
                <a:gd name="f56" fmla="val 1489"/>
                <a:gd name="f57" fmla="val 136250"/>
                <a:gd name="f58" fmla="val 993"/>
                <a:gd name="f59" fmla="val 133189"/>
                <a:gd name="f60" fmla="val 496"/>
                <a:gd name="f61" fmla="val 130211"/>
                <a:gd name="f62" fmla="val 157345"/>
                <a:gd name="f63" fmla="val 85043"/>
                <a:gd name="f64" fmla="val 174056"/>
                <a:gd name="f65" fmla="val 172815"/>
                <a:gd name="f66" fmla="val 180012"/>
                <a:gd name="f67" fmla="val 262490"/>
                <a:gd name="f68" fmla="val 180177"/>
                <a:gd name="f69" fmla="val 265303"/>
                <a:gd name="f70" fmla="val 180343"/>
                <a:gd name="f71" fmla="val 268116"/>
                <a:gd name="f72" fmla="+- 0 0 -90"/>
                <a:gd name="f73" fmla="*/ f3 1 190683"/>
                <a:gd name="f74" fmla="*/ f4 1 964504"/>
                <a:gd name="f75" fmla="+- f7 0 f5"/>
                <a:gd name="f76" fmla="+- f6 0 f5"/>
                <a:gd name="f77" fmla="*/ f72 f0 1"/>
                <a:gd name="f78" fmla="*/ f76 1 190683"/>
                <a:gd name="f79" fmla="*/ f75 1 964504"/>
                <a:gd name="f80" fmla="*/ 180509 f76 1"/>
                <a:gd name="f81" fmla="*/ 270928 f75 1"/>
                <a:gd name="f82" fmla="*/ 182577 f76 1"/>
                <a:gd name="f83" fmla="*/ 338515 f75 1"/>
                <a:gd name="f84" fmla="*/ 95052 f76 1"/>
                <a:gd name="f85" fmla="*/ 771918 f75 1"/>
                <a:gd name="f86" fmla="*/ 827 f76 1"/>
                <a:gd name="f87" fmla="*/ 948456 f75 1"/>
                <a:gd name="f88" fmla="*/ 0 f76 1"/>
                <a:gd name="f89" fmla="*/ 964505 f75 1"/>
                <a:gd name="f90" fmla="*/ 102580 f76 1"/>
                <a:gd name="f91" fmla="*/ 775062 f75 1"/>
                <a:gd name="f92" fmla="*/ 190684 f76 1"/>
                <a:gd name="f93" fmla="*/ 188450 f76 1"/>
                <a:gd name="f94" fmla="*/ 267950 f75 1"/>
                <a:gd name="f95" fmla="*/ 187954 f76 1"/>
                <a:gd name="f96" fmla="*/ 259429 f75 1"/>
                <a:gd name="f97" fmla="*/ 139228 f76 1"/>
                <a:gd name="f98" fmla="*/ 1489 f75 1"/>
                <a:gd name="f99" fmla="*/ 130211 f76 1"/>
                <a:gd name="f100" fmla="*/ 0 f75 1"/>
                <a:gd name="f101" fmla="*/ 180012 f76 1"/>
                <a:gd name="f102" fmla="*/ 262490 f75 1"/>
                <a:gd name="f103" fmla="*/ f77 1 f2"/>
                <a:gd name="f104" fmla="*/ f80 1 190683"/>
                <a:gd name="f105" fmla="*/ f81 1 964504"/>
                <a:gd name="f106" fmla="*/ f82 1 190683"/>
                <a:gd name="f107" fmla="*/ f83 1 964504"/>
                <a:gd name="f108" fmla="*/ f84 1 190683"/>
                <a:gd name="f109" fmla="*/ f85 1 964504"/>
                <a:gd name="f110" fmla="*/ f86 1 190683"/>
                <a:gd name="f111" fmla="*/ f87 1 964504"/>
                <a:gd name="f112" fmla="*/ f88 1 190683"/>
                <a:gd name="f113" fmla="*/ f89 1 964504"/>
                <a:gd name="f114" fmla="*/ f90 1 190683"/>
                <a:gd name="f115" fmla="*/ f91 1 964504"/>
                <a:gd name="f116" fmla="*/ f92 1 190683"/>
                <a:gd name="f117" fmla="*/ f93 1 190683"/>
                <a:gd name="f118" fmla="*/ f94 1 964504"/>
                <a:gd name="f119" fmla="*/ f95 1 190683"/>
                <a:gd name="f120" fmla="*/ f96 1 964504"/>
                <a:gd name="f121" fmla="*/ f97 1 190683"/>
                <a:gd name="f122" fmla="*/ f98 1 964504"/>
                <a:gd name="f123" fmla="*/ f99 1 190683"/>
                <a:gd name="f124" fmla="*/ f100 1 964504"/>
                <a:gd name="f125" fmla="*/ f101 1 190683"/>
                <a:gd name="f126" fmla="*/ f102 1 964504"/>
                <a:gd name="f127" fmla="*/ f5 1 f78"/>
                <a:gd name="f128" fmla="*/ f6 1 f78"/>
                <a:gd name="f129" fmla="*/ f5 1 f79"/>
                <a:gd name="f130" fmla="*/ f7 1 f79"/>
                <a:gd name="f131" fmla="+- f103 0 f1"/>
                <a:gd name="f132" fmla="*/ f104 1 f78"/>
                <a:gd name="f133" fmla="*/ f105 1 f79"/>
                <a:gd name="f134" fmla="*/ f106 1 f78"/>
                <a:gd name="f135" fmla="*/ f107 1 f79"/>
                <a:gd name="f136" fmla="*/ f108 1 f78"/>
                <a:gd name="f137" fmla="*/ f109 1 f79"/>
                <a:gd name="f138" fmla="*/ f110 1 f78"/>
                <a:gd name="f139" fmla="*/ f111 1 f79"/>
                <a:gd name="f140" fmla="*/ f112 1 f78"/>
                <a:gd name="f141" fmla="*/ f113 1 f79"/>
                <a:gd name="f142" fmla="*/ f114 1 f78"/>
                <a:gd name="f143" fmla="*/ f115 1 f79"/>
                <a:gd name="f144" fmla="*/ f116 1 f78"/>
                <a:gd name="f145" fmla="*/ f117 1 f78"/>
                <a:gd name="f146" fmla="*/ f118 1 f79"/>
                <a:gd name="f147" fmla="*/ f119 1 f78"/>
                <a:gd name="f148" fmla="*/ f120 1 f79"/>
                <a:gd name="f149" fmla="*/ f121 1 f78"/>
                <a:gd name="f150" fmla="*/ f122 1 f79"/>
                <a:gd name="f151" fmla="*/ f123 1 f78"/>
                <a:gd name="f152" fmla="*/ f124 1 f79"/>
                <a:gd name="f153" fmla="*/ f125 1 f78"/>
                <a:gd name="f154" fmla="*/ f126 1 f79"/>
                <a:gd name="f155" fmla="*/ f127 f73 1"/>
                <a:gd name="f156" fmla="*/ f128 f73 1"/>
                <a:gd name="f157" fmla="*/ f130 f74 1"/>
                <a:gd name="f158" fmla="*/ f129 f74 1"/>
                <a:gd name="f159" fmla="*/ f132 f73 1"/>
                <a:gd name="f160" fmla="*/ f133 f74 1"/>
                <a:gd name="f161" fmla="*/ f134 f73 1"/>
                <a:gd name="f162" fmla="*/ f135 f74 1"/>
                <a:gd name="f163" fmla="*/ f136 f73 1"/>
                <a:gd name="f164" fmla="*/ f137 f74 1"/>
                <a:gd name="f165" fmla="*/ f138 f73 1"/>
                <a:gd name="f166" fmla="*/ f139 f74 1"/>
                <a:gd name="f167" fmla="*/ f140 f73 1"/>
                <a:gd name="f168" fmla="*/ f141 f74 1"/>
                <a:gd name="f169" fmla="*/ f142 f73 1"/>
                <a:gd name="f170" fmla="*/ f143 f74 1"/>
                <a:gd name="f171" fmla="*/ f144 f73 1"/>
                <a:gd name="f172" fmla="*/ f145 f73 1"/>
                <a:gd name="f173" fmla="*/ f146 f74 1"/>
                <a:gd name="f174" fmla="*/ f147 f73 1"/>
                <a:gd name="f175" fmla="*/ f148 f74 1"/>
                <a:gd name="f176" fmla="*/ f149 f73 1"/>
                <a:gd name="f177" fmla="*/ f150 f74 1"/>
                <a:gd name="f178" fmla="*/ f151 f73 1"/>
                <a:gd name="f179" fmla="*/ f152 f74 1"/>
                <a:gd name="f180" fmla="*/ f153 f73 1"/>
                <a:gd name="f181" fmla="*/ f154 f74 1"/>
              </a:gdLst>
              <a:ahLst/>
              <a:cxnLst>
                <a:cxn ang="3cd4">
                  <a:pos x="hc" y="t"/>
                </a:cxn>
                <a:cxn ang="0">
                  <a:pos x="r" y="vc"/>
                </a:cxn>
                <a:cxn ang="cd4">
                  <a:pos x="hc" y="b"/>
                </a:cxn>
                <a:cxn ang="cd2">
                  <a:pos x="l" y="vc"/>
                </a:cxn>
                <a:cxn ang="f131">
                  <a:pos x="f159" y="f160"/>
                </a:cxn>
                <a:cxn ang="f131">
                  <a:pos x="f161" y="f162"/>
                </a:cxn>
                <a:cxn ang="f131">
                  <a:pos x="f163" y="f164"/>
                </a:cxn>
                <a:cxn ang="f131">
                  <a:pos x="f165" y="f166"/>
                </a:cxn>
                <a:cxn ang="f131">
                  <a:pos x="f167" y="f168"/>
                </a:cxn>
                <a:cxn ang="f131">
                  <a:pos x="f169" y="f170"/>
                </a:cxn>
                <a:cxn ang="f131">
                  <a:pos x="f171" y="f162"/>
                </a:cxn>
                <a:cxn ang="f131">
                  <a:pos x="f172" y="f173"/>
                </a:cxn>
                <a:cxn ang="f131">
                  <a:pos x="f174" y="f175"/>
                </a:cxn>
                <a:cxn ang="f131">
                  <a:pos x="f176" y="f177"/>
                </a:cxn>
                <a:cxn ang="f131">
                  <a:pos x="f178" y="f179"/>
                </a:cxn>
                <a:cxn ang="f131">
                  <a:pos x="f180" y="f181"/>
                </a:cxn>
                <a:cxn ang="f131">
                  <a:pos x="f159" y="f160"/>
                </a:cxn>
              </a:cxnLst>
              <a:rect l="f155" t="f158" r="f156" b="f157"/>
              <a:pathLst>
                <a:path w="190683" h="964504">
                  <a:moveTo>
                    <a:pt x="f8" y="f9"/>
                  </a:moveTo>
                  <a:cubicBezTo>
                    <a:pt x="f10" y="f11"/>
                    <a:pt x="f12" y="f13"/>
                    <a:pt x="f12" y="f14"/>
                  </a:cubicBezTo>
                  <a:cubicBezTo>
                    <a:pt x="f12" y="f15"/>
                    <a:pt x="f16" y="f17"/>
                    <a:pt x="f18" y="f19"/>
                  </a:cubicBezTo>
                  <a:cubicBezTo>
                    <a:pt x="f20" y="f21"/>
                    <a:pt x="f22" y="f23"/>
                    <a:pt x="f24" y="f25"/>
                  </a:cubicBezTo>
                  <a:cubicBezTo>
                    <a:pt x="f26" y="f27"/>
                    <a:pt x="f28" y="f29"/>
                    <a:pt x="f5" y="f30"/>
                  </a:cubicBezTo>
                  <a:cubicBezTo>
                    <a:pt x="f31" y="f32"/>
                    <a:pt x="f33" y="f34"/>
                    <a:pt x="f35" y="f36"/>
                  </a:cubicBezTo>
                  <a:cubicBezTo>
                    <a:pt x="f37" y="f38"/>
                    <a:pt x="f39" y="f40"/>
                    <a:pt x="f39" y="f14"/>
                  </a:cubicBezTo>
                  <a:cubicBezTo>
                    <a:pt x="f39" y="f41"/>
                    <a:pt x="f42" y="f43"/>
                    <a:pt x="f44" y="f45"/>
                  </a:cubicBezTo>
                  <a:cubicBezTo>
                    <a:pt x="f46" y="f47"/>
                    <a:pt x="f48" y="f49"/>
                    <a:pt x="f50" y="f51"/>
                  </a:cubicBezTo>
                  <a:cubicBezTo>
                    <a:pt x="f10" y="f52"/>
                    <a:pt x="f53" y="f54"/>
                    <a:pt x="f55" y="f56"/>
                  </a:cubicBezTo>
                  <a:cubicBezTo>
                    <a:pt x="f57" y="f58"/>
                    <a:pt x="f59" y="f60"/>
                    <a:pt x="f61" y="f5"/>
                  </a:cubicBezTo>
                  <a:cubicBezTo>
                    <a:pt x="f62" y="f63"/>
                    <a:pt x="f64" y="f65"/>
                    <a:pt x="f66" y="f67"/>
                  </a:cubicBezTo>
                  <a:cubicBezTo>
                    <a:pt x="f68" y="f69"/>
                    <a:pt x="f70" y="f71"/>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0" name="Freeform: Shape 478">
              <a:extLst>
                <a:ext uri="{FF2B5EF4-FFF2-40B4-BE49-F238E27FC236}">
                  <a16:creationId xmlns:a16="http://schemas.microsoft.com/office/drawing/2014/main" id="{0D005FF8-192F-E2E5-5A83-E85835B091A1}"/>
                </a:ext>
              </a:extLst>
            </p:cNvPr>
            <p:cNvSpPr/>
            <p:nvPr/>
          </p:nvSpPr>
          <p:spPr>
            <a:xfrm>
              <a:off x="5801831" y="4562599"/>
              <a:ext cx="100071" cy="457684"/>
            </a:xfrm>
            <a:custGeom>
              <a:avLst/>
              <a:gdLst>
                <a:gd name="f0" fmla="val 10800000"/>
                <a:gd name="f1" fmla="val 5400000"/>
                <a:gd name="f2" fmla="val 180"/>
                <a:gd name="f3" fmla="val w"/>
                <a:gd name="f4" fmla="val h"/>
                <a:gd name="f5" fmla="val 0"/>
                <a:gd name="f6" fmla="val 65188"/>
                <a:gd name="f7" fmla="val 298144"/>
                <a:gd name="f8" fmla="val 32842"/>
                <a:gd name="f9" fmla="val 120284"/>
                <a:gd name="f10" fmla="val 41529"/>
                <a:gd name="f11" fmla="val 81237"/>
                <a:gd name="f12" fmla="val 52283"/>
                <a:gd name="f13" fmla="val 42769"/>
                <a:gd name="f14" fmla="val 4798"/>
                <a:gd name="f15" fmla="val 62872"/>
                <a:gd name="f16" fmla="val 3226"/>
                <a:gd name="f17" fmla="val 60556"/>
                <a:gd name="f18" fmla="val 1572"/>
                <a:gd name="f19" fmla="val 58239"/>
                <a:gd name="f20" fmla="val 43845"/>
                <a:gd name="f21" fmla="val 42107"/>
                <a:gd name="f22" fmla="val 32015"/>
                <a:gd name="f23" fmla="val 84959"/>
                <a:gd name="f24" fmla="val 22750"/>
                <a:gd name="f25" fmla="val 128391"/>
                <a:gd name="f26" fmla="val 21840"/>
                <a:gd name="f27" fmla="val 132445"/>
                <a:gd name="f28" fmla="val 20929"/>
                <a:gd name="f29" fmla="val 136581"/>
                <a:gd name="f30" fmla="val 20102"/>
                <a:gd name="f31" fmla="val 140635"/>
                <a:gd name="f32" fmla="val 9679"/>
                <a:gd name="f33" fmla="val 192338"/>
                <a:gd name="f34" fmla="val 3061"/>
                <a:gd name="f35" fmla="val 244952"/>
                <a:gd name="f36" fmla="val 298145"/>
                <a:gd name="f37" fmla="val 2895"/>
                <a:gd name="f38" fmla="val 293761"/>
                <a:gd name="f39" fmla="val 5956"/>
                <a:gd name="f40" fmla="val 289459"/>
                <a:gd name="f41" fmla="val 8935"/>
                <a:gd name="f42" fmla="val 285157"/>
                <a:gd name="f43" fmla="val 12492"/>
                <a:gd name="f44" fmla="val 233701"/>
                <a:gd name="f45" fmla="val 19523"/>
                <a:gd name="f46" fmla="val 182907"/>
                <a:gd name="f47" fmla="val 30030"/>
                <a:gd name="f48" fmla="val 132941"/>
                <a:gd name="f49" fmla="val 30940"/>
                <a:gd name="f50" fmla="val 128722"/>
                <a:gd name="f51" fmla="val 31849"/>
                <a:gd name="f52" fmla="val 124503"/>
                <a:gd name="f53" fmla="val 32760"/>
                <a:gd name="f54" fmla="+- 0 0 -90"/>
                <a:gd name="f55" fmla="*/ f3 1 65188"/>
                <a:gd name="f56" fmla="*/ f4 1 298144"/>
                <a:gd name="f57" fmla="+- f7 0 f5"/>
                <a:gd name="f58" fmla="+- f6 0 f5"/>
                <a:gd name="f59" fmla="*/ f54 f0 1"/>
                <a:gd name="f60" fmla="*/ f58 1 65188"/>
                <a:gd name="f61" fmla="*/ f57 1 298144"/>
                <a:gd name="f62" fmla="*/ 32842 f58 1"/>
                <a:gd name="f63" fmla="*/ 120284 f57 1"/>
                <a:gd name="f64" fmla="*/ 65188 f58 1"/>
                <a:gd name="f65" fmla="*/ 4798 f57 1"/>
                <a:gd name="f66" fmla="*/ 58239 f58 1"/>
                <a:gd name="f67" fmla="*/ 0 f57 1"/>
                <a:gd name="f68" fmla="*/ 22750 f58 1"/>
                <a:gd name="f69" fmla="*/ 128391 f57 1"/>
                <a:gd name="f70" fmla="*/ 20102 f58 1"/>
                <a:gd name="f71" fmla="*/ 140635 f57 1"/>
                <a:gd name="f72" fmla="*/ 0 f58 1"/>
                <a:gd name="f73" fmla="*/ 298145 f57 1"/>
                <a:gd name="f74" fmla="*/ 8935 f58 1"/>
                <a:gd name="f75" fmla="*/ 285157 f57 1"/>
                <a:gd name="f76" fmla="*/ 30030 f58 1"/>
                <a:gd name="f77" fmla="*/ 132941 f57 1"/>
                <a:gd name="f78" fmla="*/ 32760 f58 1"/>
                <a:gd name="f79" fmla="*/ f59 1 f2"/>
                <a:gd name="f80" fmla="*/ f62 1 65188"/>
                <a:gd name="f81" fmla="*/ f63 1 298144"/>
                <a:gd name="f82" fmla="*/ f64 1 65188"/>
                <a:gd name="f83" fmla="*/ f65 1 298144"/>
                <a:gd name="f84" fmla="*/ f66 1 65188"/>
                <a:gd name="f85" fmla="*/ f67 1 298144"/>
                <a:gd name="f86" fmla="*/ f68 1 65188"/>
                <a:gd name="f87" fmla="*/ f69 1 298144"/>
                <a:gd name="f88" fmla="*/ f70 1 65188"/>
                <a:gd name="f89" fmla="*/ f71 1 298144"/>
                <a:gd name="f90" fmla="*/ f72 1 65188"/>
                <a:gd name="f91" fmla="*/ f73 1 298144"/>
                <a:gd name="f92" fmla="*/ f74 1 65188"/>
                <a:gd name="f93" fmla="*/ f75 1 298144"/>
                <a:gd name="f94" fmla="*/ f76 1 65188"/>
                <a:gd name="f95" fmla="*/ f77 1 298144"/>
                <a:gd name="f96" fmla="*/ f78 1 65188"/>
                <a:gd name="f97" fmla="*/ f5 1 f60"/>
                <a:gd name="f98" fmla="*/ f6 1 f60"/>
                <a:gd name="f99" fmla="*/ f5 1 f61"/>
                <a:gd name="f100" fmla="*/ f7 1 f61"/>
                <a:gd name="f101" fmla="+- f79 0 f1"/>
                <a:gd name="f102" fmla="*/ f80 1 f60"/>
                <a:gd name="f103" fmla="*/ f81 1 f61"/>
                <a:gd name="f104" fmla="*/ f82 1 f60"/>
                <a:gd name="f105" fmla="*/ f83 1 f61"/>
                <a:gd name="f106" fmla="*/ f84 1 f60"/>
                <a:gd name="f107" fmla="*/ f85 1 f61"/>
                <a:gd name="f108" fmla="*/ f86 1 f60"/>
                <a:gd name="f109" fmla="*/ f87 1 f61"/>
                <a:gd name="f110" fmla="*/ f88 1 f60"/>
                <a:gd name="f111" fmla="*/ f89 1 f61"/>
                <a:gd name="f112" fmla="*/ f90 1 f60"/>
                <a:gd name="f113" fmla="*/ f91 1 f61"/>
                <a:gd name="f114" fmla="*/ f92 1 f60"/>
                <a:gd name="f115" fmla="*/ f93 1 f61"/>
                <a:gd name="f116" fmla="*/ f94 1 f60"/>
                <a:gd name="f117" fmla="*/ f95 1 f61"/>
                <a:gd name="f118" fmla="*/ f96 1 f60"/>
                <a:gd name="f119" fmla="*/ f97 f55 1"/>
                <a:gd name="f120" fmla="*/ f98 f55 1"/>
                <a:gd name="f121" fmla="*/ f100 f56 1"/>
                <a:gd name="f122" fmla="*/ f99 f56 1"/>
                <a:gd name="f123" fmla="*/ f102 f55 1"/>
                <a:gd name="f124" fmla="*/ f103 f56 1"/>
                <a:gd name="f125" fmla="*/ f104 f55 1"/>
                <a:gd name="f126" fmla="*/ f105 f56 1"/>
                <a:gd name="f127" fmla="*/ f106 f55 1"/>
                <a:gd name="f128" fmla="*/ f107 f56 1"/>
                <a:gd name="f129" fmla="*/ f108 f55 1"/>
                <a:gd name="f130" fmla="*/ f109 f56 1"/>
                <a:gd name="f131" fmla="*/ f110 f55 1"/>
                <a:gd name="f132" fmla="*/ f111 f56 1"/>
                <a:gd name="f133" fmla="*/ f112 f55 1"/>
                <a:gd name="f134" fmla="*/ f113 f56 1"/>
                <a:gd name="f135" fmla="*/ f114 f55 1"/>
                <a:gd name="f136" fmla="*/ f115 f56 1"/>
                <a:gd name="f137" fmla="*/ f116 f55 1"/>
                <a:gd name="f138" fmla="*/ f117 f56 1"/>
                <a:gd name="f139" fmla="*/ f118 f55 1"/>
              </a:gdLst>
              <a:ahLst/>
              <a:cxnLst>
                <a:cxn ang="3cd4">
                  <a:pos x="hc" y="t"/>
                </a:cxn>
                <a:cxn ang="0">
                  <a:pos x="r" y="vc"/>
                </a:cxn>
                <a:cxn ang="cd4">
                  <a:pos x="hc" y="b"/>
                </a:cxn>
                <a:cxn ang="cd2">
                  <a:pos x="l" y="vc"/>
                </a:cxn>
                <a:cxn ang="f101">
                  <a:pos x="f123" y="f124"/>
                </a:cxn>
                <a:cxn ang="f101">
                  <a:pos x="f125" y="f126"/>
                </a:cxn>
                <a:cxn ang="f101">
                  <a:pos x="f127" y="f128"/>
                </a:cxn>
                <a:cxn ang="f101">
                  <a:pos x="f129" y="f130"/>
                </a:cxn>
                <a:cxn ang="f101">
                  <a:pos x="f131" y="f132"/>
                </a:cxn>
                <a:cxn ang="f101">
                  <a:pos x="f133" y="f134"/>
                </a:cxn>
                <a:cxn ang="f101">
                  <a:pos x="f135" y="f136"/>
                </a:cxn>
                <a:cxn ang="f101">
                  <a:pos x="f137" y="f138"/>
                </a:cxn>
                <a:cxn ang="f101">
                  <a:pos x="f139" y="f124"/>
                </a:cxn>
              </a:cxnLst>
              <a:rect l="f119" t="f122" r="f120" b="f121"/>
              <a:pathLst>
                <a:path w="65188" h="298144">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5" y="f36"/>
                  </a:cubicBezTo>
                  <a:cubicBezTo>
                    <a:pt x="f37" y="f38"/>
                    <a:pt x="f39" y="f40"/>
                    <a:pt x="f41" y="f42"/>
                  </a:cubicBezTo>
                  <a:cubicBezTo>
                    <a:pt x="f43" y="f44"/>
                    <a:pt x="f45" y="f46"/>
                    <a:pt x="f47" y="f48"/>
                  </a:cubicBezTo>
                  <a:cubicBezTo>
                    <a:pt x="f49" y="f50"/>
                    <a:pt x="f51" y="f52"/>
                    <a:pt x="f5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1" name="Freeform: Shape 479">
              <a:extLst>
                <a:ext uri="{FF2B5EF4-FFF2-40B4-BE49-F238E27FC236}">
                  <a16:creationId xmlns:a16="http://schemas.microsoft.com/office/drawing/2014/main" id="{80991327-D6BD-7B64-1922-BC477B0685C5}"/>
                </a:ext>
              </a:extLst>
            </p:cNvPr>
            <p:cNvSpPr/>
            <p:nvPr/>
          </p:nvSpPr>
          <p:spPr>
            <a:xfrm>
              <a:off x="5895420" y="3544753"/>
              <a:ext cx="931115" cy="1013146"/>
            </a:xfrm>
            <a:custGeom>
              <a:avLst/>
              <a:gdLst>
                <a:gd name="f0" fmla="val 10800000"/>
                <a:gd name="f1" fmla="val 5400000"/>
                <a:gd name="f2" fmla="val 180"/>
                <a:gd name="f3" fmla="val w"/>
                <a:gd name="f4" fmla="val h"/>
                <a:gd name="f5" fmla="val 0"/>
                <a:gd name="f6" fmla="val 606548"/>
                <a:gd name="f7" fmla="val 659989"/>
                <a:gd name="f8" fmla="val 365401"/>
                <a:gd name="f9" fmla="val 144357"/>
                <a:gd name="f10" fmla="val 330657"/>
                <a:gd name="f11" fmla="val 171740"/>
                <a:gd name="f12" fmla="val 297401"/>
                <a:gd name="f13" fmla="val 201355"/>
                <a:gd name="f14" fmla="val 265716"/>
                <a:gd name="f15" fmla="val 232957"/>
                <a:gd name="f16" fmla="val 162722"/>
                <a:gd name="f17" fmla="val 335951"/>
                <a:gd name="f18" fmla="val 81816"/>
                <a:gd name="f19" fmla="val 455904"/>
                <a:gd name="f20" fmla="val 25314"/>
                <a:gd name="f21" fmla="val 589507"/>
                <a:gd name="f22" fmla="val 23660"/>
                <a:gd name="f23" fmla="val 593478"/>
                <a:gd name="f24" fmla="val 22088"/>
                <a:gd name="f25" fmla="val 597531"/>
                <a:gd name="f26" fmla="val 20434"/>
                <a:gd name="f27" fmla="val 601502"/>
                <a:gd name="f28" fmla="val 19358"/>
                <a:gd name="f29" fmla="val 604067"/>
                <a:gd name="f30" fmla="val 18365"/>
                <a:gd name="f31" fmla="val 606631"/>
                <a:gd name="f32" fmla="val 17290"/>
                <a:gd name="f33" fmla="val 609196"/>
                <a:gd name="f34" fmla="val 11168"/>
                <a:gd name="f35" fmla="val 624417"/>
                <a:gd name="f36" fmla="val 5460"/>
                <a:gd name="f37" fmla="val 639722"/>
                <a:gd name="f38" fmla="val 655191"/>
                <a:gd name="f39" fmla="val 2317"/>
                <a:gd name="f40" fmla="val 656763"/>
                <a:gd name="f41" fmla="val 4633"/>
                <a:gd name="f42" fmla="val 658418"/>
                <a:gd name="f43" fmla="val 6949"/>
                <a:gd name="f44" fmla="val 659990"/>
                <a:gd name="f45" fmla="val 12409"/>
                <a:gd name="f46" fmla="val 644437"/>
                <a:gd name="f47" fmla="val 18117"/>
                <a:gd name="f48" fmla="val 628885"/>
                <a:gd name="f49" fmla="val 24322"/>
                <a:gd name="f50" fmla="val 613497"/>
                <a:gd name="f51" fmla="val 610933"/>
                <a:gd name="f52" fmla="val 26390"/>
                <a:gd name="f53" fmla="val 608451"/>
                <a:gd name="f54" fmla="val 27465"/>
                <a:gd name="f55" fmla="val 605886"/>
                <a:gd name="f56" fmla="val 29285"/>
                <a:gd name="f57" fmla="val 31022"/>
                <a:gd name="f58" fmla="val 597118"/>
                <a:gd name="f59" fmla="val 32843"/>
                <a:gd name="f60" fmla="val 592733"/>
                <a:gd name="f61" fmla="val 88931"/>
                <a:gd name="f62" fmla="val 460123"/>
                <a:gd name="f63" fmla="val 169175"/>
                <a:gd name="f64" fmla="val 341080"/>
                <a:gd name="f65" fmla="val 271425"/>
                <a:gd name="f66" fmla="val 238830"/>
                <a:gd name="f67" fmla="val 300462"/>
                <a:gd name="f68" fmla="val 209794"/>
                <a:gd name="f69" fmla="val 330905"/>
                <a:gd name="f70" fmla="val 182577"/>
                <a:gd name="f71" fmla="val 362672"/>
                <a:gd name="f72" fmla="val 157097"/>
                <a:gd name="f73" fmla="val 366063"/>
                <a:gd name="f74" fmla="val 154367"/>
                <a:gd name="f75" fmla="val 369373"/>
                <a:gd name="f76" fmla="val 151637"/>
                <a:gd name="f77" fmla="val 372764"/>
                <a:gd name="f78" fmla="val 148990"/>
                <a:gd name="f79" fmla="val 444570"/>
                <a:gd name="f80" fmla="val 92736"/>
                <a:gd name="f81" fmla="val 522747"/>
                <a:gd name="f82" fmla="val 45665"/>
                <a:gd name="f83" fmla="val 8438"/>
                <a:gd name="f84" fmla="val 606218"/>
                <a:gd name="f85" fmla="val 5625"/>
                <a:gd name="f86" fmla="val 605969"/>
                <a:gd name="f87" fmla="val 2813"/>
                <a:gd name="f88" fmla="val 605639"/>
                <a:gd name="f89" fmla="val 523326"/>
                <a:gd name="f90" fmla="val 36399"/>
                <a:gd name="f91" fmla="val 446308"/>
                <a:gd name="f92" fmla="val 82147"/>
                <a:gd name="f93" fmla="val 375411"/>
                <a:gd name="f94" fmla="val 136746"/>
                <a:gd name="f95" fmla="val 372102"/>
                <a:gd name="f96" fmla="val 139311"/>
                <a:gd name="f97" fmla="val 368711"/>
                <a:gd name="f98" fmla="val 141875"/>
                <a:gd name="f99" fmla="val 144440"/>
                <a:gd name="f100" fmla="+- 0 0 -90"/>
                <a:gd name="f101" fmla="*/ f3 1 606548"/>
                <a:gd name="f102" fmla="*/ f4 1 659989"/>
                <a:gd name="f103" fmla="+- f7 0 f5"/>
                <a:gd name="f104" fmla="+- f6 0 f5"/>
                <a:gd name="f105" fmla="*/ f100 f0 1"/>
                <a:gd name="f106" fmla="*/ f104 1 606548"/>
                <a:gd name="f107" fmla="*/ f103 1 659989"/>
                <a:gd name="f108" fmla="*/ 365401 f104 1"/>
                <a:gd name="f109" fmla="*/ 144357 f103 1"/>
                <a:gd name="f110" fmla="*/ 265716 f104 1"/>
                <a:gd name="f111" fmla="*/ 232957 f103 1"/>
                <a:gd name="f112" fmla="*/ 25314 f104 1"/>
                <a:gd name="f113" fmla="*/ 589507 f103 1"/>
                <a:gd name="f114" fmla="*/ 20434 f104 1"/>
                <a:gd name="f115" fmla="*/ 601502 f103 1"/>
                <a:gd name="f116" fmla="*/ 17290 f104 1"/>
                <a:gd name="f117" fmla="*/ 609196 f103 1"/>
                <a:gd name="f118" fmla="*/ 0 f104 1"/>
                <a:gd name="f119" fmla="*/ 655191 f103 1"/>
                <a:gd name="f120" fmla="*/ 6949 f104 1"/>
                <a:gd name="f121" fmla="*/ 659990 f103 1"/>
                <a:gd name="f122" fmla="*/ 24322 f104 1"/>
                <a:gd name="f123" fmla="*/ 613497 f103 1"/>
                <a:gd name="f124" fmla="*/ 27465 f104 1"/>
                <a:gd name="f125" fmla="*/ 605886 f103 1"/>
                <a:gd name="f126" fmla="*/ 32843 f104 1"/>
                <a:gd name="f127" fmla="*/ 592733 f103 1"/>
                <a:gd name="f128" fmla="*/ 271425 f104 1"/>
                <a:gd name="f129" fmla="*/ 238830 f103 1"/>
                <a:gd name="f130" fmla="*/ 362672 f104 1"/>
                <a:gd name="f131" fmla="*/ 157097 f103 1"/>
                <a:gd name="f132" fmla="*/ 372764 f104 1"/>
                <a:gd name="f133" fmla="*/ 148990 f103 1"/>
                <a:gd name="f134" fmla="*/ 606548 f104 1"/>
                <a:gd name="f135" fmla="*/ 8438 f103 1"/>
                <a:gd name="f136" fmla="*/ 605639 f104 1"/>
                <a:gd name="f137" fmla="*/ 0 f103 1"/>
                <a:gd name="f138" fmla="*/ 375411 f104 1"/>
                <a:gd name="f139" fmla="*/ 136746 f103 1"/>
                <a:gd name="f140" fmla="*/ 144440 f103 1"/>
                <a:gd name="f141" fmla="*/ f105 1 f2"/>
                <a:gd name="f142" fmla="*/ f108 1 606548"/>
                <a:gd name="f143" fmla="*/ f109 1 659989"/>
                <a:gd name="f144" fmla="*/ f110 1 606548"/>
                <a:gd name="f145" fmla="*/ f111 1 659989"/>
                <a:gd name="f146" fmla="*/ f112 1 606548"/>
                <a:gd name="f147" fmla="*/ f113 1 659989"/>
                <a:gd name="f148" fmla="*/ f114 1 606548"/>
                <a:gd name="f149" fmla="*/ f115 1 659989"/>
                <a:gd name="f150" fmla="*/ f116 1 606548"/>
                <a:gd name="f151" fmla="*/ f117 1 659989"/>
                <a:gd name="f152" fmla="*/ f118 1 606548"/>
                <a:gd name="f153" fmla="*/ f119 1 659989"/>
                <a:gd name="f154" fmla="*/ f120 1 606548"/>
                <a:gd name="f155" fmla="*/ f121 1 659989"/>
                <a:gd name="f156" fmla="*/ f122 1 606548"/>
                <a:gd name="f157" fmla="*/ f123 1 659989"/>
                <a:gd name="f158" fmla="*/ f124 1 606548"/>
                <a:gd name="f159" fmla="*/ f125 1 659989"/>
                <a:gd name="f160" fmla="*/ f126 1 606548"/>
                <a:gd name="f161" fmla="*/ f127 1 659989"/>
                <a:gd name="f162" fmla="*/ f128 1 606548"/>
                <a:gd name="f163" fmla="*/ f129 1 659989"/>
                <a:gd name="f164" fmla="*/ f130 1 606548"/>
                <a:gd name="f165" fmla="*/ f131 1 659989"/>
                <a:gd name="f166" fmla="*/ f132 1 606548"/>
                <a:gd name="f167" fmla="*/ f133 1 659989"/>
                <a:gd name="f168" fmla="*/ f134 1 606548"/>
                <a:gd name="f169" fmla="*/ f135 1 659989"/>
                <a:gd name="f170" fmla="*/ f136 1 606548"/>
                <a:gd name="f171" fmla="*/ f137 1 659989"/>
                <a:gd name="f172" fmla="*/ f138 1 606548"/>
                <a:gd name="f173" fmla="*/ f139 1 659989"/>
                <a:gd name="f174" fmla="*/ f140 1 659989"/>
                <a:gd name="f175" fmla="*/ f5 1 f106"/>
                <a:gd name="f176" fmla="*/ f6 1 f106"/>
                <a:gd name="f177" fmla="*/ f5 1 f107"/>
                <a:gd name="f178" fmla="*/ f7 1 f107"/>
                <a:gd name="f179" fmla="+- f141 0 f1"/>
                <a:gd name="f180" fmla="*/ f142 1 f106"/>
                <a:gd name="f181" fmla="*/ f143 1 f107"/>
                <a:gd name="f182" fmla="*/ f144 1 f106"/>
                <a:gd name="f183" fmla="*/ f145 1 f107"/>
                <a:gd name="f184" fmla="*/ f146 1 f106"/>
                <a:gd name="f185" fmla="*/ f147 1 f107"/>
                <a:gd name="f186" fmla="*/ f148 1 f106"/>
                <a:gd name="f187" fmla="*/ f149 1 f107"/>
                <a:gd name="f188" fmla="*/ f150 1 f106"/>
                <a:gd name="f189" fmla="*/ f151 1 f107"/>
                <a:gd name="f190" fmla="*/ f152 1 f106"/>
                <a:gd name="f191" fmla="*/ f153 1 f107"/>
                <a:gd name="f192" fmla="*/ f154 1 f106"/>
                <a:gd name="f193" fmla="*/ f155 1 f107"/>
                <a:gd name="f194" fmla="*/ f156 1 f106"/>
                <a:gd name="f195" fmla="*/ f157 1 f107"/>
                <a:gd name="f196" fmla="*/ f158 1 f106"/>
                <a:gd name="f197" fmla="*/ f159 1 f107"/>
                <a:gd name="f198" fmla="*/ f160 1 f106"/>
                <a:gd name="f199" fmla="*/ f161 1 f107"/>
                <a:gd name="f200" fmla="*/ f162 1 f106"/>
                <a:gd name="f201" fmla="*/ f163 1 f107"/>
                <a:gd name="f202" fmla="*/ f164 1 f106"/>
                <a:gd name="f203" fmla="*/ f165 1 f107"/>
                <a:gd name="f204" fmla="*/ f166 1 f106"/>
                <a:gd name="f205" fmla="*/ f167 1 f107"/>
                <a:gd name="f206" fmla="*/ f168 1 f106"/>
                <a:gd name="f207" fmla="*/ f169 1 f107"/>
                <a:gd name="f208" fmla="*/ f170 1 f106"/>
                <a:gd name="f209" fmla="*/ f171 1 f107"/>
                <a:gd name="f210" fmla="*/ f172 1 f106"/>
                <a:gd name="f211" fmla="*/ f173 1 f107"/>
                <a:gd name="f212" fmla="*/ f174 1 f107"/>
                <a:gd name="f213" fmla="*/ f175 f101 1"/>
                <a:gd name="f214" fmla="*/ f176 f101 1"/>
                <a:gd name="f215" fmla="*/ f178 f102 1"/>
                <a:gd name="f216" fmla="*/ f177 f102 1"/>
                <a:gd name="f217" fmla="*/ f180 f101 1"/>
                <a:gd name="f218" fmla="*/ f181 f102 1"/>
                <a:gd name="f219" fmla="*/ f182 f101 1"/>
                <a:gd name="f220" fmla="*/ f183 f102 1"/>
                <a:gd name="f221" fmla="*/ f184 f101 1"/>
                <a:gd name="f222" fmla="*/ f185 f102 1"/>
                <a:gd name="f223" fmla="*/ f186 f101 1"/>
                <a:gd name="f224" fmla="*/ f187 f102 1"/>
                <a:gd name="f225" fmla="*/ f188 f101 1"/>
                <a:gd name="f226" fmla="*/ f189 f102 1"/>
                <a:gd name="f227" fmla="*/ f190 f101 1"/>
                <a:gd name="f228" fmla="*/ f191 f102 1"/>
                <a:gd name="f229" fmla="*/ f192 f101 1"/>
                <a:gd name="f230" fmla="*/ f193 f102 1"/>
                <a:gd name="f231" fmla="*/ f194 f101 1"/>
                <a:gd name="f232" fmla="*/ f195 f102 1"/>
                <a:gd name="f233" fmla="*/ f196 f101 1"/>
                <a:gd name="f234" fmla="*/ f197 f102 1"/>
                <a:gd name="f235" fmla="*/ f198 f101 1"/>
                <a:gd name="f236" fmla="*/ f199 f102 1"/>
                <a:gd name="f237" fmla="*/ f200 f101 1"/>
                <a:gd name="f238" fmla="*/ f201 f102 1"/>
                <a:gd name="f239" fmla="*/ f202 f101 1"/>
                <a:gd name="f240" fmla="*/ f203 f102 1"/>
                <a:gd name="f241" fmla="*/ f204 f101 1"/>
                <a:gd name="f242" fmla="*/ f205 f102 1"/>
                <a:gd name="f243" fmla="*/ f206 f101 1"/>
                <a:gd name="f244" fmla="*/ f207 f102 1"/>
                <a:gd name="f245" fmla="*/ f208 f101 1"/>
                <a:gd name="f246" fmla="*/ f209 f102 1"/>
                <a:gd name="f247" fmla="*/ f210 f101 1"/>
                <a:gd name="f248" fmla="*/ f211 f102 1"/>
                <a:gd name="f249" fmla="*/ f212 f102 1"/>
              </a:gdLst>
              <a:ahLst/>
              <a:cxnLst>
                <a:cxn ang="3cd4">
                  <a:pos x="hc" y="t"/>
                </a:cxn>
                <a:cxn ang="0">
                  <a:pos x="r" y="vc"/>
                </a:cxn>
                <a:cxn ang="cd4">
                  <a:pos x="hc" y="b"/>
                </a:cxn>
                <a:cxn ang="cd2">
                  <a:pos x="l" y="vc"/>
                </a:cxn>
                <a:cxn ang="f179">
                  <a:pos x="f217" y="f218"/>
                </a:cxn>
                <a:cxn ang="f179">
                  <a:pos x="f219" y="f220"/>
                </a:cxn>
                <a:cxn ang="f179">
                  <a:pos x="f221" y="f222"/>
                </a:cxn>
                <a:cxn ang="f179">
                  <a:pos x="f223" y="f224"/>
                </a:cxn>
                <a:cxn ang="f179">
                  <a:pos x="f225" y="f226"/>
                </a:cxn>
                <a:cxn ang="f179">
                  <a:pos x="f227" y="f228"/>
                </a:cxn>
                <a:cxn ang="f179">
                  <a:pos x="f229" y="f230"/>
                </a:cxn>
                <a:cxn ang="f179">
                  <a:pos x="f231" y="f232"/>
                </a:cxn>
                <a:cxn ang="f179">
                  <a:pos x="f233" y="f234"/>
                </a:cxn>
                <a:cxn ang="f179">
                  <a:pos x="f235" y="f236"/>
                </a:cxn>
                <a:cxn ang="f179">
                  <a:pos x="f237" y="f238"/>
                </a:cxn>
                <a:cxn ang="f179">
                  <a:pos x="f239" y="f240"/>
                </a:cxn>
                <a:cxn ang="f179">
                  <a:pos x="f241" y="f242"/>
                </a:cxn>
                <a:cxn ang="f179">
                  <a:pos x="f243" y="f244"/>
                </a:cxn>
                <a:cxn ang="f179">
                  <a:pos x="f245" y="f246"/>
                </a:cxn>
                <a:cxn ang="f179">
                  <a:pos x="f247" y="f248"/>
                </a:cxn>
                <a:cxn ang="f179">
                  <a:pos x="f217" y="f249"/>
                </a:cxn>
              </a:cxnLst>
              <a:rect l="f213" t="f216" r="f214" b="f215"/>
              <a:pathLst>
                <a:path w="606548" h="65998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5" y="f38"/>
                  </a:cubicBezTo>
                  <a:cubicBezTo>
                    <a:pt x="f39" y="f40"/>
                    <a:pt x="f41" y="f42"/>
                    <a:pt x="f43" y="f44"/>
                  </a:cubicBezTo>
                  <a:cubicBezTo>
                    <a:pt x="f45" y="f46"/>
                    <a:pt x="f47" y="f48"/>
                    <a:pt x="f49" y="f50"/>
                  </a:cubicBezTo>
                  <a:cubicBezTo>
                    <a:pt x="f20" y="f51"/>
                    <a:pt x="f52" y="f53"/>
                    <a:pt x="f54" y="f55"/>
                  </a:cubicBezTo>
                  <a:cubicBezTo>
                    <a:pt x="f56" y="f27"/>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6" y="f83"/>
                  </a:cubicBezTo>
                  <a:cubicBezTo>
                    <a:pt x="f84" y="f85"/>
                    <a:pt x="f86" y="f87"/>
                    <a:pt x="f88" y="f5"/>
                  </a:cubicBezTo>
                  <a:cubicBezTo>
                    <a:pt x="f89" y="f90"/>
                    <a:pt x="f91" y="f92"/>
                    <a:pt x="f93" y="f94"/>
                  </a:cubicBezTo>
                  <a:cubicBezTo>
                    <a:pt x="f95" y="f96"/>
                    <a:pt x="f97" y="f98"/>
                    <a:pt x="f8" y="f9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2" name="Freeform: Shape 480">
              <a:extLst>
                <a:ext uri="{FF2B5EF4-FFF2-40B4-BE49-F238E27FC236}">
                  <a16:creationId xmlns:a16="http://schemas.microsoft.com/office/drawing/2014/main" id="{D543B346-635E-9B71-B45A-C69F78137A82}"/>
                </a:ext>
              </a:extLst>
            </p:cNvPr>
            <p:cNvSpPr/>
            <p:nvPr/>
          </p:nvSpPr>
          <p:spPr>
            <a:xfrm>
              <a:off x="5812493" y="5330659"/>
              <a:ext cx="742273" cy="1211762"/>
            </a:xfrm>
            <a:custGeom>
              <a:avLst/>
              <a:gdLst>
                <a:gd name="f0" fmla="val 10800000"/>
                <a:gd name="f1" fmla="val 5400000"/>
                <a:gd name="f2" fmla="val 180"/>
                <a:gd name="f3" fmla="val w"/>
                <a:gd name="f4" fmla="val h"/>
                <a:gd name="f5" fmla="val 0"/>
                <a:gd name="f6" fmla="val 483534"/>
                <a:gd name="f7" fmla="val 789373"/>
                <a:gd name="f8" fmla="val 408171"/>
                <a:gd name="f9" fmla="val 724847"/>
                <a:gd name="f10" fmla="val 379547"/>
                <a:gd name="f11" fmla="val 701353"/>
                <a:gd name="f12" fmla="val 351917"/>
                <a:gd name="f13" fmla="val 676452"/>
                <a:gd name="f14" fmla="val 325527"/>
                <a:gd name="f15" fmla="val 649980"/>
                <a:gd name="f16" fmla="val 223278"/>
                <a:gd name="f17" fmla="val 547730"/>
                <a:gd name="f18" fmla="val 142951"/>
                <a:gd name="f19" fmla="val 428604"/>
                <a:gd name="f20" fmla="val 86945"/>
                <a:gd name="f21" fmla="val 296077"/>
                <a:gd name="f22" fmla="val 46740"/>
                <a:gd name="f23" fmla="val 201025"/>
                <a:gd name="f24" fmla="val 20268"/>
                <a:gd name="f25" fmla="val 101919"/>
                <a:gd name="f26" fmla="val 7776"/>
                <a:gd name="f27" fmla="val 5211"/>
                <a:gd name="f28" fmla="val 1158"/>
                <a:gd name="f29" fmla="val 2564"/>
                <a:gd name="f30" fmla="val 2317"/>
                <a:gd name="f31" fmla="val 3392"/>
                <a:gd name="f32" fmla="val 12657"/>
                <a:gd name="f33" fmla="val 105227"/>
                <a:gd name="f34" fmla="val 39295"/>
                <a:gd name="f35" fmla="val 204251"/>
                <a:gd name="f36" fmla="val 79417"/>
                <a:gd name="f37" fmla="val 299220"/>
                <a:gd name="f38" fmla="val 135919"/>
                <a:gd name="f39" fmla="val 432741"/>
                <a:gd name="f40" fmla="val 216742"/>
                <a:gd name="f41" fmla="val 552694"/>
                <a:gd name="f42" fmla="val 319819"/>
                <a:gd name="f43" fmla="val 655771"/>
                <a:gd name="f44" fmla="val 344803"/>
                <a:gd name="f45" fmla="val 680754"/>
                <a:gd name="f46" fmla="val 370778"/>
                <a:gd name="f47" fmla="val 704414"/>
                <a:gd name="f48" fmla="val 397664"/>
                <a:gd name="f49" fmla="val 726749"/>
                <a:gd name="f50" fmla="val 400477"/>
                <a:gd name="f51" fmla="val 729066"/>
                <a:gd name="f52" fmla="val 403207"/>
                <a:gd name="f53" fmla="val 731300"/>
                <a:gd name="f54" fmla="val 406020"/>
                <a:gd name="f55" fmla="val 733616"/>
                <a:gd name="f56" fmla="val 430176"/>
                <a:gd name="f57" fmla="val 753305"/>
                <a:gd name="f58" fmla="val 455076"/>
                <a:gd name="f59" fmla="val 771918"/>
                <a:gd name="f60" fmla="val 480722"/>
                <a:gd name="f61" fmla="val 481632"/>
                <a:gd name="f62" fmla="val 786726"/>
                <a:gd name="f63" fmla="val 482624"/>
                <a:gd name="f64" fmla="val 784079"/>
                <a:gd name="f65" fmla="val 781432"/>
                <a:gd name="f66" fmla="val 460619"/>
                <a:gd name="f67" fmla="val 765713"/>
                <a:gd name="f68" fmla="val 438283"/>
                <a:gd name="f69" fmla="val 749085"/>
                <a:gd name="f70" fmla="val 416526"/>
                <a:gd name="f71" fmla="val 731630"/>
                <a:gd name="f72" fmla="val 413713"/>
                <a:gd name="f73" fmla="val 729397"/>
                <a:gd name="f74" fmla="val 410984"/>
                <a:gd name="f75" fmla="val 727163"/>
                <a:gd name="f76" fmla="val 724930"/>
                <a:gd name="f77" fmla="+- 0 0 -90"/>
                <a:gd name="f78" fmla="*/ f3 1 483534"/>
                <a:gd name="f79" fmla="*/ f4 1 789373"/>
                <a:gd name="f80" fmla="+- f7 0 f5"/>
                <a:gd name="f81" fmla="+- f6 0 f5"/>
                <a:gd name="f82" fmla="*/ f77 f0 1"/>
                <a:gd name="f83" fmla="*/ f81 1 483534"/>
                <a:gd name="f84" fmla="*/ f80 1 789373"/>
                <a:gd name="f85" fmla="*/ 408171 f81 1"/>
                <a:gd name="f86" fmla="*/ 724847 f80 1"/>
                <a:gd name="f87" fmla="*/ 325527 f81 1"/>
                <a:gd name="f88" fmla="*/ 649980 f80 1"/>
                <a:gd name="f89" fmla="*/ 86945 f81 1"/>
                <a:gd name="f90" fmla="*/ 296077 f80 1"/>
                <a:gd name="f91" fmla="*/ 7776 f81 1"/>
                <a:gd name="f92" fmla="*/ 0 f80 1"/>
                <a:gd name="f93" fmla="*/ 0 f81 1"/>
                <a:gd name="f94" fmla="*/ 3392 f80 1"/>
                <a:gd name="f95" fmla="*/ 79417 f81 1"/>
                <a:gd name="f96" fmla="*/ 299220 f80 1"/>
                <a:gd name="f97" fmla="*/ 319819 f81 1"/>
                <a:gd name="f98" fmla="*/ 655771 f80 1"/>
                <a:gd name="f99" fmla="*/ 397664 f81 1"/>
                <a:gd name="f100" fmla="*/ 726749 f80 1"/>
                <a:gd name="f101" fmla="*/ 406020 f81 1"/>
                <a:gd name="f102" fmla="*/ 733616 f80 1"/>
                <a:gd name="f103" fmla="*/ 480722 f81 1"/>
                <a:gd name="f104" fmla="*/ 789373 f80 1"/>
                <a:gd name="f105" fmla="*/ 483534 f81 1"/>
                <a:gd name="f106" fmla="*/ 781432 f80 1"/>
                <a:gd name="f107" fmla="*/ 416526 f81 1"/>
                <a:gd name="f108" fmla="*/ 731630 f80 1"/>
                <a:gd name="f109" fmla="*/ 724930 f80 1"/>
                <a:gd name="f110" fmla="*/ f82 1 f2"/>
                <a:gd name="f111" fmla="*/ f85 1 483534"/>
                <a:gd name="f112" fmla="*/ f86 1 789373"/>
                <a:gd name="f113" fmla="*/ f87 1 483534"/>
                <a:gd name="f114" fmla="*/ f88 1 789373"/>
                <a:gd name="f115" fmla="*/ f89 1 483534"/>
                <a:gd name="f116" fmla="*/ f90 1 789373"/>
                <a:gd name="f117" fmla="*/ f91 1 483534"/>
                <a:gd name="f118" fmla="*/ f92 1 789373"/>
                <a:gd name="f119" fmla="*/ f93 1 483534"/>
                <a:gd name="f120" fmla="*/ f94 1 789373"/>
                <a:gd name="f121" fmla="*/ f95 1 483534"/>
                <a:gd name="f122" fmla="*/ f96 1 789373"/>
                <a:gd name="f123" fmla="*/ f97 1 483534"/>
                <a:gd name="f124" fmla="*/ f98 1 789373"/>
                <a:gd name="f125" fmla="*/ f99 1 483534"/>
                <a:gd name="f126" fmla="*/ f100 1 789373"/>
                <a:gd name="f127" fmla="*/ f101 1 483534"/>
                <a:gd name="f128" fmla="*/ f102 1 789373"/>
                <a:gd name="f129" fmla="*/ f103 1 483534"/>
                <a:gd name="f130" fmla="*/ f104 1 789373"/>
                <a:gd name="f131" fmla="*/ f105 1 483534"/>
                <a:gd name="f132" fmla="*/ f106 1 789373"/>
                <a:gd name="f133" fmla="*/ f107 1 483534"/>
                <a:gd name="f134" fmla="*/ f108 1 789373"/>
                <a:gd name="f135" fmla="*/ f109 1 789373"/>
                <a:gd name="f136" fmla="*/ f5 1 f83"/>
                <a:gd name="f137" fmla="*/ f6 1 f83"/>
                <a:gd name="f138" fmla="*/ f5 1 f84"/>
                <a:gd name="f139" fmla="*/ f7 1 f84"/>
                <a:gd name="f140" fmla="+- f110 0 f1"/>
                <a:gd name="f141" fmla="*/ f111 1 f83"/>
                <a:gd name="f142" fmla="*/ f112 1 f84"/>
                <a:gd name="f143" fmla="*/ f113 1 f83"/>
                <a:gd name="f144" fmla="*/ f114 1 f84"/>
                <a:gd name="f145" fmla="*/ f115 1 f83"/>
                <a:gd name="f146" fmla="*/ f116 1 f84"/>
                <a:gd name="f147" fmla="*/ f117 1 f83"/>
                <a:gd name="f148" fmla="*/ f118 1 f84"/>
                <a:gd name="f149" fmla="*/ f119 1 f83"/>
                <a:gd name="f150" fmla="*/ f120 1 f84"/>
                <a:gd name="f151" fmla="*/ f121 1 f83"/>
                <a:gd name="f152" fmla="*/ f122 1 f84"/>
                <a:gd name="f153" fmla="*/ f123 1 f83"/>
                <a:gd name="f154" fmla="*/ f124 1 f84"/>
                <a:gd name="f155" fmla="*/ f125 1 f83"/>
                <a:gd name="f156" fmla="*/ f126 1 f84"/>
                <a:gd name="f157" fmla="*/ f127 1 f83"/>
                <a:gd name="f158" fmla="*/ f128 1 f84"/>
                <a:gd name="f159" fmla="*/ f129 1 f83"/>
                <a:gd name="f160" fmla="*/ f130 1 f84"/>
                <a:gd name="f161" fmla="*/ f131 1 f83"/>
                <a:gd name="f162" fmla="*/ f132 1 f84"/>
                <a:gd name="f163" fmla="*/ f133 1 f83"/>
                <a:gd name="f164" fmla="*/ f134 1 f84"/>
                <a:gd name="f165" fmla="*/ f135 1 f84"/>
                <a:gd name="f166" fmla="*/ f136 f78 1"/>
                <a:gd name="f167" fmla="*/ f137 f78 1"/>
                <a:gd name="f168" fmla="*/ f139 f79 1"/>
                <a:gd name="f169" fmla="*/ f138 f79 1"/>
                <a:gd name="f170" fmla="*/ f141 f78 1"/>
                <a:gd name="f171" fmla="*/ f142 f79 1"/>
                <a:gd name="f172" fmla="*/ f143 f78 1"/>
                <a:gd name="f173" fmla="*/ f144 f79 1"/>
                <a:gd name="f174" fmla="*/ f145 f78 1"/>
                <a:gd name="f175" fmla="*/ f146 f79 1"/>
                <a:gd name="f176" fmla="*/ f147 f78 1"/>
                <a:gd name="f177" fmla="*/ f148 f79 1"/>
                <a:gd name="f178" fmla="*/ f149 f78 1"/>
                <a:gd name="f179" fmla="*/ f150 f79 1"/>
                <a:gd name="f180" fmla="*/ f151 f78 1"/>
                <a:gd name="f181" fmla="*/ f152 f79 1"/>
                <a:gd name="f182" fmla="*/ f153 f78 1"/>
                <a:gd name="f183" fmla="*/ f154 f79 1"/>
                <a:gd name="f184" fmla="*/ f155 f78 1"/>
                <a:gd name="f185" fmla="*/ f156 f79 1"/>
                <a:gd name="f186" fmla="*/ f157 f78 1"/>
                <a:gd name="f187" fmla="*/ f158 f79 1"/>
                <a:gd name="f188" fmla="*/ f159 f78 1"/>
                <a:gd name="f189" fmla="*/ f160 f79 1"/>
                <a:gd name="f190" fmla="*/ f161 f78 1"/>
                <a:gd name="f191" fmla="*/ f162 f79 1"/>
                <a:gd name="f192" fmla="*/ f163 f78 1"/>
                <a:gd name="f193" fmla="*/ f164 f79 1"/>
                <a:gd name="f194" fmla="*/ f165 f79 1"/>
              </a:gdLst>
              <a:ahLst/>
              <a:cxnLst>
                <a:cxn ang="3cd4">
                  <a:pos x="hc" y="t"/>
                </a:cxn>
                <a:cxn ang="0">
                  <a:pos x="r" y="vc"/>
                </a:cxn>
                <a:cxn ang="cd4">
                  <a:pos x="hc" y="b"/>
                </a:cxn>
                <a:cxn ang="cd2">
                  <a:pos x="l" y="vc"/>
                </a:cxn>
                <a:cxn ang="f140">
                  <a:pos x="f170" y="f171"/>
                </a:cxn>
                <a:cxn ang="f140">
                  <a:pos x="f172" y="f173"/>
                </a:cxn>
                <a:cxn ang="f140">
                  <a:pos x="f174" y="f175"/>
                </a:cxn>
                <a:cxn ang="f140">
                  <a:pos x="f176" y="f177"/>
                </a:cxn>
                <a:cxn ang="f140">
                  <a:pos x="f178" y="f179"/>
                </a:cxn>
                <a:cxn ang="f140">
                  <a:pos x="f180" y="f181"/>
                </a:cxn>
                <a:cxn ang="f140">
                  <a:pos x="f182" y="f183"/>
                </a:cxn>
                <a:cxn ang="f140">
                  <a:pos x="f184" y="f185"/>
                </a:cxn>
                <a:cxn ang="f140">
                  <a:pos x="f186" y="f187"/>
                </a:cxn>
                <a:cxn ang="f140">
                  <a:pos x="f188" y="f189"/>
                </a:cxn>
                <a:cxn ang="f140">
                  <a:pos x="f190" y="f191"/>
                </a:cxn>
                <a:cxn ang="f140">
                  <a:pos x="f192" y="f193"/>
                </a:cxn>
                <a:cxn ang="f140">
                  <a:pos x="f170" y="f194"/>
                </a:cxn>
              </a:cxnLst>
              <a:rect l="f166" t="f169" r="f167" b="f168"/>
              <a:pathLst>
                <a:path w="483534" h="789373">
                  <a:moveTo>
                    <a:pt x="f8" y="f9"/>
                  </a:moveTo>
                  <a:cubicBezTo>
                    <a:pt x="f10" y="f11"/>
                    <a:pt x="f12" y="f13"/>
                    <a:pt x="f14" y="f15"/>
                  </a:cubicBezTo>
                  <a:cubicBezTo>
                    <a:pt x="f16" y="f17"/>
                    <a:pt x="f18" y="f19"/>
                    <a:pt x="f20" y="f21"/>
                  </a:cubicBezTo>
                  <a:cubicBezTo>
                    <a:pt x="f22" y="f23"/>
                    <a:pt x="f24" y="f25"/>
                    <a:pt x="f26" y="f5"/>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7"/>
                  </a:cubicBezTo>
                  <a:cubicBezTo>
                    <a:pt x="f61" y="f62"/>
                    <a:pt x="f63" y="f64"/>
                    <a:pt x="f6" y="f65"/>
                  </a:cubicBezTo>
                  <a:cubicBezTo>
                    <a:pt x="f66" y="f67"/>
                    <a:pt x="f68" y="f69"/>
                    <a:pt x="f70" y="f71"/>
                  </a:cubicBezTo>
                  <a:cubicBezTo>
                    <a:pt x="f72" y="f73"/>
                    <a:pt x="f74" y="f75"/>
                    <a:pt x="f8"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3" name="Freeform: Shape 481">
              <a:extLst>
                <a:ext uri="{FF2B5EF4-FFF2-40B4-BE49-F238E27FC236}">
                  <a16:creationId xmlns:a16="http://schemas.microsoft.com/office/drawing/2014/main" id="{794DDB9E-D394-E3BE-8300-0F498C7C7926}"/>
                </a:ext>
              </a:extLst>
            </p:cNvPr>
            <p:cNvSpPr/>
            <p:nvPr/>
          </p:nvSpPr>
          <p:spPr>
            <a:xfrm>
              <a:off x="6748052" y="4259476"/>
              <a:ext cx="1584234" cy="403076"/>
            </a:xfrm>
            <a:custGeom>
              <a:avLst/>
              <a:gdLst>
                <a:gd name="f0" fmla="val 10800000"/>
                <a:gd name="f1" fmla="val 5400000"/>
                <a:gd name="f2" fmla="val 180"/>
                <a:gd name="f3" fmla="val w"/>
                <a:gd name="f4" fmla="val h"/>
                <a:gd name="f5" fmla="val 0"/>
                <a:gd name="f6" fmla="val 1032009"/>
                <a:gd name="f7" fmla="val 262573"/>
                <a:gd name="f8" fmla="val 727246"/>
                <a:gd name="f9" fmla="val 78425"/>
                <a:gd name="f10" fmla="val 724268"/>
                <a:gd name="f11" fmla="val 77266"/>
                <a:gd name="f12" fmla="val 721290"/>
                <a:gd name="f13" fmla="val 76108"/>
                <a:gd name="f14" fmla="val 718312"/>
                <a:gd name="f15" fmla="val 74950"/>
                <a:gd name="f16" fmla="val 708715"/>
                <a:gd name="f17" fmla="val 71227"/>
                <a:gd name="f18" fmla="val 699036"/>
                <a:gd name="f19" fmla="val 67670"/>
                <a:gd name="f20" fmla="val 689275"/>
                <a:gd name="f21" fmla="val 64196"/>
                <a:gd name="f22" fmla="val 686214"/>
                <a:gd name="f23" fmla="val 63120"/>
                <a:gd name="f24" fmla="val 683153"/>
                <a:gd name="f25" fmla="val 62045"/>
                <a:gd name="f26" fmla="val 680092"/>
                <a:gd name="f27" fmla="val 60969"/>
                <a:gd name="f28" fmla="val 562869"/>
                <a:gd name="f29" fmla="val 20516"/>
                <a:gd name="f30" fmla="val 440268"/>
                <a:gd name="f31" fmla="val 314525"/>
                <a:gd name="f32" fmla="val 300048"/>
                <a:gd name="f33" fmla="val 285653"/>
                <a:gd name="f34" fmla="val 331"/>
                <a:gd name="f35" fmla="val 271259"/>
                <a:gd name="f36" fmla="val 910"/>
                <a:gd name="f37" fmla="val 268198"/>
                <a:gd name="f38" fmla="val 993"/>
                <a:gd name="f39" fmla="val 265055"/>
                <a:gd name="f40" fmla="val 1075"/>
                <a:gd name="f41" fmla="val 261994"/>
                <a:gd name="f42" fmla="val 1241"/>
                <a:gd name="f43" fmla="val 173725"/>
                <a:gd name="f44" fmla="val 5295"/>
                <a:gd name="f45" fmla="val 87276"/>
                <a:gd name="f46" fmla="val 19524"/>
                <a:gd name="f47" fmla="val 3309"/>
                <a:gd name="f48" fmla="val 43762"/>
                <a:gd name="f49" fmla="val 2233"/>
                <a:gd name="f50" fmla="val 46906"/>
                <a:gd name="f51" fmla="val 1158"/>
                <a:gd name="f52" fmla="val 50132"/>
                <a:gd name="f53" fmla="val 53276"/>
                <a:gd name="f54" fmla="val 86449"/>
                <a:gd name="f55" fmla="val 27796"/>
                <a:gd name="f56" fmla="val 175710"/>
                <a:gd name="f57" fmla="val 13071"/>
                <a:gd name="f58" fmla="val 266709"/>
                <a:gd name="f59" fmla="val 9265"/>
                <a:gd name="f60" fmla="val 269770"/>
                <a:gd name="f61" fmla="val 9100"/>
                <a:gd name="f62" fmla="val 272914"/>
                <a:gd name="f63" fmla="val 9017"/>
                <a:gd name="f64" fmla="val 275974"/>
                <a:gd name="f65" fmla="val 8935"/>
                <a:gd name="f66" fmla="val 288797"/>
                <a:gd name="f67" fmla="val 8521"/>
                <a:gd name="f68" fmla="val 301619"/>
                <a:gd name="f69" fmla="val 8190"/>
                <a:gd name="f70" fmla="val 441179"/>
                <a:gd name="f71" fmla="val 564606"/>
                <a:gd name="f72" fmla="val 29202"/>
                <a:gd name="f73" fmla="val 682408"/>
                <a:gd name="f74" fmla="val 70483"/>
                <a:gd name="f75" fmla="val 685469"/>
                <a:gd name="f76" fmla="val 71558"/>
                <a:gd name="f77" fmla="val 688530"/>
                <a:gd name="f78" fmla="val 72634"/>
                <a:gd name="f79" fmla="val 691591"/>
                <a:gd name="f80" fmla="val 73709"/>
                <a:gd name="f81" fmla="val 697961"/>
                <a:gd name="f82" fmla="val 76025"/>
                <a:gd name="f83" fmla="val 704331"/>
                <a:gd name="f84" fmla="val 710700"/>
                <a:gd name="f85" fmla="val 80824"/>
                <a:gd name="f86" fmla="val 713678"/>
                <a:gd name="f87" fmla="val 81982"/>
                <a:gd name="f88" fmla="val 716740"/>
                <a:gd name="f89" fmla="val 83057"/>
                <a:gd name="f90" fmla="val 719718"/>
                <a:gd name="f91" fmla="val 84215"/>
                <a:gd name="f92" fmla="val 729149"/>
                <a:gd name="f93" fmla="val 87938"/>
                <a:gd name="f94" fmla="val 738579"/>
                <a:gd name="f95" fmla="val 91743"/>
                <a:gd name="f96" fmla="val 748010"/>
                <a:gd name="f97" fmla="val 95714"/>
                <a:gd name="f98" fmla="val 847861"/>
                <a:gd name="f99" fmla="val 137905"/>
                <a:gd name="f100" fmla="val 939935"/>
                <a:gd name="f101" fmla="val 193910"/>
                <a:gd name="f102" fmla="val 1023075"/>
                <a:gd name="f103" fmla="val 1026053"/>
                <a:gd name="f104" fmla="val 261498"/>
                <a:gd name="f105" fmla="val 1029031"/>
                <a:gd name="f106" fmla="val 260422"/>
                <a:gd name="f107" fmla="val 259429"/>
                <a:gd name="f108" fmla="val 947380"/>
                <a:gd name="f109" fmla="val 188781"/>
                <a:gd name="f110" fmla="val 853238"/>
                <a:gd name="f111" fmla="val 131369"/>
                <a:gd name="f112" fmla="val 751236"/>
                <a:gd name="f113" fmla="val 88186"/>
                <a:gd name="f114" fmla="val 743295"/>
                <a:gd name="f115" fmla="val 84794"/>
                <a:gd name="f116" fmla="val 735353"/>
                <a:gd name="f117" fmla="val 81568"/>
                <a:gd name="f118" fmla="val 727328"/>
                <a:gd name="f119" fmla="+- 0 0 -90"/>
                <a:gd name="f120" fmla="*/ f3 1 1032009"/>
                <a:gd name="f121" fmla="*/ f4 1 262573"/>
                <a:gd name="f122" fmla="+- f7 0 f5"/>
                <a:gd name="f123" fmla="+- f6 0 f5"/>
                <a:gd name="f124" fmla="*/ f119 f0 1"/>
                <a:gd name="f125" fmla="*/ f123 1 1032009"/>
                <a:gd name="f126" fmla="*/ f122 1 262573"/>
                <a:gd name="f127" fmla="*/ 727246 f123 1"/>
                <a:gd name="f128" fmla="*/ 78425 f122 1"/>
                <a:gd name="f129" fmla="*/ 718312 f123 1"/>
                <a:gd name="f130" fmla="*/ 74950 f122 1"/>
                <a:gd name="f131" fmla="*/ 689275 f123 1"/>
                <a:gd name="f132" fmla="*/ 64196 f122 1"/>
                <a:gd name="f133" fmla="*/ 680092 f123 1"/>
                <a:gd name="f134" fmla="*/ 60969 f122 1"/>
                <a:gd name="f135" fmla="*/ 314525 f123 1"/>
                <a:gd name="f136" fmla="*/ 0 f122 1"/>
                <a:gd name="f137" fmla="*/ 271259 f123 1"/>
                <a:gd name="f138" fmla="*/ 910 f122 1"/>
                <a:gd name="f139" fmla="*/ 261994 f123 1"/>
                <a:gd name="f140" fmla="*/ 1241 f122 1"/>
                <a:gd name="f141" fmla="*/ 3309 f123 1"/>
                <a:gd name="f142" fmla="*/ 43762 f122 1"/>
                <a:gd name="f143" fmla="*/ 0 f123 1"/>
                <a:gd name="f144" fmla="*/ 53276 f122 1"/>
                <a:gd name="f145" fmla="*/ 266709 f123 1"/>
                <a:gd name="f146" fmla="*/ 9265 f122 1"/>
                <a:gd name="f147" fmla="*/ 275974 f123 1"/>
                <a:gd name="f148" fmla="*/ 8935 f122 1"/>
                <a:gd name="f149" fmla="*/ 8190 f122 1"/>
                <a:gd name="f150" fmla="*/ 682408 f123 1"/>
                <a:gd name="f151" fmla="*/ 70483 f122 1"/>
                <a:gd name="f152" fmla="*/ 691591 f123 1"/>
                <a:gd name="f153" fmla="*/ 73709 f122 1"/>
                <a:gd name="f154" fmla="*/ 710700 f123 1"/>
                <a:gd name="f155" fmla="*/ 80824 f122 1"/>
                <a:gd name="f156" fmla="*/ 719718 f123 1"/>
                <a:gd name="f157" fmla="*/ 84215 f122 1"/>
                <a:gd name="f158" fmla="*/ 748010 f123 1"/>
                <a:gd name="f159" fmla="*/ 95714 f122 1"/>
                <a:gd name="f160" fmla="*/ 1023075 f123 1"/>
                <a:gd name="f161" fmla="*/ 262573 f122 1"/>
                <a:gd name="f162" fmla="*/ 1032009 f123 1"/>
                <a:gd name="f163" fmla="*/ 259429 f122 1"/>
                <a:gd name="f164" fmla="*/ 751236 f123 1"/>
                <a:gd name="f165" fmla="*/ 88186 f122 1"/>
                <a:gd name="f166" fmla="*/ 727328 f123 1"/>
                <a:gd name="f167" fmla="*/ f124 1 f2"/>
                <a:gd name="f168" fmla="*/ f127 1 1032009"/>
                <a:gd name="f169" fmla="*/ f128 1 262573"/>
                <a:gd name="f170" fmla="*/ f129 1 1032009"/>
                <a:gd name="f171" fmla="*/ f130 1 262573"/>
                <a:gd name="f172" fmla="*/ f131 1 1032009"/>
                <a:gd name="f173" fmla="*/ f132 1 262573"/>
                <a:gd name="f174" fmla="*/ f133 1 1032009"/>
                <a:gd name="f175" fmla="*/ f134 1 262573"/>
                <a:gd name="f176" fmla="*/ f135 1 1032009"/>
                <a:gd name="f177" fmla="*/ f136 1 262573"/>
                <a:gd name="f178" fmla="*/ f137 1 1032009"/>
                <a:gd name="f179" fmla="*/ f138 1 262573"/>
                <a:gd name="f180" fmla="*/ f139 1 1032009"/>
                <a:gd name="f181" fmla="*/ f140 1 262573"/>
                <a:gd name="f182" fmla="*/ f141 1 1032009"/>
                <a:gd name="f183" fmla="*/ f142 1 262573"/>
                <a:gd name="f184" fmla="*/ f143 1 1032009"/>
                <a:gd name="f185" fmla="*/ f144 1 262573"/>
                <a:gd name="f186" fmla="*/ f145 1 1032009"/>
                <a:gd name="f187" fmla="*/ f146 1 262573"/>
                <a:gd name="f188" fmla="*/ f147 1 1032009"/>
                <a:gd name="f189" fmla="*/ f148 1 262573"/>
                <a:gd name="f190" fmla="*/ f149 1 262573"/>
                <a:gd name="f191" fmla="*/ f150 1 1032009"/>
                <a:gd name="f192" fmla="*/ f151 1 262573"/>
                <a:gd name="f193" fmla="*/ f152 1 1032009"/>
                <a:gd name="f194" fmla="*/ f153 1 262573"/>
                <a:gd name="f195" fmla="*/ f154 1 1032009"/>
                <a:gd name="f196" fmla="*/ f155 1 262573"/>
                <a:gd name="f197" fmla="*/ f156 1 1032009"/>
                <a:gd name="f198" fmla="*/ f157 1 262573"/>
                <a:gd name="f199" fmla="*/ f158 1 1032009"/>
                <a:gd name="f200" fmla="*/ f159 1 262573"/>
                <a:gd name="f201" fmla="*/ f160 1 1032009"/>
                <a:gd name="f202" fmla="*/ f161 1 262573"/>
                <a:gd name="f203" fmla="*/ f162 1 1032009"/>
                <a:gd name="f204" fmla="*/ f163 1 262573"/>
                <a:gd name="f205" fmla="*/ f164 1 1032009"/>
                <a:gd name="f206" fmla="*/ f165 1 262573"/>
                <a:gd name="f207" fmla="*/ f166 1 1032009"/>
                <a:gd name="f208" fmla="*/ f5 1 f125"/>
                <a:gd name="f209" fmla="*/ f6 1 f125"/>
                <a:gd name="f210" fmla="*/ f5 1 f126"/>
                <a:gd name="f211" fmla="*/ f7 1 f126"/>
                <a:gd name="f212" fmla="+- f167 0 f1"/>
                <a:gd name="f213" fmla="*/ f168 1 f125"/>
                <a:gd name="f214" fmla="*/ f169 1 f126"/>
                <a:gd name="f215" fmla="*/ f170 1 f125"/>
                <a:gd name="f216" fmla="*/ f171 1 f126"/>
                <a:gd name="f217" fmla="*/ f172 1 f125"/>
                <a:gd name="f218" fmla="*/ f173 1 f126"/>
                <a:gd name="f219" fmla="*/ f174 1 f125"/>
                <a:gd name="f220" fmla="*/ f175 1 f126"/>
                <a:gd name="f221" fmla="*/ f176 1 f125"/>
                <a:gd name="f222" fmla="*/ f177 1 f126"/>
                <a:gd name="f223" fmla="*/ f178 1 f125"/>
                <a:gd name="f224" fmla="*/ f179 1 f126"/>
                <a:gd name="f225" fmla="*/ f180 1 f125"/>
                <a:gd name="f226" fmla="*/ f181 1 f126"/>
                <a:gd name="f227" fmla="*/ f182 1 f125"/>
                <a:gd name="f228" fmla="*/ f183 1 f126"/>
                <a:gd name="f229" fmla="*/ f184 1 f125"/>
                <a:gd name="f230" fmla="*/ f185 1 f126"/>
                <a:gd name="f231" fmla="*/ f186 1 f125"/>
                <a:gd name="f232" fmla="*/ f187 1 f126"/>
                <a:gd name="f233" fmla="*/ f188 1 f125"/>
                <a:gd name="f234" fmla="*/ f189 1 f126"/>
                <a:gd name="f235" fmla="*/ f190 1 f126"/>
                <a:gd name="f236" fmla="*/ f191 1 f125"/>
                <a:gd name="f237" fmla="*/ f192 1 f126"/>
                <a:gd name="f238" fmla="*/ f193 1 f125"/>
                <a:gd name="f239" fmla="*/ f194 1 f126"/>
                <a:gd name="f240" fmla="*/ f195 1 f125"/>
                <a:gd name="f241" fmla="*/ f196 1 f126"/>
                <a:gd name="f242" fmla="*/ f197 1 f125"/>
                <a:gd name="f243" fmla="*/ f198 1 f126"/>
                <a:gd name="f244" fmla="*/ f199 1 f125"/>
                <a:gd name="f245" fmla="*/ f200 1 f126"/>
                <a:gd name="f246" fmla="*/ f201 1 f125"/>
                <a:gd name="f247" fmla="*/ f202 1 f126"/>
                <a:gd name="f248" fmla="*/ f203 1 f125"/>
                <a:gd name="f249" fmla="*/ f204 1 f126"/>
                <a:gd name="f250" fmla="*/ f205 1 f125"/>
                <a:gd name="f251" fmla="*/ f206 1 f126"/>
                <a:gd name="f252" fmla="*/ f207 1 f125"/>
                <a:gd name="f253" fmla="*/ f208 f120 1"/>
                <a:gd name="f254" fmla="*/ f209 f120 1"/>
                <a:gd name="f255" fmla="*/ f211 f121 1"/>
                <a:gd name="f256" fmla="*/ f210 f121 1"/>
                <a:gd name="f257" fmla="*/ f213 f120 1"/>
                <a:gd name="f258" fmla="*/ f214 f121 1"/>
                <a:gd name="f259" fmla="*/ f215 f120 1"/>
                <a:gd name="f260" fmla="*/ f216 f121 1"/>
                <a:gd name="f261" fmla="*/ f217 f120 1"/>
                <a:gd name="f262" fmla="*/ f218 f121 1"/>
                <a:gd name="f263" fmla="*/ f219 f120 1"/>
                <a:gd name="f264" fmla="*/ f220 f121 1"/>
                <a:gd name="f265" fmla="*/ f221 f120 1"/>
                <a:gd name="f266" fmla="*/ f222 f121 1"/>
                <a:gd name="f267" fmla="*/ f223 f120 1"/>
                <a:gd name="f268" fmla="*/ f224 f121 1"/>
                <a:gd name="f269" fmla="*/ f225 f120 1"/>
                <a:gd name="f270" fmla="*/ f226 f121 1"/>
                <a:gd name="f271" fmla="*/ f227 f120 1"/>
                <a:gd name="f272" fmla="*/ f228 f121 1"/>
                <a:gd name="f273" fmla="*/ f229 f120 1"/>
                <a:gd name="f274" fmla="*/ f230 f121 1"/>
                <a:gd name="f275" fmla="*/ f231 f120 1"/>
                <a:gd name="f276" fmla="*/ f232 f121 1"/>
                <a:gd name="f277" fmla="*/ f233 f120 1"/>
                <a:gd name="f278" fmla="*/ f234 f121 1"/>
                <a:gd name="f279" fmla="*/ f235 f121 1"/>
                <a:gd name="f280" fmla="*/ f236 f120 1"/>
                <a:gd name="f281" fmla="*/ f237 f121 1"/>
                <a:gd name="f282" fmla="*/ f238 f120 1"/>
                <a:gd name="f283" fmla="*/ f239 f121 1"/>
                <a:gd name="f284" fmla="*/ f240 f120 1"/>
                <a:gd name="f285" fmla="*/ f241 f121 1"/>
                <a:gd name="f286" fmla="*/ f242 f120 1"/>
                <a:gd name="f287" fmla="*/ f243 f121 1"/>
                <a:gd name="f288" fmla="*/ f244 f120 1"/>
                <a:gd name="f289" fmla="*/ f245 f121 1"/>
                <a:gd name="f290" fmla="*/ f246 f120 1"/>
                <a:gd name="f291" fmla="*/ f247 f121 1"/>
                <a:gd name="f292" fmla="*/ f248 f120 1"/>
                <a:gd name="f293" fmla="*/ f249 f121 1"/>
                <a:gd name="f294" fmla="*/ f250 f120 1"/>
                <a:gd name="f295" fmla="*/ f251 f121 1"/>
                <a:gd name="f296" fmla="*/ f252 f120 1"/>
              </a:gdLst>
              <a:ahLst/>
              <a:cxnLst>
                <a:cxn ang="3cd4">
                  <a:pos x="hc" y="t"/>
                </a:cxn>
                <a:cxn ang="0">
                  <a:pos x="r" y="vc"/>
                </a:cxn>
                <a:cxn ang="cd4">
                  <a:pos x="hc" y="b"/>
                </a:cxn>
                <a:cxn ang="cd2">
                  <a:pos x="l" y="vc"/>
                </a:cxn>
                <a:cxn ang="f212">
                  <a:pos x="f257" y="f258"/>
                </a:cxn>
                <a:cxn ang="f212">
                  <a:pos x="f259" y="f260"/>
                </a:cxn>
                <a:cxn ang="f212">
                  <a:pos x="f261" y="f262"/>
                </a:cxn>
                <a:cxn ang="f212">
                  <a:pos x="f263" y="f264"/>
                </a:cxn>
                <a:cxn ang="f212">
                  <a:pos x="f265" y="f266"/>
                </a:cxn>
                <a:cxn ang="f212">
                  <a:pos x="f267" y="f268"/>
                </a:cxn>
                <a:cxn ang="f212">
                  <a:pos x="f269" y="f270"/>
                </a:cxn>
                <a:cxn ang="f212">
                  <a:pos x="f271" y="f272"/>
                </a:cxn>
                <a:cxn ang="f212">
                  <a:pos x="f273" y="f274"/>
                </a:cxn>
                <a:cxn ang="f212">
                  <a:pos x="f275" y="f276"/>
                </a:cxn>
                <a:cxn ang="f212">
                  <a:pos x="f277" y="f278"/>
                </a:cxn>
                <a:cxn ang="f212">
                  <a:pos x="f265" y="f279"/>
                </a:cxn>
                <a:cxn ang="f212">
                  <a:pos x="f280" y="f281"/>
                </a:cxn>
                <a:cxn ang="f212">
                  <a:pos x="f282" y="f283"/>
                </a:cxn>
                <a:cxn ang="f212">
                  <a:pos x="f284" y="f285"/>
                </a:cxn>
                <a:cxn ang="f212">
                  <a:pos x="f286" y="f287"/>
                </a:cxn>
                <a:cxn ang="f212">
                  <a:pos x="f288" y="f289"/>
                </a:cxn>
                <a:cxn ang="f212">
                  <a:pos x="f290" y="f291"/>
                </a:cxn>
                <a:cxn ang="f212">
                  <a:pos x="f292" y="f293"/>
                </a:cxn>
                <a:cxn ang="f212">
                  <a:pos x="f294" y="f295"/>
                </a:cxn>
                <a:cxn ang="f212">
                  <a:pos x="f296" y="f258"/>
                </a:cxn>
              </a:cxnLst>
              <a:rect l="f253" t="f256" r="f254" b="f255"/>
              <a:pathLst>
                <a:path w="1032009" h="262573">
                  <a:moveTo>
                    <a:pt x="f8" y="f9"/>
                  </a:moveTo>
                  <a:cubicBezTo>
                    <a:pt x="f10" y="f11"/>
                    <a:pt x="f12" y="f13"/>
                    <a:pt x="f14" y="f15"/>
                  </a:cubicBezTo>
                  <a:cubicBezTo>
                    <a:pt x="f16" y="f17"/>
                    <a:pt x="f18" y="f19"/>
                    <a:pt x="f20" y="f21"/>
                  </a:cubicBezTo>
                  <a:cubicBezTo>
                    <a:pt x="f22" y="f23"/>
                    <a:pt x="f24" y="f25"/>
                    <a:pt x="f26" y="f27"/>
                  </a:cubicBezTo>
                  <a:cubicBezTo>
                    <a:pt x="f28" y="f29"/>
                    <a:pt x="f30" y="f5"/>
                    <a:pt x="f31" y="f5"/>
                  </a:cubicBezTo>
                  <a:cubicBezTo>
                    <a:pt x="f32" y="f5"/>
                    <a:pt x="f33" y="f34"/>
                    <a:pt x="f35" y="f36"/>
                  </a:cubicBezTo>
                  <a:cubicBezTo>
                    <a:pt x="f37" y="f38"/>
                    <a:pt x="f39" y="f40"/>
                    <a:pt x="f41" y="f42"/>
                  </a:cubicBezTo>
                  <a:cubicBezTo>
                    <a:pt x="f43" y="f44"/>
                    <a:pt x="f45" y="f46"/>
                    <a:pt x="f47" y="f48"/>
                  </a:cubicBezTo>
                  <a:cubicBezTo>
                    <a:pt x="f49" y="f50"/>
                    <a:pt x="f51" y="f52"/>
                    <a:pt x="f5" y="f53"/>
                  </a:cubicBezTo>
                  <a:cubicBezTo>
                    <a:pt x="f54" y="f55"/>
                    <a:pt x="f56" y="f57"/>
                    <a:pt x="f58" y="f59"/>
                  </a:cubicBezTo>
                  <a:cubicBezTo>
                    <a:pt x="f60" y="f61"/>
                    <a:pt x="f62" y="f63"/>
                    <a:pt x="f64" y="f65"/>
                  </a:cubicBezTo>
                  <a:cubicBezTo>
                    <a:pt x="f66" y="f67"/>
                    <a:pt x="f68" y="f69"/>
                    <a:pt x="f31" y="f69"/>
                  </a:cubicBezTo>
                  <a:cubicBezTo>
                    <a:pt x="f70" y="f69"/>
                    <a:pt x="f71" y="f72"/>
                    <a:pt x="f73" y="f74"/>
                  </a:cubicBezTo>
                  <a:cubicBezTo>
                    <a:pt x="f75" y="f76"/>
                    <a:pt x="f77" y="f78"/>
                    <a:pt x="f79" y="f80"/>
                  </a:cubicBezTo>
                  <a:cubicBezTo>
                    <a:pt x="f81" y="f82"/>
                    <a:pt x="f83" y="f9"/>
                    <a:pt x="f84" y="f85"/>
                  </a:cubicBezTo>
                  <a:cubicBezTo>
                    <a:pt x="f86" y="f87"/>
                    <a:pt x="f88" y="f89"/>
                    <a:pt x="f90" y="f91"/>
                  </a:cubicBezTo>
                  <a:cubicBezTo>
                    <a:pt x="f92" y="f93"/>
                    <a:pt x="f94" y="f95"/>
                    <a:pt x="f96" y="f97"/>
                  </a:cubicBezTo>
                  <a:cubicBezTo>
                    <a:pt x="f98" y="f99"/>
                    <a:pt x="f100" y="f101"/>
                    <a:pt x="f102" y="f7"/>
                  </a:cubicBezTo>
                  <a:cubicBezTo>
                    <a:pt x="f103" y="f104"/>
                    <a:pt x="f105" y="f106"/>
                    <a:pt x="f6" y="f107"/>
                  </a:cubicBezTo>
                  <a:cubicBezTo>
                    <a:pt x="f108" y="f109"/>
                    <a:pt x="f110" y="f111"/>
                    <a:pt x="f112" y="f113"/>
                  </a:cubicBezTo>
                  <a:cubicBezTo>
                    <a:pt x="f114" y="f115"/>
                    <a:pt x="f116" y="f117"/>
                    <a:pt x="f11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4" name="Freeform: Shape 482">
              <a:extLst>
                <a:ext uri="{FF2B5EF4-FFF2-40B4-BE49-F238E27FC236}">
                  <a16:creationId xmlns:a16="http://schemas.microsoft.com/office/drawing/2014/main" id="{12460308-7AA5-F9BE-1983-0E54A95B5062}"/>
                </a:ext>
              </a:extLst>
            </p:cNvPr>
            <p:cNvSpPr/>
            <p:nvPr/>
          </p:nvSpPr>
          <p:spPr>
            <a:xfrm>
              <a:off x="5509232" y="5405585"/>
              <a:ext cx="253983" cy="1452158"/>
            </a:xfrm>
            <a:custGeom>
              <a:avLst/>
              <a:gdLst>
                <a:gd name="f0" fmla="val 10800000"/>
                <a:gd name="f1" fmla="val 5400000"/>
                <a:gd name="f2" fmla="val 180"/>
                <a:gd name="f3" fmla="val w"/>
                <a:gd name="f4" fmla="val h"/>
                <a:gd name="f5" fmla="val 0"/>
                <a:gd name="f6" fmla="val 165452"/>
                <a:gd name="f7" fmla="val 945973"/>
                <a:gd name="f8" fmla="val 40122"/>
                <a:gd name="f9" fmla="val 641128"/>
                <a:gd name="f10" fmla="val 39377"/>
                <a:gd name="f11" fmla="val 637984"/>
                <a:gd name="f12" fmla="val 38550"/>
                <a:gd name="f13" fmla="val 634841"/>
                <a:gd name="f14" fmla="val 37805"/>
                <a:gd name="f15" fmla="val 631697"/>
                <a:gd name="f16" fmla="val 18117"/>
                <a:gd name="f17" fmla="val 548143"/>
                <a:gd name="f18" fmla="val 8107"/>
                <a:gd name="f19" fmla="val 462356"/>
                <a:gd name="f20" fmla="val 374997"/>
                <a:gd name="f21" fmla="val 245779"/>
                <a:gd name="f22" fmla="val 29947"/>
                <a:gd name="f23" fmla="val 119953"/>
                <a:gd name="f24" fmla="val 72882"/>
                <a:gd name="f25" fmla="val 69655"/>
                <a:gd name="f26" fmla="val 993"/>
                <a:gd name="f27" fmla="val 66429"/>
                <a:gd name="f28" fmla="val 1903"/>
                <a:gd name="f29" fmla="val 63285"/>
                <a:gd name="f30" fmla="val 2812"/>
                <a:gd name="f31" fmla="val 21343"/>
                <a:gd name="f32" fmla="val 122021"/>
                <a:gd name="f33" fmla="val 246855"/>
                <a:gd name="f34" fmla="val 461198"/>
                <a:gd name="f35" fmla="val 9679"/>
                <a:gd name="f36" fmla="val 545910"/>
                <a:gd name="f37" fmla="val 28706"/>
                <a:gd name="f38" fmla="val 628471"/>
                <a:gd name="f39" fmla="val 29451"/>
                <a:gd name="f40" fmla="val 631614"/>
                <a:gd name="f41" fmla="val 30195"/>
                <a:gd name="f42" fmla="val 634758"/>
                <a:gd name="f43" fmla="val 31022"/>
                <a:gd name="f44" fmla="val 637901"/>
                <a:gd name="f45" fmla="val 45251"/>
                <a:gd name="f46" fmla="val 697050"/>
                <a:gd name="f47" fmla="val 64278"/>
                <a:gd name="f48" fmla="val 755041"/>
                <a:gd name="f49" fmla="val 88186"/>
                <a:gd name="f50" fmla="val 811626"/>
                <a:gd name="f51" fmla="val 107875"/>
                <a:gd name="f52" fmla="val 858118"/>
                <a:gd name="f53" fmla="val 130542"/>
                <a:gd name="f54" fmla="val 902956"/>
                <a:gd name="f55" fmla="val 156021"/>
                <a:gd name="f56" fmla="val 945974"/>
                <a:gd name="f57" fmla="val 139145"/>
                <a:gd name="f58" fmla="val 901963"/>
                <a:gd name="f59" fmla="val 115817"/>
                <a:gd name="f60" fmla="val 856050"/>
                <a:gd name="f61" fmla="val 95631"/>
                <a:gd name="f62" fmla="val 808400"/>
                <a:gd name="f63" fmla="val 72551"/>
                <a:gd name="f64" fmla="val 753884"/>
                <a:gd name="f65" fmla="val 54103"/>
                <a:gd name="f66" fmla="val 698044"/>
                <a:gd name="f67" fmla="+- 0 0 -90"/>
                <a:gd name="f68" fmla="*/ f3 1 165452"/>
                <a:gd name="f69" fmla="*/ f4 1 945973"/>
                <a:gd name="f70" fmla="+- f7 0 f5"/>
                <a:gd name="f71" fmla="+- f6 0 f5"/>
                <a:gd name="f72" fmla="*/ f67 f0 1"/>
                <a:gd name="f73" fmla="*/ f71 1 165452"/>
                <a:gd name="f74" fmla="*/ f70 1 945973"/>
                <a:gd name="f75" fmla="*/ 40122 f71 1"/>
                <a:gd name="f76" fmla="*/ 641128 f70 1"/>
                <a:gd name="f77" fmla="*/ 37805 f71 1"/>
                <a:gd name="f78" fmla="*/ 631697 f70 1"/>
                <a:gd name="f79" fmla="*/ 8107 f71 1"/>
                <a:gd name="f80" fmla="*/ 374997 f70 1"/>
                <a:gd name="f81" fmla="*/ 72882 f71 1"/>
                <a:gd name="f82" fmla="*/ 0 f70 1"/>
                <a:gd name="f83" fmla="*/ 63285 f71 1"/>
                <a:gd name="f84" fmla="*/ 2812 f70 1"/>
                <a:gd name="f85" fmla="*/ 0 f71 1"/>
                <a:gd name="f86" fmla="*/ 28706 f71 1"/>
                <a:gd name="f87" fmla="*/ 628471 f70 1"/>
                <a:gd name="f88" fmla="*/ 31022 f71 1"/>
                <a:gd name="f89" fmla="*/ 637901 f70 1"/>
                <a:gd name="f90" fmla="*/ 88186 f71 1"/>
                <a:gd name="f91" fmla="*/ 811626 f70 1"/>
                <a:gd name="f92" fmla="*/ 156021 f71 1"/>
                <a:gd name="f93" fmla="*/ 945974 f70 1"/>
                <a:gd name="f94" fmla="*/ 165452 f71 1"/>
                <a:gd name="f95" fmla="*/ 95631 f71 1"/>
                <a:gd name="f96" fmla="*/ 808400 f70 1"/>
                <a:gd name="f97" fmla="*/ f72 1 f2"/>
                <a:gd name="f98" fmla="*/ f75 1 165452"/>
                <a:gd name="f99" fmla="*/ f76 1 945973"/>
                <a:gd name="f100" fmla="*/ f77 1 165452"/>
                <a:gd name="f101" fmla="*/ f78 1 945973"/>
                <a:gd name="f102" fmla="*/ f79 1 165452"/>
                <a:gd name="f103" fmla="*/ f80 1 945973"/>
                <a:gd name="f104" fmla="*/ f81 1 165452"/>
                <a:gd name="f105" fmla="*/ f82 1 945973"/>
                <a:gd name="f106" fmla="*/ f83 1 165452"/>
                <a:gd name="f107" fmla="*/ f84 1 945973"/>
                <a:gd name="f108" fmla="*/ f85 1 165452"/>
                <a:gd name="f109" fmla="*/ f86 1 165452"/>
                <a:gd name="f110" fmla="*/ f87 1 945973"/>
                <a:gd name="f111" fmla="*/ f88 1 165452"/>
                <a:gd name="f112" fmla="*/ f89 1 945973"/>
                <a:gd name="f113" fmla="*/ f90 1 165452"/>
                <a:gd name="f114" fmla="*/ f91 1 945973"/>
                <a:gd name="f115" fmla="*/ f92 1 165452"/>
                <a:gd name="f116" fmla="*/ f93 1 945973"/>
                <a:gd name="f117" fmla="*/ f94 1 165452"/>
                <a:gd name="f118" fmla="*/ f95 1 165452"/>
                <a:gd name="f119" fmla="*/ f96 1 945973"/>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3"/>
                <a:gd name="f137" fmla="*/ f110 1 f74"/>
                <a:gd name="f138" fmla="*/ f111 1 f73"/>
                <a:gd name="f139" fmla="*/ f112 1 f74"/>
                <a:gd name="f140" fmla="*/ f113 1 f73"/>
                <a:gd name="f141" fmla="*/ f114 1 f74"/>
                <a:gd name="f142" fmla="*/ f115 1 f73"/>
                <a:gd name="f143" fmla="*/ f116 1 f74"/>
                <a:gd name="f144" fmla="*/ f117 1 f73"/>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8 1"/>
                <a:gd name="f163" fmla="*/ f137 f69 1"/>
                <a:gd name="f164" fmla="*/ f138 f68 1"/>
                <a:gd name="f165" fmla="*/ f139 f69 1"/>
                <a:gd name="f166" fmla="*/ f140 f68 1"/>
                <a:gd name="f167" fmla="*/ f141 f69 1"/>
                <a:gd name="f168" fmla="*/ f142 f68 1"/>
                <a:gd name="f169" fmla="*/ f143 f69 1"/>
                <a:gd name="f170" fmla="*/ f144 f68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56"/>
                </a:cxn>
                <a:cxn ang="f124">
                  <a:pos x="f162" y="f163"/>
                </a:cxn>
                <a:cxn ang="f124">
                  <a:pos x="f164" y="f165"/>
                </a:cxn>
                <a:cxn ang="f124">
                  <a:pos x="f166" y="f167"/>
                </a:cxn>
                <a:cxn ang="f124">
                  <a:pos x="f168" y="f169"/>
                </a:cxn>
                <a:cxn ang="f124">
                  <a:pos x="f170" y="f169"/>
                </a:cxn>
                <a:cxn ang="f124">
                  <a:pos x="f171" y="f172"/>
                </a:cxn>
                <a:cxn ang="f124">
                  <a:pos x="f151" y="f152"/>
                </a:cxn>
              </a:cxnLst>
              <a:rect l="f147" t="f150" r="f148" b="f149"/>
              <a:pathLst>
                <a:path w="165452" h="945973">
                  <a:moveTo>
                    <a:pt x="f8" y="f9"/>
                  </a:moveTo>
                  <a:cubicBezTo>
                    <a:pt x="f10" y="f11"/>
                    <a:pt x="f12" y="f13"/>
                    <a:pt x="f14" y="f15"/>
                  </a:cubicBezTo>
                  <a:cubicBezTo>
                    <a:pt x="f16" y="f17"/>
                    <a:pt x="f18" y="f19"/>
                    <a:pt x="f18" y="f20"/>
                  </a:cubicBezTo>
                  <a:cubicBezTo>
                    <a:pt x="f18" y="f21"/>
                    <a:pt x="f22" y="f23"/>
                    <a:pt x="f24" y="f5"/>
                  </a:cubicBezTo>
                  <a:cubicBezTo>
                    <a:pt x="f25" y="f26"/>
                    <a:pt x="f27" y="f28"/>
                    <a:pt x="f29" y="f30"/>
                  </a:cubicBezTo>
                  <a:cubicBezTo>
                    <a:pt x="f31" y="f32"/>
                    <a:pt x="f5" y="f33"/>
                    <a:pt x="f5" y="f20"/>
                  </a:cubicBezTo>
                  <a:cubicBezTo>
                    <a:pt x="f5" y="f34"/>
                    <a:pt x="f35" y="f36"/>
                    <a:pt x="f37" y="f38"/>
                  </a:cubicBezTo>
                  <a:cubicBezTo>
                    <a:pt x="f39" y="f40"/>
                    <a:pt x="f41" y="f42"/>
                    <a:pt x="f43" y="f44"/>
                  </a:cubicBezTo>
                  <a:cubicBezTo>
                    <a:pt x="f45" y="f46"/>
                    <a:pt x="f47" y="f48"/>
                    <a:pt x="f49" y="f50"/>
                  </a:cubicBezTo>
                  <a:cubicBezTo>
                    <a:pt x="f51" y="f52"/>
                    <a:pt x="f53" y="f54"/>
                    <a:pt x="f55" y="f56"/>
                  </a:cubicBezTo>
                  <a:lnTo>
                    <a:pt x="f6" y="f56"/>
                  </a:lnTo>
                  <a:cubicBezTo>
                    <a:pt x="f57" y="f58"/>
                    <a:pt x="f59" y="f60"/>
                    <a:pt x="f61" y="f62"/>
                  </a:cubicBezTo>
                  <a:cubicBezTo>
                    <a:pt x="f63" y="f64"/>
                    <a:pt x="f65" y="f6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5" name="Freeform: Shape 483">
              <a:extLst>
                <a:ext uri="{FF2B5EF4-FFF2-40B4-BE49-F238E27FC236}">
                  <a16:creationId xmlns:a16="http://schemas.microsoft.com/office/drawing/2014/main" id="{B19DA4EB-2B8A-AC2D-EC27-C2E229C2FD98}"/>
                </a:ext>
              </a:extLst>
            </p:cNvPr>
            <p:cNvSpPr/>
            <p:nvPr/>
          </p:nvSpPr>
          <p:spPr>
            <a:xfrm>
              <a:off x="6084006" y="4331092"/>
              <a:ext cx="654399" cy="374629"/>
            </a:xfrm>
            <a:custGeom>
              <a:avLst/>
              <a:gdLst>
                <a:gd name="f0" fmla="val 10800000"/>
                <a:gd name="f1" fmla="val 5400000"/>
                <a:gd name="f2" fmla="val 180"/>
                <a:gd name="f3" fmla="val w"/>
                <a:gd name="f4" fmla="val h"/>
                <a:gd name="f5" fmla="val 0"/>
                <a:gd name="f6" fmla="val 426288"/>
                <a:gd name="f7" fmla="val 244041"/>
                <a:gd name="f8" fmla="val 74536"/>
                <a:gd name="f9" fmla="val 177282"/>
                <a:gd name="f10" fmla="val 71972"/>
                <a:gd name="f11" fmla="val 179185"/>
                <a:gd name="f12" fmla="val 69490"/>
                <a:gd name="f13" fmla="val 181170"/>
                <a:gd name="f14" fmla="val 67009"/>
                <a:gd name="f15" fmla="val 183073"/>
                <a:gd name="f16" fmla="val 44010"/>
                <a:gd name="f17" fmla="val 200694"/>
                <a:gd name="f18" fmla="val 21675"/>
                <a:gd name="f19" fmla="val 219142"/>
                <a:gd name="f20" fmla="val 238582"/>
                <a:gd name="f21" fmla="val 2068"/>
                <a:gd name="f22" fmla="val 240402"/>
                <a:gd name="f23" fmla="val 4136"/>
                <a:gd name="f24" fmla="val 242222"/>
                <a:gd name="f25" fmla="val 6122"/>
                <a:gd name="f26" fmla="val 244042"/>
                <a:gd name="f27" fmla="val 28706"/>
                <a:gd name="f28" fmla="val 223857"/>
                <a:gd name="f29" fmla="val 51952"/>
                <a:gd name="f30" fmla="val 204665"/>
                <a:gd name="f31" fmla="val 75943"/>
                <a:gd name="f32" fmla="val 186548"/>
                <a:gd name="f33" fmla="val 78508"/>
                <a:gd name="f34" fmla="val 184645"/>
                <a:gd name="f35" fmla="val 81072"/>
                <a:gd name="f36" fmla="val 182659"/>
                <a:gd name="f37" fmla="val 83637"/>
                <a:gd name="f38" fmla="val 180757"/>
                <a:gd name="f39" fmla="val 154615"/>
                <a:gd name="f40" fmla="val 127895"/>
                <a:gd name="f41" fmla="val 231633"/>
                <a:gd name="f42" fmla="val 83884"/>
                <a:gd name="f43" fmla="val 313781"/>
                <a:gd name="f44" fmla="val 49057"/>
                <a:gd name="f45" fmla="val 349601"/>
                <a:gd name="f46" fmla="val 33918"/>
                <a:gd name="f47" fmla="val 386001"/>
                <a:gd name="f48" fmla="val 20764"/>
                <a:gd name="f49" fmla="val 422897"/>
                <a:gd name="f50" fmla="val 9513"/>
                <a:gd name="f51" fmla="val 424054"/>
                <a:gd name="f52" fmla="val 6370"/>
                <a:gd name="f53" fmla="val 425213"/>
                <a:gd name="f54" fmla="val 3144"/>
                <a:gd name="f55" fmla="val 387159"/>
                <a:gd name="f56" fmla="val 11664"/>
                <a:gd name="f57" fmla="val 348525"/>
                <a:gd name="f58" fmla="val 25480"/>
                <a:gd name="f59" fmla="val 310554"/>
                <a:gd name="f60" fmla="val 41528"/>
                <a:gd name="f61" fmla="val 226174"/>
                <a:gd name="f62" fmla="val 77183"/>
                <a:gd name="f63" fmla="val 147253"/>
                <a:gd name="f64" fmla="val 122683"/>
                <a:gd name="f65" fmla="+- 0 0 -90"/>
                <a:gd name="f66" fmla="*/ f3 1 426288"/>
                <a:gd name="f67" fmla="*/ f4 1 244041"/>
                <a:gd name="f68" fmla="+- f7 0 f5"/>
                <a:gd name="f69" fmla="+- f6 0 f5"/>
                <a:gd name="f70" fmla="*/ f65 f0 1"/>
                <a:gd name="f71" fmla="*/ f69 1 426288"/>
                <a:gd name="f72" fmla="*/ f68 1 244041"/>
                <a:gd name="f73" fmla="*/ 74536 f69 1"/>
                <a:gd name="f74" fmla="*/ 177282 f68 1"/>
                <a:gd name="f75" fmla="*/ 67009 f69 1"/>
                <a:gd name="f76" fmla="*/ 183073 f68 1"/>
                <a:gd name="f77" fmla="*/ 0 f69 1"/>
                <a:gd name="f78" fmla="*/ 238582 f68 1"/>
                <a:gd name="f79" fmla="*/ 6122 f69 1"/>
                <a:gd name="f80" fmla="*/ 244042 f68 1"/>
                <a:gd name="f81" fmla="*/ 75943 f69 1"/>
                <a:gd name="f82" fmla="*/ 186548 f68 1"/>
                <a:gd name="f83" fmla="*/ 83637 f69 1"/>
                <a:gd name="f84" fmla="*/ 180757 f68 1"/>
                <a:gd name="f85" fmla="*/ 313781 f69 1"/>
                <a:gd name="f86" fmla="*/ 49057 f68 1"/>
                <a:gd name="f87" fmla="*/ 422897 f69 1"/>
                <a:gd name="f88" fmla="*/ 9513 f68 1"/>
                <a:gd name="f89" fmla="*/ 426288 f69 1"/>
                <a:gd name="f90" fmla="*/ 0 f68 1"/>
                <a:gd name="f91" fmla="*/ 310554 f69 1"/>
                <a:gd name="f92" fmla="*/ 41528 f68 1"/>
                <a:gd name="f93" fmla="*/ f70 1 f2"/>
                <a:gd name="f94" fmla="*/ f73 1 426288"/>
                <a:gd name="f95" fmla="*/ f74 1 244041"/>
                <a:gd name="f96" fmla="*/ f75 1 426288"/>
                <a:gd name="f97" fmla="*/ f76 1 244041"/>
                <a:gd name="f98" fmla="*/ f77 1 426288"/>
                <a:gd name="f99" fmla="*/ f78 1 244041"/>
                <a:gd name="f100" fmla="*/ f79 1 426288"/>
                <a:gd name="f101" fmla="*/ f80 1 244041"/>
                <a:gd name="f102" fmla="*/ f81 1 426288"/>
                <a:gd name="f103" fmla="*/ f82 1 244041"/>
                <a:gd name="f104" fmla="*/ f83 1 426288"/>
                <a:gd name="f105" fmla="*/ f84 1 244041"/>
                <a:gd name="f106" fmla="*/ f85 1 426288"/>
                <a:gd name="f107" fmla="*/ f86 1 244041"/>
                <a:gd name="f108" fmla="*/ f87 1 426288"/>
                <a:gd name="f109" fmla="*/ f88 1 244041"/>
                <a:gd name="f110" fmla="*/ f89 1 426288"/>
                <a:gd name="f111" fmla="*/ f90 1 244041"/>
                <a:gd name="f112" fmla="*/ f91 1 426288"/>
                <a:gd name="f113" fmla="*/ f92 1 244041"/>
                <a:gd name="f114" fmla="*/ f5 1 f71"/>
                <a:gd name="f115" fmla="*/ f6 1 f71"/>
                <a:gd name="f116" fmla="*/ f5 1 f72"/>
                <a:gd name="f117" fmla="*/ f7 1 f72"/>
                <a:gd name="f118" fmla="+- f93 0 f1"/>
                <a:gd name="f119" fmla="*/ f94 1 f71"/>
                <a:gd name="f120" fmla="*/ f95 1 f72"/>
                <a:gd name="f121" fmla="*/ f96 1 f71"/>
                <a:gd name="f122" fmla="*/ f97 1 f72"/>
                <a:gd name="f123" fmla="*/ f98 1 f71"/>
                <a:gd name="f124" fmla="*/ f99 1 f72"/>
                <a:gd name="f125" fmla="*/ f100 1 f71"/>
                <a:gd name="f126" fmla="*/ f101 1 f72"/>
                <a:gd name="f127" fmla="*/ f102 1 f71"/>
                <a:gd name="f128" fmla="*/ f103 1 f72"/>
                <a:gd name="f129" fmla="*/ f104 1 f71"/>
                <a:gd name="f130" fmla="*/ f105 1 f72"/>
                <a:gd name="f131" fmla="*/ f106 1 f71"/>
                <a:gd name="f132" fmla="*/ f107 1 f72"/>
                <a:gd name="f133" fmla="*/ f108 1 f71"/>
                <a:gd name="f134" fmla="*/ f109 1 f72"/>
                <a:gd name="f135" fmla="*/ f110 1 f71"/>
                <a:gd name="f136" fmla="*/ f111 1 f72"/>
                <a:gd name="f137" fmla="*/ f112 1 f71"/>
                <a:gd name="f138" fmla="*/ f113 1 f72"/>
                <a:gd name="f139" fmla="*/ f114 f66 1"/>
                <a:gd name="f140" fmla="*/ f115 f66 1"/>
                <a:gd name="f141" fmla="*/ f117 f67 1"/>
                <a:gd name="f142" fmla="*/ f116 f67 1"/>
                <a:gd name="f143" fmla="*/ f119 f66 1"/>
                <a:gd name="f144" fmla="*/ f120 f67 1"/>
                <a:gd name="f145" fmla="*/ f121 f66 1"/>
                <a:gd name="f146" fmla="*/ f122 f67 1"/>
                <a:gd name="f147" fmla="*/ f123 f66 1"/>
                <a:gd name="f148" fmla="*/ f124 f67 1"/>
                <a:gd name="f149" fmla="*/ f125 f66 1"/>
                <a:gd name="f150" fmla="*/ f126 f67 1"/>
                <a:gd name="f151" fmla="*/ f127 f66 1"/>
                <a:gd name="f152" fmla="*/ f128 f67 1"/>
                <a:gd name="f153" fmla="*/ f129 f66 1"/>
                <a:gd name="f154" fmla="*/ f130 f67 1"/>
                <a:gd name="f155" fmla="*/ f131 f66 1"/>
                <a:gd name="f156" fmla="*/ f132 f67 1"/>
                <a:gd name="f157" fmla="*/ f133 f66 1"/>
                <a:gd name="f158" fmla="*/ f134 f67 1"/>
                <a:gd name="f159" fmla="*/ f135 f66 1"/>
                <a:gd name="f160" fmla="*/ f136 f67 1"/>
                <a:gd name="f161" fmla="*/ f137 f66 1"/>
                <a:gd name="f162" fmla="*/ f138 f67 1"/>
              </a:gdLst>
              <a:ahLst/>
              <a:cxnLst>
                <a:cxn ang="3cd4">
                  <a:pos x="hc" y="t"/>
                </a:cxn>
                <a:cxn ang="0">
                  <a:pos x="r" y="vc"/>
                </a:cxn>
                <a:cxn ang="cd4">
                  <a:pos x="hc" y="b"/>
                </a:cxn>
                <a:cxn ang="cd2">
                  <a:pos x="l" y="vc"/>
                </a:cxn>
                <a:cxn ang="f118">
                  <a:pos x="f143" y="f144"/>
                </a:cxn>
                <a:cxn ang="f118">
                  <a:pos x="f145" y="f146"/>
                </a:cxn>
                <a:cxn ang="f118">
                  <a:pos x="f147" y="f148"/>
                </a:cxn>
                <a:cxn ang="f118">
                  <a:pos x="f149" y="f150"/>
                </a:cxn>
                <a:cxn ang="f118">
                  <a:pos x="f151" y="f152"/>
                </a:cxn>
                <a:cxn ang="f118">
                  <a:pos x="f153" y="f154"/>
                </a:cxn>
                <a:cxn ang="f118">
                  <a:pos x="f155" y="f156"/>
                </a:cxn>
                <a:cxn ang="f118">
                  <a:pos x="f157" y="f158"/>
                </a:cxn>
                <a:cxn ang="f118">
                  <a:pos x="f159" y="f160"/>
                </a:cxn>
                <a:cxn ang="f118">
                  <a:pos x="f161" y="f162"/>
                </a:cxn>
                <a:cxn ang="f118">
                  <a:pos x="f143" y="f144"/>
                </a:cxn>
              </a:cxnLst>
              <a:rect l="f139" t="f142" r="f140" b="f141"/>
              <a:pathLst>
                <a:path w="426288" h="244041">
                  <a:moveTo>
                    <a:pt x="f8" y="f9"/>
                  </a:moveTo>
                  <a:cubicBezTo>
                    <a:pt x="f10" y="f11"/>
                    <a:pt x="f12" y="f13"/>
                    <a:pt x="f14" y="f15"/>
                  </a:cubicBezTo>
                  <a:cubicBezTo>
                    <a:pt x="f16" y="f17"/>
                    <a:pt x="f18" y="f19"/>
                    <a:pt x="f5"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6" y="f5"/>
                  </a:cubicBezTo>
                  <a:cubicBezTo>
                    <a:pt x="f55" y="f56"/>
                    <a:pt x="f57" y="f58"/>
                    <a:pt x="f59" y="f60"/>
                  </a:cubicBezTo>
                  <a:cubicBezTo>
                    <a:pt x="f61" y="f62"/>
                    <a:pt x="f63" y="f64"/>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6" name="Freeform: Shape 484">
              <a:extLst>
                <a:ext uri="{FF2B5EF4-FFF2-40B4-BE49-F238E27FC236}">
                  <a16:creationId xmlns:a16="http://schemas.microsoft.com/office/drawing/2014/main" id="{B075EEA9-6E34-BCD7-E240-679A9FA42795}"/>
                </a:ext>
              </a:extLst>
            </p:cNvPr>
            <p:cNvSpPr/>
            <p:nvPr/>
          </p:nvSpPr>
          <p:spPr>
            <a:xfrm>
              <a:off x="5611462" y="5127342"/>
              <a:ext cx="138421" cy="268083"/>
            </a:xfrm>
            <a:custGeom>
              <a:avLst/>
              <a:gdLst>
                <a:gd name="f0" fmla="val 10800000"/>
                <a:gd name="f1" fmla="val 5400000"/>
                <a:gd name="f2" fmla="val 180"/>
                <a:gd name="f3" fmla="val w"/>
                <a:gd name="f4" fmla="val h"/>
                <a:gd name="f5" fmla="val 0"/>
                <a:gd name="f6" fmla="val 90171"/>
                <a:gd name="f7" fmla="val 174634"/>
                <a:gd name="f8" fmla="val 174635"/>
                <a:gd name="f9" fmla="val 3226"/>
                <a:gd name="f10" fmla="val 173642"/>
                <a:gd name="f11" fmla="val 6452"/>
                <a:gd name="f12" fmla="val 172732"/>
                <a:gd name="f13" fmla="val 9762"/>
                <a:gd name="f14" fmla="val 171740"/>
                <a:gd name="f15" fmla="val 15800"/>
                <a:gd name="f16" fmla="val 155360"/>
                <a:gd name="f17" fmla="val 22253"/>
                <a:gd name="f18" fmla="val 139063"/>
                <a:gd name="f19" fmla="val 29037"/>
                <a:gd name="f20" fmla="val 122849"/>
                <a:gd name="f21" fmla="val 46988"/>
                <a:gd name="f22" fmla="val 80492"/>
                <a:gd name="f23" fmla="val 67422"/>
                <a:gd name="f24" fmla="val 39461"/>
                <a:gd name="f25" fmla="val 86862"/>
                <a:gd name="f26" fmla="val 331"/>
                <a:gd name="f27" fmla="val 83553"/>
                <a:gd name="f28" fmla="val 579"/>
                <a:gd name="f29" fmla="val 80244"/>
                <a:gd name="f30" fmla="val 910"/>
                <a:gd name="f31" fmla="val 58405"/>
                <a:gd name="f32" fmla="val 39129"/>
                <a:gd name="f33" fmla="val 38799"/>
                <a:gd name="f34" fmla="val 78755"/>
                <a:gd name="f35" fmla="val 21509"/>
                <a:gd name="f36" fmla="val 119705"/>
                <a:gd name="f37" fmla="val 13815"/>
                <a:gd name="f38" fmla="val 137904"/>
                <a:gd name="f39" fmla="val 6701"/>
                <a:gd name="f40" fmla="val 156187"/>
                <a:gd name="f41" fmla="+- 0 0 -90"/>
                <a:gd name="f42" fmla="*/ f3 1 90171"/>
                <a:gd name="f43" fmla="*/ f4 1 174634"/>
                <a:gd name="f44" fmla="+- f7 0 f5"/>
                <a:gd name="f45" fmla="+- f6 0 f5"/>
                <a:gd name="f46" fmla="*/ f41 f0 1"/>
                <a:gd name="f47" fmla="*/ f45 1 90171"/>
                <a:gd name="f48" fmla="*/ f44 1 174634"/>
                <a:gd name="f49" fmla="*/ 0 f45 1"/>
                <a:gd name="f50" fmla="*/ 174635 f44 1"/>
                <a:gd name="f51" fmla="*/ 9762 f45 1"/>
                <a:gd name="f52" fmla="*/ 171740 f44 1"/>
                <a:gd name="f53" fmla="*/ 29037 f45 1"/>
                <a:gd name="f54" fmla="*/ 122849 f44 1"/>
                <a:gd name="f55" fmla="*/ 90171 f45 1"/>
                <a:gd name="f56" fmla="*/ 0 f44 1"/>
                <a:gd name="f57" fmla="*/ 80244 f45 1"/>
                <a:gd name="f58" fmla="*/ 910 f44 1"/>
                <a:gd name="f59" fmla="*/ 21509 f45 1"/>
                <a:gd name="f60" fmla="*/ 119705 f44 1"/>
                <a:gd name="f61" fmla="*/ f46 1 f2"/>
                <a:gd name="f62" fmla="*/ f49 1 90171"/>
                <a:gd name="f63" fmla="*/ f50 1 174634"/>
                <a:gd name="f64" fmla="*/ f51 1 90171"/>
                <a:gd name="f65" fmla="*/ f52 1 174634"/>
                <a:gd name="f66" fmla="*/ f53 1 90171"/>
                <a:gd name="f67" fmla="*/ f54 1 174634"/>
                <a:gd name="f68" fmla="*/ f55 1 90171"/>
                <a:gd name="f69" fmla="*/ f56 1 174634"/>
                <a:gd name="f70" fmla="*/ f57 1 90171"/>
                <a:gd name="f71" fmla="*/ f58 1 174634"/>
                <a:gd name="f72" fmla="*/ f59 1 90171"/>
                <a:gd name="f73" fmla="*/ f60 1 174634"/>
                <a:gd name="f74" fmla="*/ f5 1 f47"/>
                <a:gd name="f75" fmla="*/ f6 1 f47"/>
                <a:gd name="f76" fmla="*/ f5 1 f48"/>
                <a:gd name="f77" fmla="*/ f7 1 f48"/>
                <a:gd name="f78" fmla="+- f61 0 f1"/>
                <a:gd name="f79" fmla="*/ f62 1 f47"/>
                <a:gd name="f80" fmla="*/ f63 1 f48"/>
                <a:gd name="f81" fmla="*/ f64 1 f47"/>
                <a:gd name="f82" fmla="*/ f65 1 f48"/>
                <a:gd name="f83" fmla="*/ f66 1 f47"/>
                <a:gd name="f84" fmla="*/ f67 1 f48"/>
                <a:gd name="f85" fmla="*/ f68 1 f47"/>
                <a:gd name="f86" fmla="*/ f69 1 f48"/>
                <a:gd name="f87" fmla="*/ f70 1 f47"/>
                <a:gd name="f88" fmla="*/ f71 1 f48"/>
                <a:gd name="f89" fmla="*/ f72 1 f47"/>
                <a:gd name="f90" fmla="*/ f73 1 f48"/>
                <a:gd name="f91" fmla="*/ f74 f42 1"/>
                <a:gd name="f92" fmla="*/ f75 f42 1"/>
                <a:gd name="f93" fmla="*/ f77 f43 1"/>
                <a:gd name="f94" fmla="*/ f76 f43 1"/>
                <a:gd name="f95" fmla="*/ f79 f42 1"/>
                <a:gd name="f96" fmla="*/ f80 f43 1"/>
                <a:gd name="f97" fmla="*/ f81 f42 1"/>
                <a:gd name="f98" fmla="*/ f82 f43 1"/>
                <a:gd name="f99" fmla="*/ f83 f42 1"/>
                <a:gd name="f100" fmla="*/ f84 f43 1"/>
                <a:gd name="f101" fmla="*/ f85 f42 1"/>
                <a:gd name="f102" fmla="*/ f86 f43 1"/>
                <a:gd name="f103" fmla="*/ f87 f42 1"/>
                <a:gd name="f104" fmla="*/ f88 f43 1"/>
                <a:gd name="f105" fmla="*/ f89 f42 1"/>
                <a:gd name="f106" fmla="*/ f90 f43 1"/>
              </a:gdLst>
              <a:ahLst/>
              <a:cxnLst>
                <a:cxn ang="3cd4">
                  <a:pos x="hc" y="t"/>
                </a:cxn>
                <a:cxn ang="0">
                  <a:pos x="r" y="vc"/>
                </a:cxn>
                <a:cxn ang="cd4">
                  <a:pos x="hc" y="b"/>
                </a:cxn>
                <a:cxn ang="cd2">
                  <a:pos x="l" y="vc"/>
                </a:cxn>
                <a:cxn ang="f78">
                  <a:pos x="f95" y="f96"/>
                </a:cxn>
                <a:cxn ang="f78">
                  <a:pos x="f97" y="f98"/>
                </a:cxn>
                <a:cxn ang="f78">
                  <a:pos x="f99" y="f100"/>
                </a:cxn>
                <a:cxn ang="f78">
                  <a:pos x="f101" y="f102"/>
                </a:cxn>
                <a:cxn ang="f78">
                  <a:pos x="f103" y="f104"/>
                </a:cxn>
                <a:cxn ang="f78">
                  <a:pos x="f105" y="f106"/>
                </a:cxn>
                <a:cxn ang="f78">
                  <a:pos x="f95" y="f96"/>
                </a:cxn>
              </a:cxnLst>
              <a:rect l="f91" t="f94" r="f92" b="f93"/>
              <a:pathLst>
                <a:path w="90171" h="174634">
                  <a:moveTo>
                    <a:pt x="f5" y="f8"/>
                  </a:moveTo>
                  <a:cubicBezTo>
                    <a:pt x="f9" y="f10"/>
                    <a:pt x="f11" y="f12"/>
                    <a:pt x="f13" y="f14"/>
                  </a:cubicBezTo>
                  <a:cubicBezTo>
                    <a:pt x="f15" y="f16"/>
                    <a:pt x="f17" y="f18"/>
                    <a:pt x="f19" y="f20"/>
                  </a:cubicBezTo>
                  <a:cubicBezTo>
                    <a:pt x="f21" y="f22"/>
                    <a:pt x="f23" y="f24"/>
                    <a:pt x="f6" y="f5"/>
                  </a:cubicBezTo>
                  <a:cubicBezTo>
                    <a:pt x="f25" y="f26"/>
                    <a:pt x="f27" y="f28"/>
                    <a:pt x="f29" y="f30"/>
                  </a:cubicBezTo>
                  <a:cubicBezTo>
                    <a:pt x="f31" y="f32"/>
                    <a:pt x="f33" y="f34"/>
                    <a:pt x="f35" y="f36"/>
                  </a:cubicBezTo>
                  <a:cubicBezTo>
                    <a:pt x="f37" y="f38"/>
                    <a:pt x="f39" y="f40"/>
                    <a:pt x="f5" y="f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7" name="Freeform: Shape 485">
              <a:extLst>
                <a:ext uri="{FF2B5EF4-FFF2-40B4-BE49-F238E27FC236}">
                  <a16:creationId xmlns:a16="http://schemas.microsoft.com/office/drawing/2014/main" id="{238A5992-A2AC-B448-568C-EBEA238F3138}"/>
                </a:ext>
              </a:extLst>
            </p:cNvPr>
            <p:cNvSpPr/>
            <p:nvPr/>
          </p:nvSpPr>
          <p:spPr>
            <a:xfrm>
              <a:off x="8329498" y="4667371"/>
              <a:ext cx="623154" cy="2190628"/>
            </a:xfrm>
            <a:custGeom>
              <a:avLst/>
              <a:gdLst>
                <a:gd name="f0" fmla="val 10800000"/>
                <a:gd name="f1" fmla="val 5400000"/>
                <a:gd name="f2" fmla="val 180"/>
                <a:gd name="f3" fmla="val w"/>
                <a:gd name="f4" fmla="val h"/>
                <a:gd name="f5" fmla="val 0"/>
                <a:gd name="f6" fmla="val 405937"/>
                <a:gd name="f7" fmla="val 1427026"/>
                <a:gd name="f8" fmla="val 404035"/>
                <a:gd name="f9" fmla="val 920825"/>
                <a:gd name="f10" fmla="val 404366"/>
                <a:gd name="f11" fmla="val 915448"/>
                <a:gd name="f12" fmla="val 404614"/>
                <a:gd name="f13" fmla="val 910153"/>
                <a:gd name="f14" fmla="val 404862"/>
                <a:gd name="f15" fmla="val 904776"/>
                <a:gd name="f16" fmla="val 405524"/>
                <a:gd name="f17" fmla="val 888562"/>
                <a:gd name="f18" fmla="val 872265"/>
                <a:gd name="f19" fmla="val 855968"/>
                <a:gd name="f20" fmla="val 704579"/>
                <a:gd name="f21" fmla="val 376321"/>
                <a:gd name="f22" fmla="val 557657"/>
                <a:gd name="f23" fmla="val 317834"/>
                <a:gd name="f24" fmla="val 419421"/>
                <a:gd name="f25" fmla="val 299386"/>
                <a:gd name="f26" fmla="val 375742"/>
                <a:gd name="f27" fmla="val 278208"/>
                <a:gd name="f28" fmla="val 333552"/>
                <a:gd name="f29" fmla="val 254631"/>
                <a:gd name="f30" fmla="val 292933"/>
                <a:gd name="f31" fmla="val 253060"/>
                <a:gd name="f32" fmla="val 290286"/>
                <a:gd name="f33" fmla="val 251488"/>
                <a:gd name="f34" fmla="val 287639"/>
                <a:gd name="f35" fmla="val 249916"/>
                <a:gd name="f36" fmla="val 284991"/>
                <a:gd name="f37" fmla="val 202183"/>
                <a:gd name="f38" fmla="val 204416"/>
                <a:gd name="f39" fmla="val 144523"/>
                <a:gd name="f40" fmla="val 130045"/>
                <a:gd name="f41" fmla="val 77432"/>
                <a:gd name="f42" fmla="val 62955"/>
                <a:gd name="f43" fmla="val 55427"/>
                <a:gd name="f44" fmla="val 40949"/>
                <a:gd name="f45" fmla="val 32511"/>
                <a:gd name="f46" fmla="val 19937"/>
                <a:gd name="f47" fmla="val 9017"/>
                <a:gd name="f48" fmla="val 6039"/>
                <a:gd name="f49" fmla="val 993"/>
                <a:gd name="f50" fmla="val 3061"/>
                <a:gd name="f51" fmla="val 2068"/>
                <a:gd name="f52" fmla="val 24735"/>
                <a:gd name="f53" fmla="val 23825"/>
                <a:gd name="f54" fmla="val 48643"/>
                <a:gd name="f55" fmla="val 45665"/>
                <a:gd name="f56" fmla="val 71641"/>
                <a:gd name="f57" fmla="val 68745"/>
                <a:gd name="f58" fmla="val 137243"/>
                <a:gd name="f59" fmla="val 134347"/>
                <a:gd name="f60" fmla="val 193745"/>
                <a:gd name="f61" fmla="val 206815"/>
                <a:gd name="f62" fmla="val 240651"/>
                <a:gd name="f63" fmla="val 285405"/>
                <a:gd name="f64" fmla="val 242222"/>
                <a:gd name="f65" fmla="val 288053"/>
                <a:gd name="f66" fmla="val 243794"/>
                <a:gd name="f67" fmla="val 290699"/>
                <a:gd name="f68" fmla="val 245366"/>
                <a:gd name="f69" fmla="val 293347"/>
                <a:gd name="f70" fmla="val 269688"/>
                <a:gd name="f71" fmla="val 334875"/>
                <a:gd name="f72" fmla="val 291362"/>
                <a:gd name="f73" fmla="val 377976"/>
                <a:gd name="f74" fmla="val 310306"/>
                <a:gd name="f75" fmla="val 422648"/>
                <a:gd name="f76" fmla="val 368380"/>
                <a:gd name="f77" fmla="val 559891"/>
                <a:gd name="f78" fmla="val 397830"/>
                <a:gd name="f79" fmla="val 705737"/>
                <a:gd name="f80" fmla="val 856050"/>
                <a:gd name="f81" fmla="val 876815"/>
                <a:gd name="f82" fmla="val 397168"/>
                <a:gd name="f83" fmla="val 897579"/>
                <a:gd name="f84" fmla="val 396093"/>
                <a:gd name="f85" fmla="val 918178"/>
                <a:gd name="f86" fmla="val 395845"/>
                <a:gd name="f87" fmla="val 923390"/>
                <a:gd name="f88" fmla="val 395514"/>
                <a:gd name="f89" fmla="val 928684"/>
                <a:gd name="f90" fmla="val 395100"/>
                <a:gd name="f91" fmla="val 933895"/>
                <a:gd name="f92" fmla="val 386662"/>
                <a:gd name="f93" fmla="val 1056744"/>
                <a:gd name="f94" fmla="val 358287"/>
                <a:gd name="f95" fmla="val 1176035"/>
                <a:gd name="f96" fmla="val 1289453"/>
                <a:gd name="f97" fmla="val 290121"/>
                <a:gd name="f98" fmla="val 1337103"/>
                <a:gd name="f99" fmla="val 266792"/>
                <a:gd name="f100" fmla="val 1383016"/>
                <a:gd name="f101" fmla="val 240485"/>
                <a:gd name="f102" fmla="val 1427027"/>
                <a:gd name="f103" fmla="val 275396"/>
                <a:gd name="f104" fmla="val 1383926"/>
                <a:gd name="f105" fmla="val 298063"/>
                <a:gd name="f106" fmla="val 1339171"/>
                <a:gd name="f107" fmla="val 317752"/>
                <a:gd name="f108" fmla="val 1292679"/>
                <a:gd name="f109" fmla="val 367884"/>
                <a:gd name="f110" fmla="val 1174215"/>
                <a:gd name="f111" fmla="val 396755"/>
                <a:gd name="f112" fmla="val 1049464"/>
                <a:gd name="f113" fmla="val 403952"/>
                <a:gd name="f114" fmla="val 920990"/>
                <a:gd name="f115" fmla="+- 0 0 -90"/>
                <a:gd name="f116" fmla="*/ f3 1 405937"/>
                <a:gd name="f117" fmla="*/ f4 1 1427026"/>
                <a:gd name="f118" fmla="+- f7 0 f5"/>
                <a:gd name="f119" fmla="+- f6 0 f5"/>
                <a:gd name="f120" fmla="*/ f115 f0 1"/>
                <a:gd name="f121" fmla="*/ f119 1 405937"/>
                <a:gd name="f122" fmla="*/ f118 1 1427026"/>
                <a:gd name="f123" fmla="*/ 404035 f119 1"/>
                <a:gd name="f124" fmla="*/ 920825 f118 1"/>
                <a:gd name="f125" fmla="*/ 404862 f119 1"/>
                <a:gd name="f126" fmla="*/ 904776 f118 1"/>
                <a:gd name="f127" fmla="*/ 405937 f119 1"/>
                <a:gd name="f128" fmla="*/ 855968 f118 1"/>
                <a:gd name="f129" fmla="*/ 317834 f119 1"/>
                <a:gd name="f130" fmla="*/ 419421 f118 1"/>
                <a:gd name="f131" fmla="*/ 254631 f119 1"/>
                <a:gd name="f132" fmla="*/ 292933 f118 1"/>
                <a:gd name="f133" fmla="*/ 249916 f119 1"/>
                <a:gd name="f134" fmla="*/ 284991 f118 1"/>
                <a:gd name="f135" fmla="*/ 77432 f119 1"/>
                <a:gd name="f136" fmla="*/ 62955 f118 1"/>
                <a:gd name="f137" fmla="*/ 9017 f119 1"/>
                <a:gd name="f138" fmla="*/ 0 f118 1"/>
                <a:gd name="f139" fmla="*/ 0 f119 1"/>
                <a:gd name="f140" fmla="*/ 3061 f118 1"/>
                <a:gd name="f141" fmla="*/ 71641 f119 1"/>
                <a:gd name="f142" fmla="*/ 68745 f118 1"/>
                <a:gd name="f143" fmla="*/ 240651 f119 1"/>
                <a:gd name="f144" fmla="*/ 285405 f118 1"/>
                <a:gd name="f145" fmla="*/ 245366 f119 1"/>
                <a:gd name="f146" fmla="*/ 293347 f118 1"/>
                <a:gd name="f147" fmla="*/ 310306 f119 1"/>
                <a:gd name="f148" fmla="*/ 422648 f118 1"/>
                <a:gd name="f149" fmla="*/ 397830 f119 1"/>
                <a:gd name="f150" fmla="*/ 856050 f118 1"/>
                <a:gd name="f151" fmla="*/ 396093 f119 1"/>
                <a:gd name="f152" fmla="*/ 918178 f118 1"/>
                <a:gd name="f153" fmla="*/ 395100 f119 1"/>
                <a:gd name="f154" fmla="*/ 933895 f118 1"/>
                <a:gd name="f155" fmla="*/ 1289453 f118 1"/>
                <a:gd name="f156" fmla="*/ 240485 f119 1"/>
                <a:gd name="f157" fmla="*/ 1427027 f118 1"/>
                <a:gd name="f158" fmla="*/ 317752 f119 1"/>
                <a:gd name="f159" fmla="*/ 1292679 f118 1"/>
                <a:gd name="f160" fmla="*/ 403952 f119 1"/>
                <a:gd name="f161" fmla="*/ 920990 f118 1"/>
                <a:gd name="f162" fmla="*/ f120 1 f2"/>
                <a:gd name="f163" fmla="*/ f123 1 405937"/>
                <a:gd name="f164" fmla="*/ f124 1 1427026"/>
                <a:gd name="f165" fmla="*/ f125 1 405937"/>
                <a:gd name="f166" fmla="*/ f126 1 1427026"/>
                <a:gd name="f167" fmla="*/ f127 1 405937"/>
                <a:gd name="f168" fmla="*/ f128 1 1427026"/>
                <a:gd name="f169" fmla="*/ f129 1 405937"/>
                <a:gd name="f170" fmla="*/ f130 1 1427026"/>
                <a:gd name="f171" fmla="*/ f131 1 405937"/>
                <a:gd name="f172" fmla="*/ f132 1 1427026"/>
                <a:gd name="f173" fmla="*/ f133 1 405937"/>
                <a:gd name="f174" fmla="*/ f134 1 1427026"/>
                <a:gd name="f175" fmla="*/ f135 1 405937"/>
                <a:gd name="f176" fmla="*/ f136 1 1427026"/>
                <a:gd name="f177" fmla="*/ f137 1 405937"/>
                <a:gd name="f178" fmla="*/ f138 1 1427026"/>
                <a:gd name="f179" fmla="*/ f139 1 405937"/>
                <a:gd name="f180" fmla="*/ f140 1 1427026"/>
                <a:gd name="f181" fmla="*/ f141 1 405937"/>
                <a:gd name="f182" fmla="*/ f142 1 1427026"/>
                <a:gd name="f183" fmla="*/ f143 1 405937"/>
                <a:gd name="f184" fmla="*/ f144 1 1427026"/>
                <a:gd name="f185" fmla="*/ f145 1 405937"/>
                <a:gd name="f186" fmla="*/ f146 1 1427026"/>
                <a:gd name="f187" fmla="*/ f147 1 405937"/>
                <a:gd name="f188" fmla="*/ f148 1 1427026"/>
                <a:gd name="f189" fmla="*/ f149 1 405937"/>
                <a:gd name="f190" fmla="*/ f150 1 1427026"/>
                <a:gd name="f191" fmla="*/ f151 1 405937"/>
                <a:gd name="f192" fmla="*/ f152 1 1427026"/>
                <a:gd name="f193" fmla="*/ f153 1 405937"/>
                <a:gd name="f194" fmla="*/ f154 1 1427026"/>
                <a:gd name="f195" fmla="*/ f155 1 1427026"/>
                <a:gd name="f196" fmla="*/ f156 1 405937"/>
                <a:gd name="f197" fmla="*/ f157 1 1427026"/>
                <a:gd name="f198" fmla="*/ f158 1 405937"/>
                <a:gd name="f199" fmla="*/ f159 1 1427026"/>
                <a:gd name="f200" fmla="*/ f160 1 405937"/>
                <a:gd name="f201" fmla="*/ f161 1 1427026"/>
                <a:gd name="f202" fmla="*/ f5 1 f121"/>
                <a:gd name="f203" fmla="*/ f6 1 f121"/>
                <a:gd name="f204" fmla="*/ f5 1 f122"/>
                <a:gd name="f205" fmla="*/ f7 1 f122"/>
                <a:gd name="f206" fmla="+- f162 0 f1"/>
                <a:gd name="f207" fmla="*/ f163 1 f121"/>
                <a:gd name="f208" fmla="*/ f164 1 f122"/>
                <a:gd name="f209" fmla="*/ f165 1 f121"/>
                <a:gd name="f210" fmla="*/ f166 1 f122"/>
                <a:gd name="f211" fmla="*/ f167 1 f121"/>
                <a:gd name="f212" fmla="*/ f168 1 f122"/>
                <a:gd name="f213" fmla="*/ f169 1 f121"/>
                <a:gd name="f214" fmla="*/ f170 1 f122"/>
                <a:gd name="f215" fmla="*/ f171 1 f121"/>
                <a:gd name="f216" fmla="*/ f172 1 f122"/>
                <a:gd name="f217" fmla="*/ f173 1 f121"/>
                <a:gd name="f218" fmla="*/ f174 1 f122"/>
                <a:gd name="f219" fmla="*/ f175 1 f121"/>
                <a:gd name="f220" fmla="*/ f176 1 f122"/>
                <a:gd name="f221" fmla="*/ f177 1 f121"/>
                <a:gd name="f222" fmla="*/ f178 1 f122"/>
                <a:gd name="f223" fmla="*/ f179 1 f121"/>
                <a:gd name="f224" fmla="*/ f180 1 f122"/>
                <a:gd name="f225" fmla="*/ f181 1 f121"/>
                <a:gd name="f226" fmla="*/ f182 1 f122"/>
                <a:gd name="f227" fmla="*/ f183 1 f121"/>
                <a:gd name="f228" fmla="*/ f184 1 f122"/>
                <a:gd name="f229" fmla="*/ f185 1 f121"/>
                <a:gd name="f230" fmla="*/ f186 1 f122"/>
                <a:gd name="f231" fmla="*/ f187 1 f121"/>
                <a:gd name="f232" fmla="*/ f188 1 f122"/>
                <a:gd name="f233" fmla="*/ f189 1 f121"/>
                <a:gd name="f234" fmla="*/ f190 1 f122"/>
                <a:gd name="f235" fmla="*/ f191 1 f121"/>
                <a:gd name="f236" fmla="*/ f192 1 f122"/>
                <a:gd name="f237" fmla="*/ f193 1 f121"/>
                <a:gd name="f238" fmla="*/ f194 1 f122"/>
                <a:gd name="f239" fmla="*/ f195 1 f122"/>
                <a:gd name="f240" fmla="*/ f196 1 f121"/>
                <a:gd name="f241" fmla="*/ f197 1 f122"/>
                <a:gd name="f242" fmla="*/ f198 1 f121"/>
                <a:gd name="f243" fmla="*/ f199 1 f122"/>
                <a:gd name="f244" fmla="*/ f200 1 f121"/>
                <a:gd name="f245" fmla="*/ f201 1 f122"/>
                <a:gd name="f246" fmla="*/ f202 f116 1"/>
                <a:gd name="f247" fmla="*/ f203 f116 1"/>
                <a:gd name="f248" fmla="*/ f205 f117 1"/>
                <a:gd name="f249" fmla="*/ f204 f117 1"/>
                <a:gd name="f250" fmla="*/ f207 f116 1"/>
                <a:gd name="f251" fmla="*/ f208 f117 1"/>
                <a:gd name="f252" fmla="*/ f209 f116 1"/>
                <a:gd name="f253" fmla="*/ f210 f117 1"/>
                <a:gd name="f254" fmla="*/ f211 f116 1"/>
                <a:gd name="f255" fmla="*/ f212 f117 1"/>
                <a:gd name="f256" fmla="*/ f213 f116 1"/>
                <a:gd name="f257" fmla="*/ f214 f117 1"/>
                <a:gd name="f258" fmla="*/ f215 f116 1"/>
                <a:gd name="f259" fmla="*/ f216 f117 1"/>
                <a:gd name="f260" fmla="*/ f217 f116 1"/>
                <a:gd name="f261" fmla="*/ f218 f117 1"/>
                <a:gd name="f262" fmla="*/ f219 f116 1"/>
                <a:gd name="f263" fmla="*/ f220 f117 1"/>
                <a:gd name="f264" fmla="*/ f221 f116 1"/>
                <a:gd name="f265" fmla="*/ f222 f117 1"/>
                <a:gd name="f266" fmla="*/ f223 f116 1"/>
                <a:gd name="f267" fmla="*/ f224 f117 1"/>
                <a:gd name="f268" fmla="*/ f225 f116 1"/>
                <a:gd name="f269" fmla="*/ f226 f117 1"/>
                <a:gd name="f270" fmla="*/ f227 f116 1"/>
                <a:gd name="f271" fmla="*/ f228 f117 1"/>
                <a:gd name="f272" fmla="*/ f229 f116 1"/>
                <a:gd name="f273" fmla="*/ f230 f117 1"/>
                <a:gd name="f274" fmla="*/ f231 f116 1"/>
                <a:gd name="f275" fmla="*/ f232 f117 1"/>
                <a:gd name="f276" fmla="*/ f233 f116 1"/>
                <a:gd name="f277" fmla="*/ f234 f117 1"/>
                <a:gd name="f278" fmla="*/ f235 f116 1"/>
                <a:gd name="f279" fmla="*/ f236 f117 1"/>
                <a:gd name="f280" fmla="*/ f237 f116 1"/>
                <a:gd name="f281" fmla="*/ f238 f117 1"/>
                <a:gd name="f282" fmla="*/ f239 f117 1"/>
                <a:gd name="f283" fmla="*/ f240 f116 1"/>
                <a:gd name="f284" fmla="*/ f241 f117 1"/>
                <a:gd name="f285" fmla="*/ f242 f116 1"/>
                <a:gd name="f286" fmla="*/ f243 f117 1"/>
                <a:gd name="f287" fmla="*/ f244 f116 1"/>
                <a:gd name="f288" fmla="*/ f245 f117 1"/>
              </a:gdLst>
              <a:ahLst/>
              <a:cxnLst>
                <a:cxn ang="3cd4">
                  <a:pos x="hc" y="t"/>
                </a:cxn>
                <a:cxn ang="0">
                  <a:pos x="r" y="vc"/>
                </a:cxn>
                <a:cxn ang="cd4">
                  <a:pos x="hc" y="b"/>
                </a:cxn>
                <a:cxn ang="cd2">
                  <a:pos x="l" y="vc"/>
                </a:cxn>
                <a:cxn ang="f206">
                  <a:pos x="f250" y="f251"/>
                </a:cxn>
                <a:cxn ang="f206">
                  <a:pos x="f252" y="f253"/>
                </a:cxn>
                <a:cxn ang="f206">
                  <a:pos x="f254" y="f255"/>
                </a:cxn>
                <a:cxn ang="f206">
                  <a:pos x="f256" y="f257"/>
                </a:cxn>
                <a:cxn ang="f206">
                  <a:pos x="f258" y="f259"/>
                </a:cxn>
                <a:cxn ang="f206">
                  <a:pos x="f260" y="f261"/>
                </a:cxn>
                <a:cxn ang="f206">
                  <a:pos x="f262" y="f263"/>
                </a:cxn>
                <a:cxn ang="f206">
                  <a:pos x="f264" y="f265"/>
                </a:cxn>
                <a:cxn ang="f206">
                  <a:pos x="f266" y="f267"/>
                </a:cxn>
                <a:cxn ang="f206">
                  <a:pos x="f268" y="f269"/>
                </a:cxn>
                <a:cxn ang="f206">
                  <a:pos x="f270" y="f271"/>
                </a:cxn>
                <a:cxn ang="f206">
                  <a:pos x="f272" y="f273"/>
                </a:cxn>
                <a:cxn ang="f206">
                  <a:pos x="f274" y="f275"/>
                </a:cxn>
                <a:cxn ang="f206">
                  <a:pos x="f276" y="f277"/>
                </a:cxn>
                <a:cxn ang="f206">
                  <a:pos x="f278" y="f279"/>
                </a:cxn>
                <a:cxn ang="f206">
                  <a:pos x="f280" y="f281"/>
                </a:cxn>
                <a:cxn ang="f206">
                  <a:pos x="f274" y="f282"/>
                </a:cxn>
                <a:cxn ang="f206">
                  <a:pos x="f283" y="f284"/>
                </a:cxn>
                <a:cxn ang="f206">
                  <a:pos x="f260" y="f284"/>
                </a:cxn>
                <a:cxn ang="f206">
                  <a:pos x="f285" y="f286"/>
                </a:cxn>
                <a:cxn ang="f206">
                  <a:pos x="f287" y="f288"/>
                </a:cxn>
              </a:cxnLst>
              <a:rect l="f246" t="f249" r="f247" b="f248"/>
              <a:pathLst>
                <a:path w="405937" h="1427026">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5"/>
                  </a:cubicBezTo>
                  <a:cubicBezTo>
                    <a:pt x="f48" y="f49"/>
                    <a:pt x="f50" y="f51"/>
                    <a:pt x="f5" y="f50"/>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78" y="f80"/>
                  </a:cubicBezTo>
                  <a:cubicBezTo>
                    <a:pt x="f78" y="f81"/>
                    <a:pt x="f82" y="f83"/>
                    <a:pt x="f84" y="f85"/>
                  </a:cubicBezTo>
                  <a:cubicBezTo>
                    <a:pt x="f86" y="f87"/>
                    <a:pt x="f88" y="f89"/>
                    <a:pt x="f90" y="f91"/>
                  </a:cubicBezTo>
                  <a:cubicBezTo>
                    <a:pt x="f92" y="f93"/>
                    <a:pt x="f94" y="f95"/>
                    <a:pt x="f74" y="f96"/>
                  </a:cubicBezTo>
                  <a:cubicBezTo>
                    <a:pt x="f97" y="f98"/>
                    <a:pt x="f99" y="f100"/>
                    <a:pt x="f101" y="f102"/>
                  </a:cubicBezTo>
                  <a:lnTo>
                    <a:pt x="f35" y="f102"/>
                  </a:lnTo>
                  <a:cubicBezTo>
                    <a:pt x="f103" y="f104"/>
                    <a:pt x="f105" y="f106"/>
                    <a:pt x="f107" y="f108"/>
                  </a:cubicBezTo>
                  <a:cubicBezTo>
                    <a:pt x="f109" y="f110"/>
                    <a:pt x="f111" y="f112"/>
                    <a:pt x="f113" y="f11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8" name="Freeform: Shape 486">
              <a:extLst>
                <a:ext uri="{FF2B5EF4-FFF2-40B4-BE49-F238E27FC236}">
                  <a16:creationId xmlns:a16="http://schemas.microsoft.com/office/drawing/2014/main" id="{EE7F7472-4124-8AD6-759B-A838DA899CF0}"/>
                </a:ext>
              </a:extLst>
            </p:cNvPr>
            <p:cNvSpPr/>
            <p:nvPr/>
          </p:nvSpPr>
          <p:spPr>
            <a:xfrm>
              <a:off x="5742267" y="4705593"/>
              <a:ext cx="341610" cy="409806"/>
            </a:xfrm>
            <a:custGeom>
              <a:avLst/>
              <a:gdLst>
                <a:gd name="f0" fmla="val 10800000"/>
                <a:gd name="f1" fmla="val 5400000"/>
                <a:gd name="f2" fmla="val 180"/>
                <a:gd name="f3" fmla="val w"/>
                <a:gd name="f4" fmla="val h"/>
                <a:gd name="f5" fmla="val 0"/>
                <a:gd name="f6" fmla="val 222533"/>
                <a:gd name="f7" fmla="val 266957"/>
                <a:gd name="f8" fmla="val 46823"/>
                <a:gd name="f9" fmla="val 207725"/>
                <a:gd name="f10" fmla="val 86449"/>
                <a:gd name="f11" fmla="val 149155"/>
                <a:gd name="f12" fmla="val 131700"/>
                <a:gd name="f13" fmla="val 94308"/>
                <a:gd name="f14" fmla="val 182411"/>
                <a:gd name="f15" fmla="val 43679"/>
                <a:gd name="f16" fmla="val 195482"/>
                <a:gd name="f17" fmla="val 30608"/>
                <a:gd name="f18" fmla="val 208884"/>
                <a:gd name="f19" fmla="val 17869"/>
                <a:gd name="f20" fmla="val 222534"/>
                <a:gd name="f21" fmla="val 5460"/>
                <a:gd name="f22" fmla="val 220548"/>
                <a:gd name="f23" fmla="val 3639"/>
                <a:gd name="f24" fmla="val 218397"/>
                <a:gd name="f25" fmla="val 1820"/>
                <a:gd name="f26" fmla="val 216411"/>
                <a:gd name="f27" fmla="val 202928"/>
                <a:gd name="f28" fmla="val 12243"/>
                <a:gd name="f29" fmla="val 189608"/>
                <a:gd name="f30" fmla="val 24900"/>
                <a:gd name="f31" fmla="val 176620"/>
                <a:gd name="f32" fmla="val 37888"/>
                <a:gd name="f33" fmla="val 128805"/>
                <a:gd name="f34" fmla="val 85704"/>
                <a:gd name="f35" fmla="val 85787"/>
                <a:gd name="f36" fmla="val 137242"/>
                <a:gd name="f37" fmla="val 47733"/>
                <a:gd name="f38" fmla="val 192007"/>
                <a:gd name="f39" fmla="val 44755"/>
                <a:gd name="f40" fmla="val 196309"/>
                <a:gd name="f41" fmla="val 41694"/>
                <a:gd name="f42" fmla="val 200611"/>
                <a:gd name="f43" fmla="val 38799"/>
                <a:gd name="f44" fmla="val 204995"/>
                <a:gd name="f45" fmla="val 25149"/>
                <a:gd name="f46" fmla="val 225180"/>
                <a:gd name="f47" fmla="val 12326"/>
                <a:gd name="f48" fmla="val 245862"/>
                <a:gd name="f49" fmla="val 3309"/>
                <a:gd name="f50" fmla="val 266626"/>
                <a:gd name="f51" fmla="val 6618"/>
                <a:gd name="f52" fmla="val 266378"/>
                <a:gd name="f53" fmla="val 9927"/>
                <a:gd name="f54" fmla="val 266130"/>
                <a:gd name="f55" fmla="val 18944"/>
                <a:gd name="f56" fmla="val 250908"/>
                <a:gd name="f57" fmla="val 28209"/>
                <a:gd name="f58" fmla="val 235852"/>
                <a:gd name="f59" fmla="val 37972"/>
                <a:gd name="f60" fmla="val 221127"/>
                <a:gd name="f61" fmla="val 40867"/>
                <a:gd name="f62" fmla="val 216659"/>
                <a:gd name="f63" fmla="val 43762"/>
                <a:gd name="f64" fmla="val 212192"/>
                <a:gd name="f65" fmla="val 46740"/>
                <a:gd name="f66" fmla="val 207808"/>
                <a:gd name="f67" fmla="+- 0 0 -90"/>
                <a:gd name="f68" fmla="*/ f3 1 222533"/>
                <a:gd name="f69" fmla="*/ f4 1 266957"/>
                <a:gd name="f70" fmla="+- f7 0 f5"/>
                <a:gd name="f71" fmla="+- f6 0 f5"/>
                <a:gd name="f72" fmla="*/ f67 f0 1"/>
                <a:gd name="f73" fmla="*/ f71 1 222533"/>
                <a:gd name="f74" fmla="*/ f70 1 266957"/>
                <a:gd name="f75" fmla="*/ 46823 f71 1"/>
                <a:gd name="f76" fmla="*/ 207725 f70 1"/>
                <a:gd name="f77" fmla="*/ 182411 f71 1"/>
                <a:gd name="f78" fmla="*/ 43679 f70 1"/>
                <a:gd name="f79" fmla="*/ 222534 f71 1"/>
                <a:gd name="f80" fmla="*/ 5460 f70 1"/>
                <a:gd name="f81" fmla="*/ 216411 f71 1"/>
                <a:gd name="f82" fmla="*/ 0 f70 1"/>
                <a:gd name="f83" fmla="*/ 176620 f71 1"/>
                <a:gd name="f84" fmla="*/ 37888 f70 1"/>
                <a:gd name="f85" fmla="*/ 47733 f71 1"/>
                <a:gd name="f86" fmla="*/ 192007 f70 1"/>
                <a:gd name="f87" fmla="*/ 38799 f71 1"/>
                <a:gd name="f88" fmla="*/ 204995 f70 1"/>
                <a:gd name="f89" fmla="*/ 0 f71 1"/>
                <a:gd name="f90" fmla="*/ 266957 f70 1"/>
                <a:gd name="f91" fmla="*/ 9927 f71 1"/>
                <a:gd name="f92" fmla="*/ 266130 f70 1"/>
                <a:gd name="f93" fmla="*/ 37972 f71 1"/>
                <a:gd name="f94" fmla="*/ 221127 f70 1"/>
                <a:gd name="f95" fmla="*/ 46740 f71 1"/>
                <a:gd name="f96" fmla="*/ 207808 f70 1"/>
                <a:gd name="f97" fmla="*/ f72 1 f2"/>
                <a:gd name="f98" fmla="*/ f75 1 222533"/>
                <a:gd name="f99" fmla="*/ f76 1 266957"/>
                <a:gd name="f100" fmla="*/ f77 1 222533"/>
                <a:gd name="f101" fmla="*/ f78 1 266957"/>
                <a:gd name="f102" fmla="*/ f79 1 222533"/>
                <a:gd name="f103" fmla="*/ f80 1 266957"/>
                <a:gd name="f104" fmla="*/ f81 1 222533"/>
                <a:gd name="f105" fmla="*/ f82 1 266957"/>
                <a:gd name="f106" fmla="*/ f83 1 222533"/>
                <a:gd name="f107" fmla="*/ f84 1 266957"/>
                <a:gd name="f108" fmla="*/ f85 1 222533"/>
                <a:gd name="f109" fmla="*/ f86 1 266957"/>
                <a:gd name="f110" fmla="*/ f87 1 222533"/>
                <a:gd name="f111" fmla="*/ f88 1 266957"/>
                <a:gd name="f112" fmla="*/ f89 1 222533"/>
                <a:gd name="f113" fmla="*/ f90 1 266957"/>
                <a:gd name="f114" fmla="*/ f91 1 222533"/>
                <a:gd name="f115" fmla="*/ f92 1 266957"/>
                <a:gd name="f116" fmla="*/ f93 1 222533"/>
                <a:gd name="f117" fmla="*/ f94 1 266957"/>
                <a:gd name="f118" fmla="*/ f95 1 222533"/>
                <a:gd name="f119" fmla="*/ f96 1 266957"/>
                <a:gd name="f120" fmla="*/ f5 1 f73"/>
                <a:gd name="f121" fmla="*/ f6 1 f73"/>
                <a:gd name="f122" fmla="*/ f5 1 f74"/>
                <a:gd name="f123" fmla="*/ f7 1 f74"/>
                <a:gd name="f124" fmla="+- f97 0 f1"/>
                <a:gd name="f125" fmla="*/ f98 1 f73"/>
                <a:gd name="f126" fmla="*/ f99 1 f74"/>
                <a:gd name="f127" fmla="*/ f100 1 f73"/>
                <a:gd name="f128" fmla="*/ f101 1 f74"/>
                <a:gd name="f129" fmla="*/ f102 1 f73"/>
                <a:gd name="f130" fmla="*/ f103 1 f74"/>
                <a:gd name="f131" fmla="*/ f104 1 f73"/>
                <a:gd name="f132" fmla="*/ f105 1 f74"/>
                <a:gd name="f133" fmla="*/ f106 1 f73"/>
                <a:gd name="f134" fmla="*/ f107 1 f74"/>
                <a:gd name="f135" fmla="*/ f108 1 f73"/>
                <a:gd name="f136" fmla="*/ f109 1 f74"/>
                <a:gd name="f137" fmla="*/ f110 1 f73"/>
                <a:gd name="f138" fmla="*/ f111 1 f74"/>
                <a:gd name="f139" fmla="*/ f112 1 f73"/>
                <a:gd name="f140" fmla="*/ f113 1 f74"/>
                <a:gd name="f141" fmla="*/ f114 1 f73"/>
                <a:gd name="f142" fmla="*/ f115 1 f74"/>
                <a:gd name="f143" fmla="*/ f116 1 f73"/>
                <a:gd name="f144" fmla="*/ f117 1 f74"/>
                <a:gd name="f145" fmla="*/ f118 1 f73"/>
                <a:gd name="f146" fmla="*/ f119 1 f74"/>
                <a:gd name="f147" fmla="*/ f120 f68 1"/>
                <a:gd name="f148" fmla="*/ f121 f68 1"/>
                <a:gd name="f149" fmla="*/ f123 f69 1"/>
                <a:gd name="f150" fmla="*/ f122 f69 1"/>
                <a:gd name="f151" fmla="*/ f125 f68 1"/>
                <a:gd name="f152" fmla="*/ f126 f69 1"/>
                <a:gd name="f153" fmla="*/ f127 f68 1"/>
                <a:gd name="f154" fmla="*/ f128 f69 1"/>
                <a:gd name="f155" fmla="*/ f129 f68 1"/>
                <a:gd name="f156" fmla="*/ f130 f69 1"/>
                <a:gd name="f157" fmla="*/ f131 f68 1"/>
                <a:gd name="f158" fmla="*/ f132 f69 1"/>
                <a:gd name="f159" fmla="*/ f133 f68 1"/>
                <a:gd name="f160" fmla="*/ f134 f69 1"/>
                <a:gd name="f161" fmla="*/ f135 f68 1"/>
                <a:gd name="f162" fmla="*/ f136 f69 1"/>
                <a:gd name="f163" fmla="*/ f137 f68 1"/>
                <a:gd name="f164" fmla="*/ f138 f69 1"/>
                <a:gd name="f165" fmla="*/ f139 f68 1"/>
                <a:gd name="f166" fmla="*/ f140 f69 1"/>
                <a:gd name="f167" fmla="*/ f141 f68 1"/>
                <a:gd name="f168" fmla="*/ f142 f69 1"/>
                <a:gd name="f169" fmla="*/ f143 f68 1"/>
                <a:gd name="f170" fmla="*/ f144 f69 1"/>
                <a:gd name="f171" fmla="*/ f145 f68 1"/>
                <a:gd name="f172" fmla="*/ f146 f69 1"/>
              </a:gdLst>
              <a:ahLst/>
              <a:cxnLst>
                <a:cxn ang="3cd4">
                  <a:pos x="hc" y="t"/>
                </a:cxn>
                <a:cxn ang="0">
                  <a:pos x="r" y="vc"/>
                </a:cxn>
                <a:cxn ang="cd4">
                  <a:pos x="hc" y="b"/>
                </a:cxn>
                <a:cxn ang="cd2">
                  <a:pos x="l" y="vc"/>
                </a:cxn>
                <a:cxn ang="f124">
                  <a:pos x="f151" y="f152"/>
                </a:cxn>
                <a:cxn ang="f124">
                  <a:pos x="f153" y="f154"/>
                </a:cxn>
                <a:cxn ang="f124">
                  <a:pos x="f155" y="f156"/>
                </a:cxn>
                <a:cxn ang="f124">
                  <a:pos x="f157" y="f158"/>
                </a:cxn>
                <a:cxn ang="f124">
                  <a:pos x="f159" y="f160"/>
                </a:cxn>
                <a:cxn ang="f124">
                  <a:pos x="f161" y="f162"/>
                </a:cxn>
                <a:cxn ang="f124">
                  <a:pos x="f163" y="f164"/>
                </a:cxn>
                <a:cxn ang="f124">
                  <a:pos x="f165" y="f166"/>
                </a:cxn>
                <a:cxn ang="f124">
                  <a:pos x="f167" y="f168"/>
                </a:cxn>
                <a:cxn ang="f124">
                  <a:pos x="f169" y="f170"/>
                </a:cxn>
                <a:cxn ang="f124">
                  <a:pos x="f171" y="f172"/>
                </a:cxn>
              </a:cxnLst>
              <a:rect l="f147" t="f150" r="f148" b="f149"/>
              <a:pathLst>
                <a:path w="222533" h="266957">
                  <a:moveTo>
                    <a:pt x="f8" y="f9"/>
                  </a:moveTo>
                  <a:cubicBezTo>
                    <a:pt x="f10" y="f11"/>
                    <a:pt x="f12" y="f13"/>
                    <a:pt x="f14" y="f15"/>
                  </a:cubicBezTo>
                  <a:cubicBezTo>
                    <a:pt x="f16" y="f17"/>
                    <a:pt x="f18" y="f19"/>
                    <a:pt x="f20" y="f21"/>
                  </a:cubicBezTo>
                  <a:cubicBezTo>
                    <a:pt x="f22" y="f23"/>
                    <a:pt x="f24" y="f25"/>
                    <a:pt x="f26" y="f5"/>
                  </a:cubicBezTo>
                  <a:cubicBezTo>
                    <a:pt x="f27" y="f28"/>
                    <a:pt x="f29" y="f30"/>
                    <a:pt x="f31" y="f32"/>
                  </a:cubicBezTo>
                  <a:cubicBezTo>
                    <a:pt x="f33" y="f34"/>
                    <a:pt x="f35" y="f36"/>
                    <a:pt x="f37" y="f38"/>
                  </a:cubicBezTo>
                  <a:cubicBezTo>
                    <a:pt x="f39" y="f40"/>
                    <a:pt x="f41" y="f42"/>
                    <a:pt x="f43" y="f44"/>
                  </a:cubicBezTo>
                  <a:cubicBezTo>
                    <a:pt x="f45" y="f46"/>
                    <a:pt x="f47" y="f48"/>
                    <a:pt x="f5" y="f7"/>
                  </a:cubicBezTo>
                  <a:cubicBezTo>
                    <a:pt x="f49" y="f50"/>
                    <a:pt x="f51" y="f52"/>
                    <a:pt x="f53" y="f54"/>
                  </a:cubicBezTo>
                  <a:cubicBezTo>
                    <a:pt x="f55" y="f56"/>
                    <a:pt x="f57" y="f58"/>
                    <a:pt x="f59" y="f60"/>
                  </a:cubicBezTo>
                  <a:cubicBezTo>
                    <a:pt x="f61" y="f62"/>
                    <a:pt x="f63" y="f64"/>
                    <a:pt x="f65" y="f6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09" name="Freeform: Shape 487">
              <a:extLst>
                <a:ext uri="{FF2B5EF4-FFF2-40B4-BE49-F238E27FC236}">
                  <a16:creationId xmlns:a16="http://schemas.microsoft.com/office/drawing/2014/main" id="{5C937DF8-38AA-DA57-5BD5-F6347B5A7964}"/>
                </a:ext>
              </a:extLst>
            </p:cNvPr>
            <p:cNvSpPr/>
            <p:nvPr/>
          </p:nvSpPr>
          <p:spPr>
            <a:xfrm>
              <a:off x="5792559" y="1830226"/>
              <a:ext cx="2864577" cy="809198"/>
            </a:xfrm>
            <a:custGeom>
              <a:avLst/>
              <a:gdLst>
                <a:gd name="f0" fmla="val 10800000"/>
                <a:gd name="f1" fmla="val 5400000"/>
                <a:gd name="f2" fmla="val 180"/>
                <a:gd name="f3" fmla="val w"/>
                <a:gd name="f4" fmla="val h"/>
                <a:gd name="f5" fmla="val 0"/>
                <a:gd name="f6" fmla="val 1866054"/>
                <a:gd name="f7" fmla="val 527131"/>
                <a:gd name="f8" fmla="val 1666850"/>
                <a:gd name="f9" fmla="val 255293"/>
                <a:gd name="f10" fmla="val 1664699"/>
                <a:gd name="f11" fmla="val 257113"/>
                <a:gd name="f12" fmla="val 1662631"/>
                <a:gd name="f13" fmla="val 258933"/>
                <a:gd name="f14" fmla="val 1660480"/>
                <a:gd name="f15" fmla="val 260670"/>
                <a:gd name="f16" fmla="val 1633015"/>
                <a:gd name="f17" fmla="val 283586"/>
                <a:gd name="f18" fmla="val 1604639"/>
                <a:gd name="f19" fmla="val 305094"/>
                <a:gd name="f20" fmla="val 1575272"/>
                <a:gd name="f21" fmla="val 325197"/>
                <a:gd name="f22" fmla="val 1570805"/>
                <a:gd name="f23" fmla="val 328258"/>
                <a:gd name="f24" fmla="val 1566254"/>
                <a:gd name="f25" fmla="val 331319"/>
                <a:gd name="f26" fmla="val 1561705"/>
                <a:gd name="f27" fmla="val 334297"/>
                <a:gd name="f28" fmla="val 1504789"/>
                <a:gd name="f29" fmla="val 372020"/>
                <a:gd name="f30" fmla="val 1444399"/>
                <a:gd name="f31" fmla="val 404448"/>
                <a:gd name="f32" fmla="val 1380865"/>
                <a:gd name="f33" fmla="val 431334"/>
                <a:gd name="f34" fmla="val 1243622"/>
                <a:gd name="f35" fmla="val 489408"/>
                <a:gd name="f36" fmla="val 1097776"/>
                <a:gd name="f37" fmla="val 518859"/>
                <a:gd name="f38" fmla="val 947463"/>
                <a:gd name="f39" fmla="val 918840"/>
                <a:gd name="f40" fmla="val 890382"/>
                <a:gd name="f41" fmla="val 517783"/>
                <a:gd name="f42" fmla="val 862089"/>
                <a:gd name="f43" fmla="val 515632"/>
                <a:gd name="f44" fmla="val 859194"/>
                <a:gd name="f45" fmla="val 515384"/>
                <a:gd name="f46" fmla="val 856298"/>
                <a:gd name="f47" fmla="val 515136"/>
                <a:gd name="f48" fmla="val 853403"/>
                <a:gd name="f49" fmla="val 514888"/>
                <a:gd name="f50" fmla="val 736263"/>
                <a:gd name="f51" fmla="val 505126"/>
                <a:gd name="f52" fmla="val 622515"/>
                <a:gd name="f53" fmla="val 477247"/>
                <a:gd name="f54" fmla="val 514060"/>
                <a:gd name="f55" fmla="val 381450"/>
                <a:gd name="f56" fmla="val 375246"/>
                <a:gd name="f57" fmla="val 262407"/>
                <a:gd name="f58" fmla="val 295002"/>
                <a:gd name="f59" fmla="val 160158"/>
                <a:gd name="f60" fmla="val 192752"/>
                <a:gd name="f61" fmla="val 101257"/>
                <a:gd name="f62" fmla="val 133851"/>
                <a:gd name="f63" fmla="val 49718"/>
                <a:gd name="f64" fmla="val 69407"/>
                <a:gd name="f65" fmla="val 5873"/>
                <a:gd name="f66" fmla="val 3888"/>
                <a:gd name="f67" fmla="val 1986"/>
                <a:gd name="f68" fmla="val 1985"/>
                <a:gd name="f69" fmla="val 3971"/>
                <a:gd name="f70" fmla="val 6039"/>
                <a:gd name="f71" fmla="val 44010"/>
                <a:gd name="f72" fmla="val 75281"/>
                <a:gd name="f73" fmla="val 95549"/>
                <a:gd name="f74" fmla="val 139725"/>
                <a:gd name="f75" fmla="val 154367"/>
                <a:gd name="f76" fmla="val 198543"/>
                <a:gd name="f77" fmla="val 257361"/>
                <a:gd name="f78" fmla="val 301537"/>
                <a:gd name="f79" fmla="val 377314"/>
                <a:gd name="f80" fmla="val 382443"/>
                <a:gd name="f81" fmla="val 510916"/>
                <a:gd name="f82" fmla="val 438945"/>
                <a:gd name="f83" fmla="val 619122"/>
                <a:gd name="f84" fmla="val 484693"/>
                <a:gd name="f85" fmla="val 732706"/>
                <a:gd name="f86" fmla="val 512737"/>
                <a:gd name="f87" fmla="val 849515"/>
                <a:gd name="f88" fmla="val 522830"/>
                <a:gd name="f89" fmla="val 852410"/>
                <a:gd name="f90" fmla="val 523078"/>
                <a:gd name="f91" fmla="val 855306"/>
                <a:gd name="f92" fmla="val 523326"/>
                <a:gd name="f93" fmla="val 858201"/>
                <a:gd name="f94" fmla="val 523574"/>
                <a:gd name="f95" fmla="val 887735"/>
                <a:gd name="f96" fmla="val 525890"/>
                <a:gd name="f97" fmla="val 917516"/>
                <a:gd name="f98" fmla="val 1098852"/>
                <a:gd name="f99" fmla="val 1245773"/>
                <a:gd name="f100" fmla="val 497515"/>
                <a:gd name="f101" fmla="val 1384009"/>
                <a:gd name="f102" fmla="val 439028"/>
                <a:gd name="f103" fmla="val 1443654"/>
                <a:gd name="f104" fmla="val 413797"/>
                <a:gd name="f105" fmla="val 1500488"/>
                <a:gd name="f106" fmla="val 383684"/>
                <a:gd name="f107" fmla="val 1554425"/>
                <a:gd name="f108" fmla="val 348939"/>
                <a:gd name="f109" fmla="val 1558974"/>
                <a:gd name="f110" fmla="val 346044"/>
                <a:gd name="f111" fmla="val 1563442"/>
                <a:gd name="f112" fmla="val 343065"/>
                <a:gd name="f113" fmla="val 1567992"/>
                <a:gd name="f114" fmla="val 340005"/>
                <a:gd name="f115" fmla="val 1601248"/>
                <a:gd name="f116" fmla="val 317834"/>
                <a:gd name="f117" fmla="val 1633346"/>
                <a:gd name="f118" fmla="val 293926"/>
                <a:gd name="f119" fmla="val 1664202"/>
                <a:gd name="f120" fmla="val 268198"/>
                <a:gd name="f121" fmla="val 1666353"/>
                <a:gd name="f122" fmla="val 266378"/>
                <a:gd name="f123" fmla="val 1668504"/>
                <a:gd name="f124" fmla="val 264558"/>
                <a:gd name="f125" fmla="val 1670573"/>
                <a:gd name="f126" fmla="val 262821"/>
                <a:gd name="f127" fmla="val 1694646"/>
                <a:gd name="f128" fmla="val 242471"/>
                <a:gd name="f129" fmla="val 1717974"/>
                <a:gd name="f130" fmla="val 221127"/>
                <a:gd name="f131" fmla="val 1740476"/>
                <a:gd name="f132" fmla="val 198626"/>
                <a:gd name="f133" fmla="val 1786968"/>
                <a:gd name="f134" fmla="val 152134"/>
                <a:gd name="f135" fmla="val 1828828"/>
                <a:gd name="f136" fmla="val 102250"/>
                <a:gd name="f137" fmla="val 1866055"/>
                <a:gd name="f138" fmla="val 49222"/>
                <a:gd name="f139" fmla="val 1862993"/>
                <a:gd name="f140" fmla="val 48809"/>
                <a:gd name="f141" fmla="val 1860015"/>
                <a:gd name="f142" fmla="val 48395"/>
                <a:gd name="f143" fmla="val 1857037"/>
                <a:gd name="f144" fmla="val 47981"/>
                <a:gd name="f145" fmla="val 1820637"/>
                <a:gd name="f146" fmla="val 99354"/>
                <a:gd name="f147" fmla="val 1779853"/>
                <a:gd name="f148" fmla="val 147749"/>
                <a:gd name="f149" fmla="val 1734685"/>
                <a:gd name="f150" fmla="val 192918"/>
                <a:gd name="f151" fmla="val 1712845"/>
                <a:gd name="f152" fmla="val 214757"/>
                <a:gd name="f153" fmla="val 1690096"/>
                <a:gd name="f154" fmla="val 235604"/>
                <a:gd name="f155" fmla="val 1666767"/>
                <a:gd name="f156" fmla="val 255458"/>
                <a:gd name="f157" fmla="+- 0 0 -90"/>
                <a:gd name="f158" fmla="*/ f3 1 1866054"/>
                <a:gd name="f159" fmla="*/ f4 1 527131"/>
                <a:gd name="f160" fmla="+- f7 0 f5"/>
                <a:gd name="f161" fmla="+- f6 0 f5"/>
                <a:gd name="f162" fmla="*/ f157 f0 1"/>
                <a:gd name="f163" fmla="*/ f161 1 1866054"/>
                <a:gd name="f164" fmla="*/ f160 1 527131"/>
                <a:gd name="f165" fmla="*/ 1666850 f161 1"/>
                <a:gd name="f166" fmla="*/ 255293 f160 1"/>
                <a:gd name="f167" fmla="*/ 1660480 f161 1"/>
                <a:gd name="f168" fmla="*/ 260670 f160 1"/>
                <a:gd name="f169" fmla="*/ 1575272 f161 1"/>
                <a:gd name="f170" fmla="*/ 325197 f160 1"/>
                <a:gd name="f171" fmla="*/ 1561705 f161 1"/>
                <a:gd name="f172" fmla="*/ 334297 f160 1"/>
                <a:gd name="f173" fmla="*/ 1380865 f161 1"/>
                <a:gd name="f174" fmla="*/ 431334 f160 1"/>
                <a:gd name="f175" fmla="*/ 947463 f161 1"/>
                <a:gd name="f176" fmla="*/ 518859 f160 1"/>
                <a:gd name="f177" fmla="*/ 862089 f161 1"/>
                <a:gd name="f178" fmla="*/ 515632 f160 1"/>
                <a:gd name="f179" fmla="*/ 853403 f161 1"/>
                <a:gd name="f180" fmla="*/ 514888 f160 1"/>
                <a:gd name="f181" fmla="*/ 514060 f161 1"/>
                <a:gd name="f182" fmla="*/ 160158 f161 1"/>
                <a:gd name="f183" fmla="*/ 192752 f160 1"/>
                <a:gd name="f184" fmla="*/ 5873 f161 1"/>
                <a:gd name="f185" fmla="*/ 0 f160 1"/>
                <a:gd name="f186" fmla="*/ 0 f161 1"/>
                <a:gd name="f187" fmla="*/ 6039 f160 1"/>
                <a:gd name="f188" fmla="*/ 154367 f161 1"/>
                <a:gd name="f189" fmla="*/ 198543 f160 1"/>
                <a:gd name="f190" fmla="*/ 510916 f161 1"/>
                <a:gd name="f191" fmla="*/ 438945 f160 1"/>
                <a:gd name="f192" fmla="*/ 849515 f161 1"/>
                <a:gd name="f193" fmla="*/ 522830 f160 1"/>
                <a:gd name="f194" fmla="*/ 858201 f161 1"/>
                <a:gd name="f195" fmla="*/ 523574 f160 1"/>
                <a:gd name="f196" fmla="*/ 527131 f160 1"/>
                <a:gd name="f197" fmla="*/ 1384009 f161 1"/>
                <a:gd name="f198" fmla="*/ 439028 f160 1"/>
                <a:gd name="f199" fmla="*/ 1554425 f161 1"/>
                <a:gd name="f200" fmla="*/ 348939 f160 1"/>
                <a:gd name="f201" fmla="*/ 1567992 f161 1"/>
                <a:gd name="f202" fmla="*/ 340005 f160 1"/>
                <a:gd name="f203" fmla="*/ 1664202 f161 1"/>
                <a:gd name="f204" fmla="*/ 268198 f160 1"/>
                <a:gd name="f205" fmla="*/ 1670573 f161 1"/>
                <a:gd name="f206" fmla="*/ 262821 f160 1"/>
                <a:gd name="f207" fmla="*/ 1740476 f161 1"/>
                <a:gd name="f208" fmla="*/ 198626 f160 1"/>
                <a:gd name="f209" fmla="*/ 1866055 f161 1"/>
                <a:gd name="f210" fmla="*/ 49222 f160 1"/>
                <a:gd name="f211" fmla="*/ 1857037 f161 1"/>
                <a:gd name="f212" fmla="*/ 47981 f160 1"/>
                <a:gd name="f213" fmla="*/ 1734685 f161 1"/>
                <a:gd name="f214" fmla="*/ 192918 f160 1"/>
                <a:gd name="f215" fmla="*/ 1666767 f161 1"/>
                <a:gd name="f216" fmla="*/ 255458 f160 1"/>
                <a:gd name="f217" fmla="*/ f162 1 f2"/>
                <a:gd name="f218" fmla="*/ f165 1 1866054"/>
                <a:gd name="f219" fmla="*/ f166 1 527131"/>
                <a:gd name="f220" fmla="*/ f167 1 1866054"/>
                <a:gd name="f221" fmla="*/ f168 1 527131"/>
                <a:gd name="f222" fmla="*/ f169 1 1866054"/>
                <a:gd name="f223" fmla="*/ f170 1 527131"/>
                <a:gd name="f224" fmla="*/ f171 1 1866054"/>
                <a:gd name="f225" fmla="*/ f172 1 527131"/>
                <a:gd name="f226" fmla="*/ f173 1 1866054"/>
                <a:gd name="f227" fmla="*/ f174 1 527131"/>
                <a:gd name="f228" fmla="*/ f175 1 1866054"/>
                <a:gd name="f229" fmla="*/ f176 1 527131"/>
                <a:gd name="f230" fmla="*/ f177 1 1866054"/>
                <a:gd name="f231" fmla="*/ f178 1 527131"/>
                <a:gd name="f232" fmla="*/ f179 1 1866054"/>
                <a:gd name="f233" fmla="*/ f180 1 527131"/>
                <a:gd name="f234" fmla="*/ f181 1 1866054"/>
                <a:gd name="f235" fmla="*/ f182 1 1866054"/>
                <a:gd name="f236" fmla="*/ f183 1 527131"/>
                <a:gd name="f237" fmla="*/ f184 1 1866054"/>
                <a:gd name="f238" fmla="*/ f185 1 527131"/>
                <a:gd name="f239" fmla="*/ f186 1 1866054"/>
                <a:gd name="f240" fmla="*/ f187 1 527131"/>
                <a:gd name="f241" fmla="*/ f188 1 1866054"/>
                <a:gd name="f242" fmla="*/ f189 1 527131"/>
                <a:gd name="f243" fmla="*/ f190 1 1866054"/>
                <a:gd name="f244" fmla="*/ f191 1 527131"/>
                <a:gd name="f245" fmla="*/ f192 1 1866054"/>
                <a:gd name="f246" fmla="*/ f193 1 527131"/>
                <a:gd name="f247" fmla="*/ f194 1 1866054"/>
                <a:gd name="f248" fmla="*/ f195 1 527131"/>
                <a:gd name="f249" fmla="*/ f196 1 527131"/>
                <a:gd name="f250" fmla="*/ f197 1 1866054"/>
                <a:gd name="f251" fmla="*/ f198 1 527131"/>
                <a:gd name="f252" fmla="*/ f199 1 1866054"/>
                <a:gd name="f253" fmla="*/ f200 1 527131"/>
                <a:gd name="f254" fmla="*/ f201 1 1866054"/>
                <a:gd name="f255" fmla="*/ f202 1 527131"/>
                <a:gd name="f256" fmla="*/ f203 1 1866054"/>
                <a:gd name="f257" fmla="*/ f204 1 527131"/>
                <a:gd name="f258" fmla="*/ f205 1 1866054"/>
                <a:gd name="f259" fmla="*/ f206 1 527131"/>
                <a:gd name="f260" fmla="*/ f207 1 1866054"/>
                <a:gd name="f261" fmla="*/ f208 1 527131"/>
                <a:gd name="f262" fmla="*/ f209 1 1866054"/>
                <a:gd name="f263" fmla="*/ f210 1 527131"/>
                <a:gd name="f264" fmla="*/ f211 1 1866054"/>
                <a:gd name="f265" fmla="*/ f212 1 527131"/>
                <a:gd name="f266" fmla="*/ f213 1 1866054"/>
                <a:gd name="f267" fmla="*/ f214 1 527131"/>
                <a:gd name="f268" fmla="*/ f215 1 1866054"/>
                <a:gd name="f269" fmla="*/ f216 1 527131"/>
                <a:gd name="f270" fmla="*/ f5 1 f163"/>
                <a:gd name="f271" fmla="*/ f6 1 f163"/>
                <a:gd name="f272" fmla="*/ f5 1 f164"/>
                <a:gd name="f273" fmla="*/ f7 1 f164"/>
                <a:gd name="f274" fmla="+- f217 0 f1"/>
                <a:gd name="f275" fmla="*/ f218 1 f163"/>
                <a:gd name="f276" fmla="*/ f219 1 f164"/>
                <a:gd name="f277" fmla="*/ f220 1 f163"/>
                <a:gd name="f278" fmla="*/ f221 1 f164"/>
                <a:gd name="f279" fmla="*/ f222 1 f163"/>
                <a:gd name="f280" fmla="*/ f223 1 f164"/>
                <a:gd name="f281" fmla="*/ f224 1 f163"/>
                <a:gd name="f282" fmla="*/ f225 1 f164"/>
                <a:gd name="f283" fmla="*/ f226 1 f163"/>
                <a:gd name="f284" fmla="*/ f227 1 f164"/>
                <a:gd name="f285" fmla="*/ f228 1 f163"/>
                <a:gd name="f286" fmla="*/ f229 1 f164"/>
                <a:gd name="f287" fmla="*/ f230 1 f163"/>
                <a:gd name="f288" fmla="*/ f231 1 f164"/>
                <a:gd name="f289" fmla="*/ f232 1 f163"/>
                <a:gd name="f290" fmla="*/ f233 1 f164"/>
                <a:gd name="f291" fmla="*/ f234 1 f163"/>
                <a:gd name="f292" fmla="*/ f235 1 f163"/>
                <a:gd name="f293" fmla="*/ f236 1 f164"/>
                <a:gd name="f294" fmla="*/ f237 1 f163"/>
                <a:gd name="f295" fmla="*/ f238 1 f164"/>
                <a:gd name="f296" fmla="*/ f239 1 f163"/>
                <a:gd name="f297" fmla="*/ f240 1 f164"/>
                <a:gd name="f298" fmla="*/ f241 1 f163"/>
                <a:gd name="f299" fmla="*/ f242 1 f164"/>
                <a:gd name="f300" fmla="*/ f243 1 f163"/>
                <a:gd name="f301" fmla="*/ f244 1 f164"/>
                <a:gd name="f302" fmla="*/ f245 1 f163"/>
                <a:gd name="f303" fmla="*/ f246 1 f164"/>
                <a:gd name="f304" fmla="*/ f247 1 f163"/>
                <a:gd name="f305" fmla="*/ f248 1 f164"/>
                <a:gd name="f306" fmla="*/ f249 1 f164"/>
                <a:gd name="f307" fmla="*/ f250 1 f163"/>
                <a:gd name="f308" fmla="*/ f251 1 f164"/>
                <a:gd name="f309" fmla="*/ f252 1 f163"/>
                <a:gd name="f310" fmla="*/ f253 1 f164"/>
                <a:gd name="f311" fmla="*/ f254 1 f163"/>
                <a:gd name="f312" fmla="*/ f255 1 f164"/>
                <a:gd name="f313" fmla="*/ f256 1 f163"/>
                <a:gd name="f314" fmla="*/ f257 1 f164"/>
                <a:gd name="f315" fmla="*/ f258 1 f163"/>
                <a:gd name="f316" fmla="*/ f259 1 f164"/>
                <a:gd name="f317" fmla="*/ f260 1 f163"/>
                <a:gd name="f318" fmla="*/ f261 1 f164"/>
                <a:gd name="f319" fmla="*/ f262 1 f163"/>
                <a:gd name="f320" fmla="*/ f263 1 f164"/>
                <a:gd name="f321" fmla="*/ f264 1 f163"/>
                <a:gd name="f322" fmla="*/ f265 1 f164"/>
                <a:gd name="f323" fmla="*/ f266 1 f163"/>
                <a:gd name="f324" fmla="*/ f267 1 f164"/>
                <a:gd name="f325" fmla="*/ f268 1 f163"/>
                <a:gd name="f326" fmla="*/ f269 1 f164"/>
                <a:gd name="f327" fmla="*/ f270 f158 1"/>
                <a:gd name="f328" fmla="*/ f271 f158 1"/>
                <a:gd name="f329" fmla="*/ f273 f159 1"/>
                <a:gd name="f330" fmla="*/ f272 f159 1"/>
                <a:gd name="f331" fmla="*/ f275 f158 1"/>
                <a:gd name="f332" fmla="*/ f276 f159 1"/>
                <a:gd name="f333" fmla="*/ f277 f158 1"/>
                <a:gd name="f334" fmla="*/ f278 f159 1"/>
                <a:gd name="f335" fmla="*/ f279 f158 1"/>
                <a:gd name="f336" fmla="*/ f280 f159 1"/>
                <a:gd name="f337" fmla="*/ f281 f158 1"/>
                <a:gd name="f338" fmla="*/ f282 f159 1"/>
                <a:gd name="f339" fmla="*/ f283 f158 1"/>
                <a:gd name="f340" fmla="*/ f284 f159 1"/>
                <a:gd name="f341" fmla="*/ f285 f158 1"/>
                <a:gd name="f342" fmla="*/ f286 f159 1"/>
                <a:gd name="f343" fmla="*/ f287 f158 1"/>
                <a:gd name="f344" fmla="*/ f288 f159 1"/>
                <a:gd name="f345" fmla="*/ f289 f158 1"/>
                <a:gd name="f346" fmla="*/ f290 f159 1"/>
                <a:gd name="f347" fmla="*/ f291 f158 1"/>
                <a:gd name="f348" fmla="*/ f292 f158 1"/>
                <a:gd name="f349" fmla="*/ f293 f159 1"/>
                <a:gd name="f350" fmla="*/ f294 f158 1"/>
                <a:gd name="f351" fmla="*/ f295 f159 1"/>
                <a:gd name="f352" fmla="*/ f296 f158 1"/>
                <a:gd name="f353" fmla="*/ f297 f159 1"/>
                <a:gd name="f354" fmla="*/ f298 f158 1"/>
                <a:gd name="f355" fmla="*/ f299 f159 1"/>
                <a:gd name="f356" fmla="*/ f300 f158 1"/>
                <a:gd name="f357" fmla="*/ f301 f159 1"/>
                <a:gd name="f358" fmla="*/ f302 f158 1"/>
                <a:gd name="f359" fmla="*/ f303 f159 1"/>
                <a:gd name="f360" fmla="*/ f304 f158 1"/>
                <a:gd name="f361" fmla="*/ f305 f159 1"/>
                <a:gd name="f362" fmla="*/ f306 f159 1"/>
                <a:gd name="f363" fmla="*/ f307 f158 1"/>
                <a:gd name="f364" fmla="*/ f308 f159 1"/>
                <a:gd name="f365" fmla="*/ f309 f158 1"/>
                <a:gd name="f366" fmla="*/ f310 f159 1"/>
                <a:gd name="f367" fmla="*/ f311 f158 1"/>
                <a:gd name="f368" fmla="*/ f312 f159 1"/>
                <a:gd name="f369" fmla="*/ f313 f158 1"/>
                <a:gd name="f370" fmla="*/ f314 f159 1"/>
                <a:gd name="f371" fmla="*/ f315 f158 1"/>
                <a:gd name="f372" fmla="*/ f316 f159 1"/>
                <a:gd name="f373" fmla="*/ f317 f158 1"/>
                <a:gd name="f374" fmla="*/ f318 f159 1"/>
                <a:gd name="f375" fmla="*/ f319 f158 1"/>
                <a:gd name="f376" fmla="*/ f320 f159 1"/>
                <a:gd name="f377" fmla="*/ f321 f158 1"/>
                <a:gd name="f378" fmla="*/ f322 f159 1"/>
                <a:gd name="f379" fmla="*/ f323 f158 1"/>
                <a:gd name="f380" fmla="*/ f324 f159 1"/>
                <a:gd name="f381" fmla="*/ f325 f158 1"/>
                <a:gd name="f382" fmla="*/ f326 f159 1"/>
              </a:gdLst>
              <a:ahLst/>
              <a:cxnLst>
                <a:cxn ang="3cd4">
                  <a:pos x="hc" y="t"/>
                </a:cxn>
                <a:cxn ang="0">
                  <a:pos x="r" y="vc"/>
                </a:cxn>
                <a:cxn ang="cd4">
                  <a:pos x="hc" y="b"/>
                </a:cxn>
                <a:cxn ang="cd2">
                  <a:pos x="l" y="vc"/>
                </a:cxn>
                <a:cxn ang="f274">
                  <a:pos x="f331" y="f332"/>
                </a:cxn>
                <a:cxn ang="f274">
                  <a:pos x="f333" y="f334"/>
                </a:cxn>
                <a:cxn ang="f274">
                  <a:pos x="f335" y="f336"/>
                </a:cxn>
                <a:cxn ang="f274">
                  <a:pos x="f337" y="f338"/>
                </a:cxn>
                <a:cxn ang="f274">
                  <a:pos x="f339" y="f340"/>
                </a:cxn>
                <a:cxn ang="f274">
                  <a:pos x="f341" y="f342"/>
                </a:cxn>
                <a:cxn ang="f274">
                  <a:pos x="f343" y="f344"/>
                </a:cxn>
                <a:cxn ang="f274">
                  <a:pos x="f345" y="f346"/>
                </a:cxn>
                <a:cxn ang="f274">
                  <a:pos x="f347" y="f340"/>
                </a:cxn>
                <a:cxn ang="f274">
                  <a:pos x="f348" y="f349"/>
                </a:cxn>
                <a:cxn ang="f274">
                  <a:pos x="f350" y="f351"/>
                </a:cxn>
                <a:cxn ang="f274">
                  <a:pos x="f352" y="f353"/>
                </a:cxn>
                <a:cxn ang="f274">
                  <a:pos x="f354" y="f355"/>
                </a:cxn>
                <a:cxn ang="f274">
                  <a:pos x="f356" y="f357"/>
                </a:cxn>
                <a:cxn ang="f274">
                  <a:pos x="f358" y="f359"/>
                </a:cxn>
                <a:cxn ang="f274">
                  <a:pos x="f360" y="f361"/>
                </a:cxn>
                <a:cxn ang="f274">
                  <a:pos x="f341" y="f362"/>
                </a:cxn>
                <a:cxn ang="f274">
                  <a:pos x="f363" y="f364"/>
                </a:cxn>
                <a:cxn ang="f274">
                  <a:pos x="f365" y="f366"/>
                </a:cxn>
                <a:cxn ang="f274">
                  <a:pos x="f367" y="f368"/>
                </a:cxn>
                <a:cxn ang="f274">
                  <a:pos x="f369" y="f370"/>
                </a:cxn>
                <a:cxn ang="f274">
                  <a:pos x="f371" y="f372"/>
                </a:cxn>
                <a:cxn ang="f274">
                  <a:pos x="f373" y="f374"/>
                </a:cxn>
                <a:cxn ang="f274">
                  <a:pos x="f375" y="f376"/>
                </a:cxn>
                <a:cxn ang="f274">
                  <a:pos x="f377" y="f378"/>
                </a:cxn>
                <a:cxn ang="f274">
                  <a:pos x="f379" y="f380"/>
                </a:cxn>
                <a:cxn ang="f274">
                  <a:pos x="f381" y="f382"/>
                </a:cxn>
              </a:cxnLst>
              <a:rect l="f327" t="f330" r="f328" b="f329"/>
              <a:pathLst>
                <a:path w="1866054" h="5271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33"/>
                  </a:cubicBezTo>
                  <a:cubicBezTo>
                    <a:pt x="f55" y="f56"/>
                    <a:pt x="f57" y="f58"/>
                    <a:pt x="f59" y="f60"/>
                  </a:cubicBezTo>
                  <a:cubicBezTo>
                    <a:pt x="f61" y="f62"/>
                    <a:pt x="f63" y="f64"/>
                    <a:pt x="f65" y="f5"/>
                  </a:cubicBezTo>
                  <a:cubicBezTo>
                    <a:pt x="f66" y="f67"/>
                    <a:pt x="f68" y="f69"/>
                    <a:pt x="f5"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97" y="f7"/>
                    <a:pt x="f38" y="f7"/>
                  </a:cubicBezTo>
                  <a:cubicBezTo>
                    <a:pt x="f98" y="f7"/>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0" name="Freeform: Shape 488">
              <a:extLst>
                <a:ext uri="{FF2B5EF4-FFF2-40B4-BE49-F238E27FC236}">
                  <a16:creationId xmlns:a16="http://schemas.microsoft.com/office/drawing/2014/main" id="{4B099C3D-E5D4-A28B-2E5B-7030EE5CD239}"/>
                </a:ext>
              </a:extLst>
            </p:cNvPr>
            <p:cNvSpPr/>
            <p:nvPr/>
          </p:nvSpPr>
          <p:spPr>
            <a:xfrm>
              <a:off x="8651421" y="256"/>
              <a:ext cx="317223" cy="1893841"/>
            </a:xfrm>
            <a:custGeom>
              <a:avLst/>
              <a:gdLst>
                <a:gd name="f0" fmla="val 10800000"/>
                <a:gd name="f1" fmla="val 5400000"/>
                <a:gd name="f2" fmla="val 180"/>
                <a:gd name="f3" fmla="val w"/>
                <a:gd name="f4" fmla="val h"/>
                <a:gd name="f5" fmla="val 0"/>
                <a:gd name="f6" fmla="val 206649"/>
                <a:gd name="f7" fmla="val 1233695"/>
                <a:gd name="f8" fmla="val 198626"/>
                <a:gd name="f9" fmla="val 597531"/>
                <a:gd name="f10" fmla="val 747845"/>
                <a:gd name="f11" fmla="val 169175"/>
                <a:gd name="f12" fmla="val 893691"/>
                <a:gd name="f13" fmla="val 111101"/>
                <a:gd name="f14" fmla="val 1030934"/>
                <a:gd name="f15" fmla="val 101919"/>
                <a:gd name="f16" fmla="val 1052525"/>
                <a:gd name="f17" fmla="val 92074"/>
                <a:gd name="f18" fmla="val 1073786"/>
                <a:gd name="f19" fmla="val 81651"/>
                <a:gd name="f20" fmla="val 1094716"/>
                <a:gd name="f21" fmla="val 80327"/>
                <a:gd name="f22" fmla="val 1097363"/>
                <a:gd name="f23" fmla="val 79086"/>
                <a:gd name="f24" fmla="val 1099927"/>
                <a:gd name="f25" fmla="val 77762"/>
                <a:gd name="f26" fmla="val 1102575"/>
                <a:gd name="f27" fmla="val 54765"/>
                <a:gd name="f28" fmla="val 1147743"/>
                <a:gd name="f29" fmla="val 28789"/>
                <a:gd name="f30" fmla="val 1191009"/>
                <a:gd name="f31" fmla="val 1232455"/>
                <a:gd name="f32" fmla="val 2978"/>
                <a:gd name="f33" fmla="val 1232868"/>
                <a:gd name="f34" fmla="val 6039"/>
                <a:gd name="f35" fmla="val 1233282"/>
                <a:gd name="f36" fmla="val 9017"/>
                <a:gd name="f37" fmla="val 1233696"/>
                <a:gd name="f38" fmla="val 37723"/>
                <a:gd name="f39" fmla="val 1192084"/>
                <a:gd name="f40" fmla="val 63616"/>
                <a:gd name="f41" fmla="val 1148570"/>
                <a:gd name="f42" fmla="val 86449"/>
                <a:gd name="f43" fmla="val 1103319"/>
                <a:gd name="f44" fmla="val 87772"/>
                <a:gd name="f45" fmla="val 1100755"/>
                <a:gd name="f46" fmla="val 89013"/>
                <a:gd name="f47" fmla="val 1098107"/>
                <a:gd name="f48" fmla="val 90337"/>
                <a:gd name="f49" fmla="val 1095460"/>
                <a:gd name="f50" fmla="val 100264"/>
                <a:gd name="f51" fmla="val 1075358"/>
                <a:gd name="f52" fmla="val 109777"/>
                <a:gd name="f53" fmla="val 1054924"/>
                <a:gd name="f54" fmla="val 118546"/>
                <a:gd name="f55" fmla="val 1034160"/>
                <a:gd name="f56" fmla="val 177034"/>
                <a:gd name="f57" fmla="val 895842"/>
                <a:gd name="f58" fmla="val 206650"/>
                <a:gd name="f59" fmla="val 749003"/>
                <a:gd name="f60" fmla="val 597614"/>
                <a:gd name="f61" fmla="val 446225"/>
                <a:gd name="f62" fmla="val 299303"/>
                <a:gd name="f63" fmla="val 161068"/>
                <a:gd name="f64" fmla="val 94804"/>
                <a:gd name="f65" fmla="val 104897"/>
                <a:gd name="f66" fmla="val 66677"/>
                <a:gd name="f67" fmla="val 51125"/>
                <a:gd name="f68" fmla="val 34414"/>
                <a:gd name="f69" fmla="val 24818"/>
                <a:gd name="f70" fmla="val 57991"/>
                <a:gd name="f71" fmla="val 52035"/>
                <a:gd name="f72" fmla="val 86780"/>
                <a:gd name="f73" fmla="val 106882"/>
                <a:gd name="f74" fmla="val 111018"/>
                <a:gd name="f75" fmla="val 164212"/>
                <a:gd name="f76" fmla="val 169092"/>
                <a:gd name="f77" fmla="val 301454"/>
                <a:gd name="f78" fmla="val 198543"/>
                <a:gd name="f79" fmla="val 447301"/>
                <a:gd name="f80" fmla="+- 0 0 -90"/>
                <a:gd name="f81" fmla="*/ f3 1 206649"/>
                <a:gd name="f82" fmla="*/ f4 1 1233695"/>
                <a:gd name="f83" fmla="+- f7 0 f5"/>
                <a:gd name="f84" fmla="+- f6 0 f5"/>
                <a:gd name="f85" fmla="*/ f80 f0 1"/>
                <a:gd name="f86" fmla="*/ f84 1 206649"/>
                <a:gd name="f87" fmla="*/ f83 1 1233695"/>
                <a:gd name="f88" fmla="*/ 198626 f84 1"/>
                <a:gd name="f89" fmla="*/ 597531 f83 1"/>
                <a:gd name="f90" fmla="*/ 111101 f84 1"/>
                <a:gd name="f91" fmla="*/ 1030934 f83 1"/>
                <a:gd name="f92" fmla="*/ 81651 f84 1"/>
                <a:gd name="f93" fmla="*/ 1094716 f83 1"/>
                <a:gd name="f94" fmla="*/ 77762 f84 1"/>
                <a:gd name="f95" fmla="*/ 1102575 f83 1"/>
                <a:gd name="f96" fmla="*/ 0 f84 1"/>
                <a:gd name="f97" fmla="*/ 1232455 f83 1"/>
                <a:gd name="f98" fmla="*/ 9017 f84 1"/>
                <a:gd name="f99" fmla="*/ 1233696 f83 1"/>
                <a:gd name="f100" fmla="*/ 86449 f84 1"/>
                <a:gd name="f101" fmla="*/ 1103319 f83 1"/>
                <a:gd name="f102" fmla="*/ 90337 f84 1"/>
                <a:gd name="f103" fmla="*/ 1095460 f83 1"/>
                <a:gd name="f104" fmla="*/ 118546 f84 1"/>
                <a:gd name="f105" fmla="*/ 1034160 f83 1"/>
                <a:gd name="f106" fmla="*/ 206650 f84 1"/>
                <a:gd name="f107" fmla="*/ 597614 f83 1"/>
                <a:gd name="f108" fmla="*/ 161068 f83 1"/>
                <a:gd name="f109" fmla="*/ 34414 f84 1"/>
                <a:gd name="f110" fmla="*/ 0 f83 1"/>
                <a:gd name="f111" fmla="*/ 24818 f84 1"/>
                <a:gd name="f112" fmla="*/ 111018 f84 1"/>
                <a:gd name="f113" fmla="*/ 164212 f83 1"/>
                <a:gd name="f114" fmla="*/ 198543 f84 1"/>
                <a:gd name="f115" fmla="*/ f85 1 f2"/>
                <a:gd name="f116" fmla="*/ f88 1 206649"/>
                <a:gd name="f117" fmla="*/ f89 1 1233695"/>
                <a:gd name="f118" fmla="*/ f90 1 206649"/>
                <a:gd name="f119" fmla="*/ f91 1 1233695"/>
                <a:gd name="f120" fmla="*/ f92 1 206649"/>
                <a:gd name="f121" fmla="*/ f93 1 1233695"/>
                <a:gd name="f122" fmla="*/ f94 1 206649"/>
                <a:gd name="f123" fmla="*/ f95 1 1233695"/>
                <a:gd name="f124" fmla="*/ f96 1 206649"/>
                <a:gd name="f125" fmla="*/ f97 1 1233695"/>
                <a:gd name="f126" fmla="*/ f98 1 206649"/>
                <a:gd name="f127" fmla="*/ f99 1 1233695"/>
                <a:gd name="f128" fmla="*/ f100 1 206649"/>
                <a:gd name="f129" fmla="*/ f101 1 1233695"/>
                <a:gd name="f130" fmla="*/ f102 1 206649"/>
                <a:gd name="f131" fmla="*/ f103 1 1233695"/>
                <a:gd name="f132" fmla="*/ f104 1 206649"/>
                <a:gd name="f133" fmla="*/ f105 1 1233695"/>
                <a:gd name="f134" fmla="*/ f106 1 206649"/>
                <a:gd name="f135" fmla="*/ f107 1 1233695"/>
                <a:gd name="f136" fmla="*/ f108 1 1233695"/>
                <a:gd name="f137" fmla="*/ f109 1 206649"/>
                <a:gd name="f138" fmla="*/ f110 1 1233695"/>
                <a:gd name="f139" fmla="*/ f111 1 206649"/>
                <a:gd name="f140" fmla="*/ f112 1 206649"/>
                <a:gd name="f141" fmla="*/ f113 1 1233695"/>
                <a:gd name="f142" fmla="*/ f114 1 206649"/>
                <a:gd name="f143" fmla="*/ f5 1 f86"/>
                <a:gd name="f144" fmla="*/ f6 1 f86"/>
                <a:gd name="f145" fmla="*/ f5 1 f87"/>
                <a:gd name="f146" fmla="*/ f7 1 f87"/>
                <a:gd name="f147" fmla="+- f115 0 f1"/>
                <a:gd name="f148" fmla="*/ f116 1 f86"/>
                <a:gd name="f149" fmla="*/ f117 1 f87"/>
                <a:gd name="f150" fmla="*/ f118 1 f86"/>
                <a:gd name="f151" fmla="*/ f119 1 f87"/>
                <a:gd name="f152" fmla="*/ f120 1 f86"/>
                <a:gd name="f153" fmla="*/ f121 1 f87"/>
                <a:gd name="f154" fmla="*/ f122 1 f86"/>
                <a:gd name="f155" fmla="*/ f123 1 f87"/>
                <a:gd name="f156" fmla="*/ f124 1 f86"/>
                <a:gd name="f157" fmla="*/ f125 1 f87"/>
                <a:gd name="f158" fmla="*/ f126 1 f86"/>
                <a:gd name="f159" fmla="*/ f127 1 f87"/>
                <a:gd name="f160" fmla="*/ f128 1 f86"/>
                <a:gd name="f161" fmla="*/ f129 1 f87"/>
                <a:gd name="f162" fmla="*/ f130 1 f86"/>
                <a:gd name="f163" fmla="*/ f131 1 f87"/>
                <a:gd name="f164" fmla="*/ f132 1 f86"/>
                <a:gd name="f165" fmla="*/ f133 1 f87"/>
                <a:gd name="f166" fmla="*/ f134 1 f86"/>
                <a:gd name="f167" fmla="*/ f135 1 f87"/>
                <a:gd name="f168" fmla="*/ f136 1 f87"/>
                <a:gd name="f169" fmla="*/ f137 1 f86"/>
                <a:gd name="f170" fmla="*/ f138 1 f87"/>
                <a:gd name="f171" fmla="*/ f139 1 f86"/>
                <a:gd name="f172" fmla="*/ f140 1 f86"/>
                <a:gd name="f173" fmla="*/ f141 1 f87"/>
                <a:gd name="f174" fmla="*/ f142 1 f86"/>
                <a:gd name="f175" fmla="*/ f143 f81 1"/>
                <a:gd name="f176" fmla="*/ f144 f81 1"/>
                <a:gd name="f177" fmla="*/ f146 f82 1"/>
                <a:gd name="f178" fmla="*/ f145 f82 1"/>
                <a:gd name="f179" fmla="*/ f148 f81 1"/>
                <a:gd name="f180" fmla="*/ f149 f82 1"/>
                <a:gd name="f181" fmla="*/ f150 f81 1"/>
                <a:gd name="f182" fmla="*/ f151 f82 1"/>
                <a:gd name="f183" fmla="*/ f152 f81 1"/>
                <a:gd name="f184" fmla="*/ f153 f82 1"/>
                <a:gd name="f185" fmla="*/ f154 f81 1"/>
                <a:gd name="f186" fmla="*/ f155 f82 1"/>
                <a:gd name="f187" fmla="*/ f156 f81 1"/>
                <a:gd name="f188" fmla="*/ f157 f82 1"/>
                <a:gd name="f189" fmla="*/ f158 f81 1"/>
                <a:gd name="f190" fmla="*/ f159 f82 1"/>
                <a:gd name="f191" fmla="*/ f160 f81 1"/>
                <a:gd name="f192" fmla="*/ f161 f82 1"/>
                <a:gd name="f193" fmla="*/ f162 f81 1"/>
                <a:gd name="f194" fmla="*/ f163 f82 1"/>
                <a:gd name="f195" fmla="*/ f164 f81 1"/>
                <a:gd name="f196" fmla="*/ f165 f82 1"/>
                <a:gd name="f197" fmla="*/ f166 f81 1"/>
                <a:gd name="f198" fmla="*/ f167 f82 1"/>
                <a:gd name="f199" fmla="*/ f168 f82 1"/>
                <a:gd name="f200" fmla="*/ f169 f81 1"/>
                <a:gd name="f201" fmla="*/ f170 f82 1"/>
                <a:gd name="f202" fmla="*/ f171 f81 1"/>
                <a:gd name="f203" fmla="*/ f172 f81 1"/>
                <a:gd name="f204" fmla="*/ f173 f82 1"/>
                <a:gd name="f205" fmla="*/ f174 f81 1"/>
              </a:gdLst>
              <a:ahLst/>
              <a:cxnLst>
                <a:cxn ang="3cd4">
                  <a:pos x="hc" y="t"/>
                </a:cxn>
                <a:cxn ang="0">
                  <a:pos x="r" y="vc"/>
                </a:cxn>
                <a:cxn ang="cd4">
                  <a:pos x="hc" y="b"/>
                </a:cxn>
                <a:cxn ang="cd2">
                  <a:pos x="l" y="vc"/>
                </a:cxn>
                <a:cxn ang="f147">
                  <a:pos x="f179" y="f180"/>
                </a:cxn>
                <a:cxn ang="f147">
                  <a:pos x="f181" y="f182"/>
                </a:cxn>
                <a:cxn ang="f147">
                  <a:pos x="f183" y="f184"/>
                </a:cxn>
                <a:cxn ang="f147">
                  <a:pos x="f185" y="f186"/>
                </a:cxn>
                <a:cxn ang="f147">
                  <a:pos x="f187" y="f188"/>
                </a:cxn>
                <a:cxn ang="f147">
                  <a:pos x="f189" y="f190"/>
                </a:cxn>
                <a:cxn ang="f147">
                  <a:pos x="f191" y="f192"/>
                </a:cxn>
                <a:cxn ang="f147">
                  <a:pos x="f193" y="f194"/>
                </a:cxn>
                <a:cxn ang="f147">
                  <a:pos x="f195" y="f196"/>
                </a:cxn>
                <a:cxn ang="f147">
                  <a:pos x="f197" y="f198"/>
                </a:cxn>
                <a:cxn ang="f147">
                  <a:pos x="f195" y="f199"/>
                </a:cxn>
                <a:cxn ang="f147">
                  <a:pos x="f200" y="f201"/>
                </a:cxn>
                <a:cxn ang="f147">
                  <a:pos x="f202" y="f201"/>
                </a:cxn>
                <a:cxn ang="f147">
                  <a:pos x="f203" y="f204"/>
                </a:cxn>
                <a:cxn ang="f147">
                  <a:pos x="f205" y="f198"/>
                </a:cxn>
              </a:cxnLst>
              <a:rect l="f175" t="f178" r="f176" b="f177"/>
              <a:pathLst>
                <a:path w="206649" h="1233695">
                  <a:moveTo>
                    <a:pt x="f8" y="f9"/>
                  </a:moveTo>
                  <a:cubicBezTo>
                    <a:pt x="f8" y="f10"/>
                    <a:pt x="f11" y="f12"/>
                    <a:pt x="f13" y="f14"/>
                  </a:cubicBezTo>
                  <a:cubicBezTo>
                    <a:pt x="f15" y="f16"/>
                    <a:pt x="f17" y="f18"/>
                    <a:pt x="f19" y="f20"/>
                  </a:cubicBezTo>
                  <a:cubicBezTo>
                    <a:pt x="f21" y="f22"/>
                    <a:pt x="f23" y="f24"/>
                    <a:pt x="f25" y="f26"/>
                  </a:cubicBezTo>
                  <a:cubicBezTo>
                    <a:pt x="f27" y="f28"/>
                    <a:pt x="f29" y="f30"/>
                    <a:pt x="f5"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58" y="f60"/>
                  </a:cubicBezTo>
                  <a:cubicBezTo>
                    <a:pt x="f58" y="f61"/>
                    <a:pt x="f56" y="f62"/>
                    <a:pt x="f54" y="f63"/>
                  </a:cubicBezTo>
                  <a:cubicBezTo>
                    <a:pt x="f64" y="f65"/>
                    <a:pt x="f66" y="f67"/>
                    <a:pt x="f68" y="f5"/>
                  </a:cubicBezTo>
                  <a:lnTo>
                    <a:pt x="f69" y="f5"/>
                  </a:lnTo>
                  <a:cubicBezTo>
                    <a:pt x="f70" y="f71"/>
                    <a:pt x="f72" y="f73"/>
                    <a:pt x="f74" y="f75"/>
                  </a:cubicBezTo>
                  <a:cubicBezTo>
                    <a:pt x="f76" y="f77"/>
                    <a:pt x="f78" y="f79"/>
                    <a:pt x="f7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1" name="Freeform: Shape 489">
              <a:extLst>
                <a:ext uri="{FF2B5EF4-FFF2-40B4-BE49-F238E27FC236}">
                  <a16:creationId xmlns:a16="http://schemas.microsoft.com/office/drawing/2014/main" id="{CC005794-4275-B015-7A70-D28D478673A4}"/>
                </a:ext>
              </a:extLst>
            </p:cNvPr>
            <p:cNvSpPr/>
            <p:nvPr/>
          </p:nvSpPr>
          <p:spPr>
            <a:xfrm>
              <a:off x="5605372" y="1437811"/>
              <a:ext cx="189344" cy="390759"/>
            </a:xfrm>
            <a:custGeom>
              <a:avLst/>
              <a:gdLst>
                <a:gd name="f0" fmla="val 10800000"/>
                <a:gd name="f1" fmla="val 5400000"/>
                <a:gd name="f2" fmla="val 180"/>
                <a:gd name="f3" fmla="val w"/>
                <a:gd name="f4" fmla="val h"/>
                <a:gd name="f5" fmla="val 0"/>
                <a:gd name="f6" fmla="val 123345"/>
                <a:gd name="f7" fmla="val 254548"/>
                <a:gd name="f8" fmla="val 68249"/>
                <a:gd name="f9" fmla="val 167272"/>
                <a:gd name="f10" fmla="val 69490"/>
                <a:gd name="f11" fmla="val 169754"/>
                <a:gd name="f12" fmla="val 70731"/>
                <a:gd name="f13" fmla="val 172236"/>
                <a:gd name="f14" fmla="val 72055"/>
                <a:gd name="f15" fmla="val 174718"/>
                <a:gd name="f16" fmla="val 86118"/>
                <a:gd name="f17" fmla="val 202017"/>
                <a:gd name="f18" fmla="val 101257"/>
                <a:gd name="f19" fmla="val 228572"/>
                <a:gd name="f20" fmla="val 117471"/>
                <a:gd name="f21" fmla="val 254549"/>
                <a:gd name="f22" fmla="val 119457"/>
                <a:gd name="f23" fmla="val 252563"/>
                <a:gd name="f24" fmla="val 121360"/>
                <a:gd name="f25" fmla="val 250578"/>
                <a:gd name="f26" fmla="val 248510"/>
                <a:gd name="f27" fmla="val 107296"/>
                <a:gd name="f28" fmla="val 222782"/>
                <a:gd name="f29" fmla="val 92323"/>
                <a:gd name="f30" fmla="val 196392"/>
                <a:gd name="f31" fmla="val 78425"/>
                <a:gd name="f32" fmla="val 169341"/>
                <a:gd name="f33" fmla="val 77184"/>
                <a:gd name="f34" fmla="val 166859"/>
                <a:gd name="f35" fmla="val 75943"/>
                <a:gd name="f36" fmla="val 164377"/>
                <a:gd name="f37" fmla="val 74702"/>
                <a:gd name="f38" fmla="val 161812"/>
                <a:gd name="f39" fmla="val 63616"/>
                <a:gd name="f40" fmla="val 139725"/>
                <a:gd name="f41" fmla="val 53111"/>
                <a:gd name="f42" fmla="val 117306"/>
                <a:gd name="f43" fmla="val 43431"/>
                <a:gd name="f44" fmla="val 94473"/>
                <a:gd name="f45" fmla="val 30526"/>
                <a:gd name="f46" fmla="val 63865"/>
                <a:gd name="f47" fmla="val 19110"/>
                <a:gd name="f48" fmla="val 32925"/>
                <a:gd name="f49" fmla="val 9017"/>
                <a:gd name="f50" fmla="val 1489"/>
                <a:gd name="f51" fmla="val 6039"/>
                <a:gd name="f52" fmla="val 993"/>
                <a:gd name="f53" fmla="val 2979"/>
                <a:gd name="f54" fmla="val 496"/>
                <a:gd name="f55" fmla="val 10424"/>
                <a:gd name="f56" fmla="val 22419"/>
                <a:gd name="f57" fmla="val 65519"/>
                <a:gd name="f58" fmla="val 35986"/>
                <a:gd name="f59" fmla="val 97617"/>
                <a:gd name="f60" fmla="val 45996"/>
                <a:gd name="f61" fmla="val 121277"/>
                <a:gd name="f62" fmla="val 56833"/>
                <a:gd name="f63" fmla="val 144440"/>
                <a:gd name="f64" fmla="val 68332"/>
                <a:gd name="f65" fmla="+- 0 0 -90"/>
                <a:gd name="f66" fmla="*/ f3 1 123345"/>
                <a:gd name="f67" fmla="*/ f4 1 254548"/>
                <a:gd name="f68" fmla="+- f7 0 f5"/>
                <a:gd name="f69" fmla="+- f6 0 f5"/>
                <a:gd name="f70" fmla="*/ f65 f0 1"/>
                <a:gd name="f71" fmla="*/ f69 1 123345"/>
                <a:gd name="f72" fmla="*/ f68 1 254548"/>
                <a:gd name="f73" fmla="*/ 68249 f69 1"/>
                <a:gd name="f74" fmla="*/ 167272 f68 1"/>
                <a:gd name="f75" fmla="*/ 72055 f69 1"/>
                <a:gd name="f76" fmla="*/ 174718 f68 1"/>
                <a:gd name="f77" fmla="*/ 117471 f69 1"/>
                <a:gd name="f78" fmla="*/ 254549 f68 1"/>
                <a:gd name="f79" fmla="*/ 123345 f69 1"/>
                <a:gd name="f80" fmla="*/ 248510 f68 1"/>
                <a:gd name="f81" fmla="*/ 78425 f69 1"/>
                <a:gd name="f82" fmla="*/ 169341 f68 1"/>
                <a:gd name="f83" fmla="*/ 74702 f69 1"/>
                <a:gd name="f84" fmla="*/ 161812 f68 1"/>
                <a:gd name="f85" fmla="*/ 43431 f69 1"/>
                <a:gd name="f86" fmla="*/ 94473 f68 1"/>
                <a:gd name="f87" fmla="*/ 9017 f69 1"/>
                <a:gd name="f88" fmla="*/ 1489 f68 1"/>
                <a:gd name="f89" fmla="*/ 0 f69 1"/>
                <a:gd name="f90" fmla="*/ 0 f68 1"/>
                <a:gd name="f91" fmla="*/ 35986 f69 1"/>
                <a:gd name="f92" fmla="*/ 97617 f68 1"/>
                <a:gd name="f93" fmla="*/ 68332 f69 1"/>
                <a:gd name="f94" fmla="*/ f70 1 f2"/>
                <a:gd name="f95" fmla="*/ f73 1 123345"/>
                <a:gd name="f96" fmla="*/ f74 1 254548"/>
                <a:gd name="f97" fmla="*/ f75 1 123345"/>
                <a:gd name="f98" fmla="*/ f76 1 254548"/>
                <a:gd name="f99" fmla="*/ f77 1 123345"/>
                <a:gd name="f100" fmla="*/ f78 1 254548"/>
                <a:gd name="f101" fmla="*/ f79 1 123345"/>
                <a:gd name="f102" fmla="*/ f80 1 254548"/>
                <a:gd name="f103" fmla="*/ f81 1 123345"/>
                <a:gd name="f104" fmla="*/ f82 1 254548"/>
                <a:gd name="f105" fmla="*/ f83 1 123345"/>
                <a:gd name="f106" fmla="*/ f84 1 254548"/>
                <a:gd name="f107" fmla="*/ f85 1 123345"/>
                <a:gd name="f108" fmla="*/ f86 1 254548"/>
                <a:gd name="f109" fmla="*/ f87 1 123345"/>
                <a:gd name="f110" fmla="*/ f88 1 254548"/>
                <a:gd name="f111" fmla="*/ f89 1 123345"/>
                <a:gd name="f112" fmla="*/ f90 1 254548"/>
                <a:gd name="f113" fmla="*/ f91 1 123345"/>
                <a:gd name="f114" fmla="*/ f92 1 254548"/>
                <a:gd name="f115" fmla="*/ f93 1 123345"/>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1"/>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6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47"/>
                </a:cxn>
              </a:cxnLst>
              <a:rect l="f142" t="f145" r="f143" b="f144"/>
              <a:pathLst>
                <a:path w="123345" h="254548">
                  <a:moveTo>
                    <a:pt x="f8" y="f9"/>
                  </a:moveTo>
                  <a:cubicBezTo>
                    <a:pt x="f10" y="f11"/>
                    <a:pt x="f12" y="f13"/>
                    <a:pt x="f14" y="f15"/>
                  </a:cubicBezTo>
                  <a:cubicBezTo>
                    <a:pt x="f16" y="f17"/>
                    <a:pt x="f18" y="f19"/>
                    <a:pt x="f20" y="f21"/>
                  </a:cubicBezTo>
                  <a:cubicBezTo>
                    <a:pt x="f22" y="f23"/>
                    <a:pt x="f24" y="f25"/>
                    <a:pt x="f6"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 y="f5"/>
                  </a:cubicBezTo>
                  <a:cubicBezTo>
                    <a:pt x="f55" y="f48"/>
                    <a:pt x="f56" y="f57"/>
                    <a:pt x="f58" y="f59"/>
                  </a:cubicBezTo>
                  <a:cubicBezTo>
                    <a:pt x="f60" y="f61"/>
                    <a:pt x="f62" y="f63"/>
                    <a:pt x="f6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2" name="Freeform: Shape 490">
              <a:extLst>
                <a:ext uri="{FF2B5EF4-FFF2-40B4-BE49-F238E27FC236}">
                  <a16:creationId xmlns:a16="http://schemas.microsoft.com/office/drawing/2014/main" id="{E90164A9-44CF-F514-60A6-BDD037E0E935}"/>
                </a:ext>
              </a:extLst>
            </p:cNvPr>
            <p:cNvSpPr/>
            <p:nvPr/>
          </p:nvSpPr>
          <p:spPr>
            <a:xfrm>
              <a:off x="5525362" y="128"/>
              <a:ext cx="279257" cy="1426637"/>
            </a:xfrm>
            <a:custGeom>
              <a:avLst/>
              <a:gdLst>
                <a:gd name="f0" fmla="val 10800000"/>
                <a:gd name="f1" fmla="val 5400000"/>
                <a:gd name="f2" fmla="val 180"/>
                <a:gd name="f3" fmla="val w"/>
                <a:gd name="f4" fmla="val h"/>
                <a:gd name="f5" fmla="val 0"/>
                <a:gd name="f6" fmla="val 181914"/>
                <a:gd name="f7" fmla="val 929345"/>
                <a:gd name="f8" fmla="val 109695"/>
                <a:gd name="f9" fmla="val 113252"/>
                <a:gd name="f10" fmla="val 102167"/>
                <a:gd name="f11" fmla="val 128970"/>
                <a:gd name="f12" fmla="val 94970"/>
                <a:gd name="f13" fmla="val 144936"/>
                <a:gd name="f14" fmla="val 88104"/>
                <a:gd name="f15" fmla="val 161068"/>
                <a:gd name="f16" fmla="val 29616"/>
                <a:gd name="f17" fmla="val 299386"/>
                <a:gd name="f18" fmla="val 446225"/>
                <a:gd name="f19" fmla="val 597614"/>
                <a:gd name="f20" fmla="val 710783"/>
                <a:gd name="f21" fmla="val 16545"/>
                <a:gd name="f22" fmla="val 821471"/>
                <a:gd name="f23" fmla="val 49388"/>
                <a:gd name="f24" fmla="val 927857"/>
                <a:gd name="f25" fmla="val 52366"/>
                <a:gd name="f26" fmla="val 928353"/>
                <a:gd name="f27" fmla="val 55427"/>
                <a:gd name="f28" fmla="val 928850"/>
                <a:gd name="f29" fmla="val 58405"/>
                <a:gd name="f30" fmla="val 929346"/>
                <a:gd name="f31" fmla="val 25066"/>
                <a:gd name="f32" fmla="val 822546"/>
                <a:gd name="f33" fmla="val 8190"/>
                <a:gd name="f34" fmla="val 711362"/>
                <a:gd name="f35" fmla="val 447301"/>
                <a:gd name="f36" fmla="val 37640"/>
                <a:gd name="f37" fmla="val 301454"/>
                <a:gd name="f38" fmla="val 95714"/>
                <a:gd name="f39" fmla="val 164212"/>
                <a:gd name="f40" fmla="val 104318"/>
                <a:gd name="f41" fmla="val 143861"/>
                <a:gd name="f42" fmla="val 113583"/>
                <a:gd name="f43" fmla="val 123758"/>
                <a:gd name="f44" fmla="val 123345"/>
                <a:gd name="f45" fmla="val 104070"/>
                <a:gd name="f46" fmla="val 125744"/>
                <a:gd name="f47" fmla="val 99189"/>
                <a:gd name="f48" fmla="val 128143"/>
                <a:gd name="f49" fmla="val 94391"/>
                <a:gd name="f50" fmla="val 130542"/>
                <a:gd name="f51" fmla="val 89592"/>
                <a:gd name="f52" fmla="val 146260"/>
                <a:gd name="f53" fmla="val 58901"/>
                <a:gd name="f54" fmla="val 163384"/>
                <a:gd name="f55" fmla="val 29037"/>
                <a:gd name="f56" fmla="val 181915"/>
                <a:gd name="f57" fmla="val 172319"/>
                <a:gd name="f58" fmla="val 152299"/>
                <a:gd name="f59" fmla="val 31850"/>
                <a:gd name="f60" fmla="val 133851"/>
                <a:gd name="f61" fmla="val 64692"/>
                <a:gd name="f62" fmla="val 117058"/>
                <a:gd name="f63" fmla="val 98527"/>
                <a:gd name="f64" fmla="val 114659"/>
                <a:gd name="f65" fmla="val 103408"/>
                <a:gd name="f66" fmla="val 112177"/>
                <a:gd name="f67" fmla="val 108289"/>
                <a:gd name="f68" fmla="val 109778"/>
                <a:gd name="f69" fmla="+- 0 0 -90"/>
                <a:gd name="f70" fmla="*/ f3 1 181914"/>
                <a:gd name="f71" fmla="*/ f4 1 929345"/>
                <a:gd name="f72" fmla="+- f7 0 f5"/>
                <a:gd name="f73" fmla="+- f6 0 f5"/>
                <a:gd name="f74" fmla="*/ f69 f0 1"/>
                <a:gd name="f75" fmla="*/ f73 1 181914"/>
                <a:gd name="f76" fmla="*/ f72 1 929345"/>
                <a:gd name="f77" fmla="*/ 109695 f73 1"/>
                <a:gd name="f78" fmla="*/ 113252 f72 1"/>
                <a:gd name="f79" fmla="*/ 88104 f73 1"/>
                <a:gd name="f80" fmla="*/ 161068 f72 1"/>
                <a:gd name="f81" fmla="*/ 0 f73 1"/>
                <a:gd name="f82" fmla="*/ 597614 f72 1"/>
                <a:gd name="f83" fmla="*/ 49388 f73 1"/>
                <a:gd name="f84" fmla="*/ 927857 f72 1"/>
                <a:gd name="f85" fmla="*/ 58405 f73 1"/>
                <a:gd name="f86" fmla="*/ 929346 f72 1"/>
                <a:gd name="f87" fmla="*/ 8190 f73 1"/>
                <a:gd name="f88" fmla="*/ 95714 f73 1"/>
                <a:gd name="f89" fmla="*/ 164212 f72 1"/>
                <a:gd name="f90" fmla="*/ 123345 f73 1"/>
                <a:gd name="f91" fmla="*/ 104070 f72 1"/>
                <a:gd name="f92" fmla="*/ 130542 f73 1"/>
                <a:gd name="f93" fmla="*/ 89592 f72 1"/>
                <a:gd name="f94" fmla="*/ 181915 f73 1"/>
                <a:gd name="f95" fmla="*/ 0 f72 1"/>
                <a:gd name="f96" fmla="*/ 172319 f73 1"/>
                <a:gd name="f97" fmla="*/ 117058 f73 1"/>
                <a:gd name="f98" fmla="*/ 98527 f72 1"/>
                <a:gd name="f99" fmla="*/ 109778 f73 1"/>
                <a:gd name="f100" fmla="*/ f74 1 f2"/>
                <a:gd name="f101" fmla="*/ f77 1 181914"/>
                <a:gd name="f102" fmla="*/ f78 1 929345"/>
                <a:gd name="f103" fmla="*/ f79 1 181914"/>
                <a:gd name="f104" fmla="*/ f80 1 929345"/>
                <a:gd name="f105" fmla="*/ f81 1 181914"/>
                <a:gd name="f106" fmla="*/ f82 1 929345"/>
                <a:gd name="f107" fmla="*/ f83 1 181914"/>
                <a:gd name="f108" fmla="*/ f84 1 929345"/>
                <a:gd name="f109" fmla="*/ f85 1 181914"/>
                <a:gd name="f110" fmla="*/ f86 1 929345"/>
                <a:gd name="f111" fmla="*/ f87 1 181914"/>
                <a:gd name="f112" fmla="*/ f88 1 181914"/>
                <a:gd name="f113" fmla="*/ f89 1 929345"/>
                <a:gd name="f114" fmla="*/ f90 1 181914"/>
                <a:gd name="f115" fmla="*/ f91 1 929345"/>
                <a:gd name="f116" fmla="*/ f92 1 181914"/>
                <a:gd name="f117" fmla="*/ f93 1 929345"/>
                <a:gd name="f118" fmla="*/ f94 1 181914"/>
                <a:gd name="f119" fmla="*/ f95 1 929345"/>
                <a:gd name="f120" fmla="*/ f96 1 181914"/>
                <a:gd name="f121" fmla="*/ f97 1 181914"/>
                <a:gd name="f122" fmla="*/ f98 1 929345"/>
                <a:gd name="f123" fmla="*/ f99 1 181914"/>
                <a:gd name="f124" fmla="*/ f5 1 f75"/>
                <a:gd name="f125" fmla="*/ f6 1 f75"/>
                <a:gd name="f126" fmla="*/ f5 1 f76"/>
                <a:gd name="f127" fmla="*/ f7 1 f76"/>
                <a:gd name="f128" fmla="+- f100 0 f1"/>
                <a:gd name="f129" fmla="*/ f101 1 f75"/>
                <a:gd name="f130" fmla="*/ f102 1 f76"/>
                <a:gd name="f131" fmla="*/ f103 1 f75"/>
                <a:gd name="f132" fmla="*/ f104 1 f76"/>
                <a:gd name="f133" fmla="*/ f105 1 f75"/>
                <a:gd name="f134" fmla="*/ f106 1 f76"/>
                <a:gd name="f135" fmla="*/ f107 1 f75"/>
                <a:gd name="f136" fmla="*/ f108 1 f76"/>
                <a:gd name="f137" fmla="*/ f109 1 f75"/>
                <a:gd name="f138" fmla="*/ f110 1 f76"/>
                <a:gd name="f139" fmla="*/ f111 1 f75"/>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5"/>
                <a:gd name="f150" fmla="*/ f122 1 f76"/>
                <a:gd name="f151" fmla="*/ f123 1 f75"/>
                <a:gd name="f152" fmla="*/ f124 f70 1"/>
                <a:gd name="f153" fmla="*/ f125 f70 1"/>
                <a:gd name="f154" fmla="*/ f127 f71 1"/>
                <a:gd name="f155" fmla="*/ f126 f71 1"/>
                <a:gd name="f156" fmla="*/ f129 f70 1"/>
                <a:gd name="f157" fmla="*/ f130 f71 1"/>
                <a:gd name="f158" fmla="*/ f131 f70 1"/>
                <a:gd name="f159" fmla="*/ f132 f71 1"/>
                <a:gd name="f160" fmla="*/ f133 f70 1"/>
                <a:gd name="f161" fmla="*/ f134 f71 1"/>
                <a:gd name="f162" fmla="*/ f135 f70 1"/>
                <a:gd name="f163" fmla="*/ f136 f71 1"/>
                <a:gd name="f164" fmla="*/ f137 f70 1"/>
                <a:gd name="f165" fmla="*/ f138 f71 1"/>
                <a:gd name="f166" fmla="*/ f139 f70 1"/>
                <a:gd name="f167" fmla="*/ f140 f70 1"/>
                <a:gd name="f168" fmla="*/ f141 f71 1"/>
                <a:gd name="f169" fmla="*/ f142 f70 1"/>
                <a:gd name="f170" fmla="*/ f143 f71 1"/>
                <a:gd name="f171" fmla="*/ f144 f70 1"/>
                <a:gd name="f172" fmla="*/ f145 f71 1"/>
                <a:gd name="f173" fmla="*/ f146 f70 1"/>
                <a:gd name="f174" fmla="*/ f147 f71 1"/>
                <a:gd name="f175" fmla="*/ f148 f70 1"/>
                <a:gd name="f176" fmla="*/ f149 f70 1"/>
                <a:gd name="f177" fmla="*/ f150 f71 1"/>
                <a:gd name="f178" fmla="*/ f151 f70 1"/>
              </a:gdLst>
              <a:ahLst/>
              <a:cxnLst>
                <a:cxn ang="3cd4">
                  <a:pos x="hc" y="t"/>
                </a:cxn>
                <a:cxn ang="0">
                  <a:pos x="r" y="vc"/>
                </a:cxn>
                <a:cxn ang="cd4">
                  <a:pos x="hc" y="b"/>
                </a:cxn>
                <a:cxn ang="cd2">
                  <a:pos x="l" y="vc"/>
                </a:cxn>
                <a:cxn ang="f128">
                  <a:pos x="f156" y="f157"/>
                </a:cxn>
                <a:cxn ang="f128">
                  <a:pos x="f158" y="f159"/>
                </a:cxn>
                <a:cxn ang="f128">
                  <a:pos x="f160" y="f161"/>
                </a:cxn>
                <a:cxn ang="f128">
                  <a:pos x="f162" y="f163"/>
                </a:cxn>
                <a:cxn ang="f128">
                  <a:pos x="f164" y="f165"/>
                </a:cxn>
                <a:cxn ang="f128">
                  <a:pos x="f166" y="f161"/>
                </a:cxn>
                <a:cxn ang="f128">
                  <a:pos x="f167" y="f168"/>
                </a:cxn>
                <a:cxn ang="f128">
                  <a:pos x="f169" y="f170"/>
                </a:cxn>
                <a:cxn ang="f128">
                  <a:pos x="f171" y="f172"/>
                </a:cxn>
                <a:cxn ang="f128">
                  <a:pos x="f173" y="f174"/>
                </a:cxn>
                <a:cxn ang="f128">
                  <a:pos x="f175" y="f174"/>
                </a:cxn>
                <a:cxn ang="f128">
                  <a:pos x="f176" y="f177"/>
                </a:cxn>
                <a:cxn ang="f128">
                  <a:pos x="f178" y="f157"/>
                </a:cxn>
              </a:cxnLst>
              <a:rect l="f152" t="f155" r="f153" b="f154"/>
              <a:pathLst>
                <a:path w="181914" h="929345">
                  <a:moveTo>
                    <a:pt x="f8" y="f9"/>
                  </a:moveTo>
                  <a:cubicBezTo>
                    <a:pt x="f10" y="f11"/>
                    <a:pt x="f12" y="f13"/>
                    <a:pt x="f14" y="f15"/>
                  </a:cubicBezTo>
                  <a:cubicBezTo>
                    <a:pt x="f16" y="f17"/>
                    <a:pt x="f5" y="f18"/>
                    <a:pt x="f5" y="f19"/>
                  </a:cubicBezTo>
                  <a:cubicBezTo>
                    <a:pt x="f5" y="f20"/>
                    <a:pt x="f21" y="f22"/>
                    <a:pt x="f23" y="f24"/>
                  </a:cubicBezTo>
                  <a:cubicBezTo>
                    <a:pt x="f25" y="f26"/>
                    <a:pt x="f27" y="f28"/>
                    <a:pt x="f29" y="f30"/>
                  </a:cubicBezTo>
                  <a:cubicBezTo>
                    <a:pt x="f31" y="f32"/>
                    <a:pt x="f33" y="f34"/>
                    <a:pt x="f33" y="f19"/>
                  </a:cubicBezTo>
                  <a:cubicBezTo>
                    <a:pt x="f33" y="f35"/>
                    <a:pt x="f36" y="f37"/>
                    <a:pt x="f38" y="f39"/>
                  </a:cubicBezTo>
                  <a:cubicBezTo>
                    <a:pt x="f40" y="f41"/>
                    <a:pt x="f42" y="f43"/>
                    <a:pt x="f44" y="f45"/>
                  </a:cubicBezTo>
                  <a:cubicBezTo>
                    <a:pt x="f46" y="f47"/>
                    <a:pt x="f48" y="f49"/>
                    <a:pt x="f50" y="f51"/>
                  </a:cubicBezTo>
                  <a:cubicBezTo>
                    <a:pt x="f52" y="f53"/>
                    <a:pt x="f54" y="f55"/>
                    <a:pt x="f56" y="f5"/>
                  </a:cubicBezTo>
                  <a:lnTo>
                    <a:pt x="f57" y="f5"/>
                  </a:lnTo>
                  <a:cubicBezTo>
                    <a:pt x="f58" y="f59"/>
                    <a:pt x="f60" y="f61"/>
                    <a:pt x="f62" y="f63"/>
                  </a:cubicBezTo>
                  <a:cubicBezTo>
                    <a:pt x="f64" y="f65"/>
                    <a:pt x="f66" y="f67"/>
                    <a:pt x="f6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3" name="Freeform: Shape 491">
              <a:extLst>
                <a:ext uri="{FF2B5EF4-FFF2-40B4-BE49-F238E27FC236}">
                  <a16:creationId xmlns:a16="http://schemas.microsoft.com/office/drawing/2014/main" id="{011A864D-F70A-93F4-11AF-4CCDE0F8C41A}"/>
                </a:ext>
              </a:extLst>
            </p:cNvPr>
            <p:cNvSpPr/>
            <p:nvPr/>
          </p:nvSpPr>
          <p:spPr>
            <a:xfrm>
              <a:off x="3441664" y="3972464"/>
              <a:ext cx="255638" cy="71999"/>
            </a:xfrm>
            <a:custGeom>
              <a:avLst/>
              <a:gdLst>
                <a:gd name="f0" fmla="val 10800000"/>
                <a:gd name="f1" fmla="val 5400000"/>
                <a:gd name="f2" fmla="val 180"/>
                <a:gd name="f3" fmla="val w"/>
                <a:gd name="f4" fmla="val h"/>
                <a:gd name="f5" fmla="val 0"/>
                <a:gd name="f6" fmla="val 166527"/>
                <a:gd name="f7" fmla="val 46905"/>
                <a:gd name="f8" fmla="val 1323"/>
                <a:gd name="f9" fmla="val 46906"/>
                <a:gd name="f10" fmla="val 55426"/>
                <a:gd name="f11" fmla="val 38633"/>
                <a:gd name="f12" fmla="val 108785"/>
                <a:gd name="f13" fmla="val 26472"/>
                <a:gd name="f14" fmla="val 161068"/>
                <a:gd name="f15" fmla="val 10341"/>
                <a:gd name="f16" fmla="val 162888"/>
                <a:gd name="f17" fmla="val 6949"/>
                <a:gd name="f18" fmla="val 164708"/>
                <a:gd name="f19" fmla="val 3475"/>
                <a:gd name="f20" fmla="val 112094"/>
                <a:gd name="f21" fmla="val 17207"/>
                <a:gd name="f22" fmla="val 56502"/>
                <a:gd name="f23" fmla="val 30195"/>
                <a:gd name="f24" fmla="val 38799"/>
                <a:gd name="f25" fmla="val 414"/>
                <a:gd name="f26" fmla="val 41446"/>
                <a:gd name="f27" fmla="val 827"/>
                <a:gd name="f28" fmla="val 44176"/>
                <a:gd name="f29" fmla="val 46823"/>
                <a:gd name="f30" fmla="+- 0 0 -90"/>
                <a:gd name="f31" fmla="*/ f3 1 166527"/>
                <a:gd name="f32" fmla="*/ f4 1 46905"/>
                <a:gd name="f33" fmla="+- f7 0 f5"/>
                <a:gd name="f34" fmla="+- f6 0 f5"/>
                <a:gd name="f35" fmla="*/ f30 f0 1"/>
                <a:gd name="f36" fmla="*/ f34 1 166527"/>
                <a:gd name="f37" fmla="*/ f33 1 46905"/>
                <a:gd name="f38" fmla="*/ 1323 f34 1"/>
                <a:gd name="f39" fmla="*/ 46906 f33 1"/>
                <a:gd name="f40" fmla="*/ 161068 f34 1"/>
                <a:gd name="f41" fmla="*/ 10341 f33 1"/>
                <a:gd name="f42" fmla="*/ 166527 f34 1"/>
                <a:gd name="f43" fmla="*/ 0 f33 1"/>
                <a:gd name="f44" fmla="*/ 0 f34 1"/>
                <a:gd name="f45" fmla="*/ 38799 f33 1"/>
                <a:gd name="f46" fmla="*/ 46823 f33 1"/>
                <a:gd name="f47" fmla="*/ f35 1 f2"/>
                <a:gd name="f48" fmla="*/ f38 1 166527"/>
                <a:gd name="f49" fmla="*/ f39 1 46905"/>
                <a:gd name="f50" fmla="*/ f40 1 166527"/>
                <a:gd name="f51" fmla="*/ f41 1 46905"/>
                <a:gd name="f52" fmla="*/ f42 1 166527"/>
                <a:gd name="f53" fmla="*/ f43 1 46905"/>
                <a:gd name="f54" fmla="*/ f44 1 166527"/>
                <a:gd name="f55" fmla="*/ f45 1 46905"/>
                <a:gd name="f56" fmla="*/ f46 1 46905"/>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66527" h="46905">
                  <a:moveTo>
                    <a:pt x="f8" y="f9"/>
                  </a:moveTo>
                  <a:cubicBezTo>
                    <a:pt x="f10" y="f11"/>
                    <a:pt x="f12" y="f13"/>
                    <a:pt x="f14" y="f15"/>
                  </a:cubicBezTo>
                  <a:cubicBezTo>
                    <a:pt x="f16" y="f17"/>
                    <a:pt x="f18" y="f19"/>
                    <a:pt x="f6" y="f5"/>
                  </a:cubicBezTo>
                  <a:cubicBezTo>
                    <a:pt x="f20" y="f21"/>
                    <a:pt x="f22" y="f23"/>
                    <a:pt x="f5" y="f24"/>
                  </a:cubicBezTo>
                  <a:cubicBezTo>
                    <a:pt x="f25" y="f26"/>
                    <a:pt x="f27" y="f28"/>
                    <a:pt x="f8"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4" name="Freeform: Shape 492">
              <a:extLst>
                <a:ext uri="{FF2B5EF4-FFF2-40B4-BE49-F238E27FC236}">
                  <a16:creationId xmlns:a16="http://schemas.microsoft.com/office/drawing/2014/main" id="{11D0AB2D-0B22-FA3A-B21A-A13F7BFE525F}"/>
                </a:ext>
              </a:extLst>
            </p:cNvPr>
            <p:cNvSpPr/>
            <p:nvPr/>
          </p:nvSpPr>
          <p:spPr>
            <a:xfrm>
              <a:off x="1648141" y="1541696"/>
              <a:ext cx="23116" cy="26417"/>
            </a:xfrm>
            <a:custGeom>
              <a:avLst/>
              <a:gdLst>
                <a:gd name="f0" fmla="val 10800000"/>
                <a:gd name="f1" fmla="val 5400000"/>
                <a:gd name="f2" fmla="val 180"/>
                <a:gd name="f3" fmla="val w"/>
                <a:gd name="f4" fmla="val h"/>
                <a:gd name="f5" fmla="val 0"/>
                <a:gd name="f6" fmla="val 15056"/>
                <a:gd name="f7" fmla="val 17206"/>
                <a:gd name="f8" fmla="val 6039"/>
                <a:gd name="f9" fmla="val 17207"/>
                <a:gd name="f10" fmla="val 8935"/>
                <a:gd name="f11" fmla="val 11416"/>
                <a:gd name="f12" fmla="val 11995"/>
                <a:gd name="f13" fmla="val 5708"/>
                <a:gd name="f14" fmla="val 11334"/>
                <a:gd name="f15" fmla="val 1158"/>
                <a:gd name="f16" fmla="val 7694"/>
                <a:gd name="f17" fmla="val 2399"/>
                <a:gd name="f18" fmla="val 3971"/>
                <a:gd name="f19" fmla="val 3557"/>
                <a:gd name="f20" fmla="val 2647"/>
                <a:gd name="f21" fmla="val 6122"/>
                <a:gd name="f22" fmla="val 1241"/>
                <a:gd name="f23" fmla="val 8603"/>
                <a:gd name="f24" fmla="val 11168"/>
                <a:gd name="f25" fmla="val 2068"/>
                <a:gd name="f26" fmla="val 13153"/>
                <a:gd name="f27" fmla="val 4054"/>
                <a:gd name="f28" fmla="val 15139"/>
                <a:gd name="f29" fmla="val 17124"/>
                <a:gd name="f30" fmla="+- 0 0 -90"/>
                <a:gd name="f31" fmla="*/ f3 1 15056"/>
                <a:gd name="f32" fmla="*/ f4 1 17206"/>
                <a:gd name="f33" fmla="+- f7 0 f5"/>
                <a:gd name="f34" fmla="+- f6 0 f5"/>
                <a:gd name="f35" fmla="*/ f30 f0 1"/>
                <a:gd name="f36" fmla="*/ f34 1 15056"/>
                <a:gd name="f37" fmla="*/ f33 1 17206"/>
                <a:gd name="f38" fmla="*/ 6039 f34 1"/>
                <a:gd name="f39" fmla="*/ 17207 f33 1"/>
                <a:gd name="f40" fmla="*/ 15056 f34 1"/>
                <a:gd name="f41" fmla="*/ 0 f33 1"/>
                <a:gd name="f42" fmla="*/ 3971 f34 1"/>
                <a:gd name="f43" fmla="*/ 3557 f33 1"/>
                <a:gd name="f44" fmla="*/ 0 f34 1"/>
                <a:gd name="f45" fmla="*/ 11168 f33 1"/>
                <a:gd name="f46" fmla="*/ 6122 f34 1"/>
                <a:gd name="f47" fmla="*/ 17124 f33 1"/>
                <a:gd name="f48" fmla="*/ f35 1 f2"/>
                <a:gd name="f49" fmla="*/ f38 1 15056"/>
                <a:gd name="f50" fmla="*/ f39 1 17206"/>
                <a:gd name="f51" fmla="*/ f40 1 15056"/>
                <a:gd name="f52" fmla="*/ f41 1 17206"/>
                <a:gd name="f53" fmla="*/ f42 1 15056"/>
                <a:gd name="f54" fmla="*/ f43 1 17206"/>
                <a:gd name="f55" fmla="*/ f44 1 15056"/>
                <a:gd name="f56" fmla="*/ f45 1 17206"/>
                <a:gd name="f57" fmla="*/ f46 1 15056"/>
                <a:gd name="f58" fmla="*/ f47 1 17206"/>
                <a:gd name="f59" fmla="*/ f5 1 f36"/>
                <a:gd name="f60" fmla="*/ f6 1 f36"/>
                <a:gd name="f61" fmla="*/ f5 1 f37"/>
                <a:gd name="f62" fmla="*/ f7 1 f37"/>
                <a:gd name="f63" fmla="+- f48 0 f1"/>
                <a:gd name="f64" fmla="*/ f49 1 f36"/>
                <a:gd name="f65" fmla="*/ f50 1 f37"/>
                <a:gd name="f66" fmla="*/ f51 1 f36"/>
                <a:gd name="f67" fmla="*/ f52 1 f37"/>
                <a:gd name="f68" fmla="*/ f53 1 f36"/>
                <a:gd name="f69" fmla="*/ f54 1 f37"/>
                <a:gd name="f70" fmla="*/ f55 1 f36"/>
                <a:gd name="f71" fmla="*/ f56 1 f37"/>
                <a:gd name="f72" fmla="*/ f57 1 f36"/>
                <a:gd name="f73" fmla="*/ f58 1 f37"/>
                <a:gd name="f74" fmla="*/ f59 f31 1"/>
                <a:gd name="f75" fmla="*/ f60 f31 1"/>
                <a:gd name="f76" fmla="*/ f62 f32 1"/>
                <a:gd name="f77" fmla="*/ f61 f32 1"/>
                <a:gd name="f78" fmla="*/ f64 f31 1"/>
                <a:gd name="f79" fmla="*/ f65 f32 1"/>
                <a:gd name="f80" fmla="*/ f66 f31 1"/>
                <a:gd name="f81" fmla="*/ f67 f32 1"/>
                <a:gd name="f82" fmla="*/ f68 f31 1"/>
                <a:gd name="f83" fmla="*/ f69 f32 1"/>
                <a:gd name="f84" fmla="*/ f70 f31 1"/>
                <a:gd name="f85" fmla="*/ f71 f32 1"/>
                <a:gd name="f86" fmla="*/ f72 f31 1"/>
                <a:gd name="f87" fmla="*/ f73 f32 1"/>
              </a:gdLst>
              <a:ahLst/>
              <a:cxnLst>
                <a:cxn ang="3cd4">
                  <a:pos x="hc" y="t"/>
                </a:cxn>
                <a:cxn ang="0">
                  <a:pos x="r" y="vc"/>
                </a:cxn>
                <a:cxn ang="cd4">
                  <a:pos x="hc" y="b"/>
                </a:cxn>
                <a:cxn ang="cd2">
                  <a:pos x="l" y="vc"/>
                </a:cxn>
                <a:cxn ang="f63">
                  <a:pos x="f78" y="f79"/>
                </a:cxn>
                <a:cxn ang="f63">
                  <a:pos x="f80" y="f81"/>
                </a:cxn>
                <a:cxn ang="f63">
                  <a:pos x="f82" y="f83"/>
                </a:cxn>
                <a:cxn ang="f63">
                  <a:pos x="f84" y="f85"/>
                </a:cxn>
                <a:cxn ang="f63">
                  <a:pos x="f86" y="f87"/>
                </a:cxn>
              </a:cxnLst>
              <a:rect l="f74" t="f77" r="f75" b="f76"/>
              <a:pathLst>
                <a:path w="15056" h="17206">
                  <a:moveTo>
                    <a:pt x="f8" y="f9"/>
                  </a:moveTo>
                  <a:cubicBezTo>
                    <a:pt x="f10" y="f11"/>
                    <a:pt x="f12" y="f13"/>
                    <a:pt x="f6" y="f5"/>
                  </a:cubicBezTo>
                  <a:cubicBezTo>
                    <a:pt x="f14" y="f15"/>
                    <a:pt x="f16" y="f17"/>
                    <a:pt x="f18" y="f19"/>
                  </a:cubicBezTo>
                  <a:cubicBezTo>
                    <a:pt x="f20" y="f21"/>
                    <a:pt x="f22" y="f23"/>
                    <a:pt x="f5" y="f24"/>
                  </a:cubicBezTo>
                  <a:cubicBezTo>
                    <a:pt x="f25" y="f26"/>
                    <a:pt x="f27" y="f28"/>
                    <a:pt x="f21"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5" name="Freeform: Shape 493">
              <a:extLst>
                <a:ext uri="{FF2B5EF4-FFF2-40B4-BE49-F238E27FC236}">
                  <a16:creationId xmlns:a16="http://schemas.microsoft.com/office/drawing/2014/main" id="{BB9B313B-4911-8DBB-9D4B-8E00CC70A389}"/>
                </a:ext>
              </a:extLst>
            </p:cNvPr>
            <p:cNvSpPr/>
            <p:nvPr/>
          </p:nvSpPr>
          <p:spPr>
            <a:xfrm>
              <a:off x="2856228" y="620740"/>
              <a:ext cx="1516422" cy="490191"/>
            </a:xfrm>
            <a:custGeom>
              <a:avLst/>
              <a:gdLst>
                <a:gd name="f0" fmla="val 10800000"/>
                <a:gd name="f1" fmla="val 5400000"/>
                <a:gd name="f2" fmla="val 180"/>
                <a:gd name="f3" fmla="val w"/>
                <a:gd name="f4" fmla="val h"/>
                <a:gd name="f5" fmla="val 0"/>
                <a:gd name="f6" fmla="val 987833"/>
                <a:gd name="f7" fmla="val 319323"/>
                <a:gd name="f8" fmla="val 645347"/>
                <a:gd name="f9" fmla="val 95631"/>
                <a:gd name="f10" fmla="val 771422"/>
                <a:gd name="f11" fmla="val 148990"/>
                <a:gd name="f12" fmla="val 885253"/>
                <a:gd name="f13" fmla="val 224188"/>
                <a:gd name="f14" fmla="val 984028"/>
                <a:gd name="f15" fmla="val 985351"/>
                <a:gd name="f16" fmla="val 316759"/>
                <a:gd name="f17" fmla="val 986593"/>
                <a:gd name="f18" fmla="val 314194"/>
                <a:gd name="f19" fmla="val 987834"/>
                <a:gd name="f20" fmla="val 311630"/>
                <a:gd name="f21" fmla="val 888727"/>
                <a:gd name="f22" fmla="val 216577"/>
                <a:gd name="f23" fmla="val 774731"/>
                <a:gd name="f24" fmla="val 141462"/>
                <a:gd name="f25" fmla="val 648491"/>
                <a:gd name="f26" fmla="val 88103"/>
                <a:gd name="f27" fmla="val 510172"/>
                <a:gd name="f28" fmla="val 29616"/>
                <a:gd name="f29" fmla="val 363333"/>
                <a:gd name="f30" fmla="val 211944"/>
                <a:gd name="f31" fmla="val 140138"/>
                <a:gd name="f32" fmla="val 69325"/>
                <a:gd name="f33" fmla="val 6784"/>
                <a:gd name="f34" fmla="val 20020"/>
                <a:gd name="f35" fmla="val 22750"/>
                <a:gd name="f36" fmla="val 25562"/>
                <a:gd name="f37" fmla="val 83"/>
                <a:gd name="f38" fmla="val 28292"/>
                <a:gd name="f39" fmla="val 69407"/>
                <a:gd name="f40" fmla="val 14973"/>
                <a:gd name="f41" fmla="val 8190"/>
                <a:gd name="f42" fmla="val 362258"/>
                <a:gd name="f43" fmla="val 508104"/>
                <a:gd name="f44" fmla="val 37640"/>
                <a:gd name="f45" fmla="val 95714"/>
                <a:gd name="f46" fmla="+- 0 0 -90"/>
                <a:gd name="f47" fmla="*/ f3 1 987833"/>
                <a:gd name="f48" fmla="*/ f4 1 319323"/>
                <a:gd name="f49" fmla="+- f7 0 f5"/>
                <a:gd name="f50" fmla="+- f6 0 f5"/>
                <a:gd name="f51" fmla="*/ f46 f0 1"/>
                <a:gd name="f52" fmla="*/ f50 1 987833"/>
                <a:gd name="f53" fmla="*/ f49 1 319323"/>
                <a:gd name="f54" fmla="*/ 645347 f50 1"/>
                <a:gd name="f55" fmla="*/ 95631 f49 1"/>
                <a:gd name="f56" fmla="*/ 984028 f50 1"/>
                <a:gd name="f57" fmla="*/ 319323 f49 1"/>
                <a:gd name="f58" fmla="*/ 987834 f50 1"/>
                <a:gd name="f59" fmla="*/ 311630 f49 1"/>
                <a:gd name="f60" fmla="*/ 648491 f50 1"/>
                <a:gd name="f61" fmla="*/ 88103 f49 1"/>
                <a:gd name="f62" fmla="*/ 211944 f50 1"/>
                <a:gd name="f63" fmla="*/ 0 f49 1"/>
                <a:gd name="f64" fmla="*/ 0 f50 1"/>
                <a:gd name="f65" fmla="*/ 20020 f49 1"/>
                <a:gd name="f66" fmla="*/ 83 f50 1"/>
                <a:gd name="f67" fmla="*/ 28292 f49 1"/>
                <a:gd name="f68" fmla="*/ 8190 f49 1"/>
                <a:gd name="f69" fmla="*/ 95714 f49 1"/>
                <a:gd name="f70" fmla="*/ f51 1 f2"/>
                <a:gd name="f71" fmla="*/ f54 1 987833"/>
                <a:gd name="f72" fmla="*/ f55 1 319323"/>
                <a:gd name="f73" fmla="*/ f56 1 987833"/>
                <a:gd name="f74" fmla="*/ f57 1 319323"/>
                <a:gd name="f75" fmla="*/ f58 1 987833"/>
                <a:gd name="f76" fmla="*/ f59 1 319323"/>
                <a:gd name="f77" fmla="*/ f60 1 987833"/>
                <a:gd name="f78" fmla="*/ f61 1 319323"/>
                <a:gd name="f79" fmla="*/ f62 1 987833"/>
                <a:gd name="f80" fmla="*/ f63 1 319323"/>
                <a:gd name="f81" fmla="*/ f64 1 987833"/>
                <a:gd name="f82" fmla="*/ f65 1 319323"/>
                <a:gd name="f83" fmla="*/ f66 1 987833"/>
                <a:gd name="f84" fmla="*/ f67 1 319323"/>
                <a:gd name="f85" fmla="*/ f68 1 319323"/>
                <a:gd name="f86" fmla="*/ f69 1 319323"/>
                <a:gd name="f87" fmla="*/ f5 1 f52"/>
                <a:gd name="f88" fmla="*/ f6 1 f52"/>
                <a:gd name="f89" fmla="*/ f5 1 f53"/>
                <a:gd name="f90" fmla="*/ f7 1 f53"/>
                <a:gd name="f91" fmla="+- f70 0 f1"/>
                <a:gd name="f92" fmla="*/ f71 1 f52"/>
                <a:gd name="f93" fmla="*/ f72 1 f53"/>
                <a:gd name="f94" fmla="*/ f73 1 f52"/>
                <a:gd name="f95" fmla="*/ f74 1 f53"/>
                <a:gd name="f96" fmla="*/ f75 1 f52"/>
                <a:gd name="f97" fmla="*/ f76 1 f53"/>
                <a:gd name="f98" fmla="*/ f77 1 f52"/>
                <a:gd name="f99" fmla="*/ f78 1 f53"/>
                <a:gd name="f100" fmla="*/ f79 1 f52"/>
                <a:gd name="f101" fmla="*/ f80 1 f53"/>
                <a:gd name="f102" fmla="*/ f81 1 f52"/>
                <a:gd name="f103" fmla="*/ f82 1 f53"/>
                <a:gd name="f104" fmla="*/ f83 1 f52"/>
                <a:gd name="f105" fmla="*/ f84 1 f53"/>
                <a:gd name="f106" fmla="*/ f85 1 f53"/>
                <a:gd name="f107" fmla="*/ f86 1 f53"/>
                <a:gd name="f108" fmla="*/ f87 f47 1"/>
                <a:gd name="f109" fmla="*/ f88 f47 1"/>
                <a:gd name="f110" fmla="*/ f90 f48 1"/>
                <a:gd name="f111" fmla="*/ f89 f48 1"/>
                <a:gd name="f112" fmla="*/ f92 f47 1"/>
                <a:gd name="f113" fmla="*/ f93 f48 1"/>
                <a:gd name="f114" fmla="*/ f94 f47 1"/>
                <a:gd name="f115" fmla="*/ f95 f48 1"/>
                <a:gd name="f116" fmla="*/ f96 f47 1"/>
                <a:gd name="f117" fmla="*/ f97 f48 1"/>
                <a:gd name="f118" fmla="*/ f98 f47 1"/>
                <a:gd name="f119" fmla="*/ f99 f48 1"/>
                <a:gd name="f120" fmla="*/ f100 f47 1"/>
                <a:gd name="f121" fmla="*/ f101 f48 1"/>
                <a:gd name="f122" fmla="*/ f102 f47 1"/>
                <a:gd name="f123" fmla="*/ f103 f48 1"/>
                <a:gd name="f124" fmla="*/ f104 f47 1"/>
                <a:gd name="f125" fmla="*/ f105 f48 1"/>
                <a:gd name="f126" fmla="*/ f106 f48 1"/>
                <a:gd name="f127" fmla="*/ f107 f48 1"/>
              </a:gdLst>
              <a:ahLst/>
              <a:cxnLst>
                <a:cxn ang="3cd4">
                  <a:pos x="hc" y="t"/>
                </a:cxn>
                <a:cxn ang="0">
                  <a:pos x="r" y="vc"/>
                </a:cxn>
                <a:cxn ang="cd4">
                  <a:pos x="hc" y="b"/>
                </a:cxn>
                <a:cxn ang="cd2">
                  <a:pos x="l" y="vc"/>
                </a:cxn>
                <a:cxn ang="f91">
                  <a:pos x="f112" y="f113"/>
                </a:cxn>
                <a:cxn ang="f91">
                  <a:pos x="f114" y="f115"/>
                </a:cxn>
                <a:cxn ang="f91">
                  <a:pos x="f116" y="f117"/>
                </a:cxn>
                <a:cxn ang="f91">
                  <a:pos x="f118" y="f119"/>
                </a:cxn>
                <a:cxn ang="f91">
                  <a:pos x="f120" y="f121"/>
                </a:cxn>
                <a:cxn ang="f91">
                  <a:pos x="f122" y="f123"/>
                </a:cxn>
                <a:cxn ang="f91">
                  <a:pos x="f124" y="f125"/>
                </a:cxn>
                <a:cxn ang="f91">
                  <a:pos x="f120" y="f126"/>
                </a:cxn>
                <a:cxn ang="f91">
                  <a:pos x="f112" y="f127"/>
                </a:cxn>
              </a:cxnLst>
              <a:rect l="f108" t="f111" r="f109" b="f110"/>
              <a:pathLst>
                <a:path w="987833" h="319323">
                  <a:moveTo>
                    <a:pt x="f8" y="f9"/>
                  </a:moveTo>
                  <a:cubicBezTo>
                    <a:pt x="f10" y="f11"/>
                    <a:pt x="f12" y="f13"/>
                    <a:pt x="f14" y="f7"/>
                  </a:cubicBezTo>
                  <a:cubicBezTo>
                    <a:pt x="f15" y="f16"/>
                    <a:pt x="f17" y="f18"/>
                    <a:pt x="f19" y="f20"/>
                  </a:cubicBezTo>
                  <a:cubicBezTo>
                    <a:pt x="f21" y="f22"/>
                    <a:pt x="f23" y="f24"/>
                    <a:pt x="f25" y="f26"/>
                  </a:cubicBezTo>
                  <a:cubicBezTo>
                    <a:pt x="f27" y="f28"/>
                    <a:pt x="f29" y="f5"/>
                    <a:pt x="f30" y="f5"/>
                  </a:cubicBezTo>
                  <a:cubicBezTo>
                    <a:pt x="f31" y="f5"/>
                    <a:pt x="f32" y="f33"/>
                    <a:pt x="f5" y="f34"/>
                  </a:cubicBezTo>
                  <a:cubicBezTo>
                    <a:pt x="f5" y="f35"/>
                    <a:pt x="f5" y="f36"/>
                    <a:pt x="f37" y="f38"/>
                  </a:cubicBezTo>
                  <a:cubicBezTo>
                    <a:pt x="f39" y="f40"/>
                    <a:pt x="f31" y="f41"/>
                    <a:pt x="f30" y="f41"/>
                  </a:cubicBezTo>
                  <a:cubicBezTo>
                    <a:pt x="f42" y="f41"/>
                    <a:pt x="f43" y="f44"/>
                    <a:pt x="f8" y="f4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6" name="Freeform: Shape 494">
              <a:extLst>
                <a:ext uri="{FF2B5EF4-FFF2-40B4-BE49-F238E27FC236}">
                  <a16:creationId xmlns:a16="http://schemas.microsoft.com/office/drawing/2014/main" id="{04ADD70B-09CA-E87F-BA6C-48D4514A1983}"/>
                </a:ext>
              </a:extLst>
            </p:cNvPr>
            <p:cNvSpPr/>
            <p:nvPr/>
          </p:nvSpPr>
          <p:spPr>
            <a:xfrm>
              <a:off x="1662488" y="653887"/>
              <a:ext cx="1181413" cy="877650"/>
            </a:xfrm>
            <a:custGeom>
              <a:avLst/>
              <a:gdLst>
                <a:gd name="f0" fmla="val 10800000"/>
                <a:gd name="f1" fmla="val 5400000"/>
                <a:gd name="f2" fmla="val 180"/>
                <a:gd name="f3" fmla="val w"/>
                <a:gd name="f4" fmla="val h"/>
                <a:gd name="f5" fmla="val 0"/>
                <a:gd name="f6" fmla="val 769601"/>
                <a:gd name="f7" fmla="val 571720"/>
                <a:gd name="f8" fmla="val 202266"/>
                <a:gd name="f9" fmla="val 312705"/>
                <a:gd name="f10" fmla="val 304515"/>
                <a:gd name="f11" fmla="val 210455"/>
                <a:gd name="f12" fmla="val 423641"/>
                <a:gd name="f13" fmla="val 130128"/>
                <a:gd name="f14" fmla="val 556168"/>
                <a:gd name="f15" fmla="val 74123"/>
                <a:gd name="f16" fmla="val 625327"/>
                <a:gd name="f17" fmla="val 44920"/>
                <a:gd name="f18" fmla="val 696637"/>
                <a:gd name="f19" fmla="val 22915"/>
                <a:gd name="f20" fmla="val 769602"/>
                <a:gd name="f21" fmla="val 8273"/>
                <a:gd name="f22" fmla="val 5543"/>
                <a:gd name="f23" fmla="val 2730"/>
                <a:gd name="f24" fmla="val 769519"/>
                <a:gd name="f25" fmla="val 695479"/>
                <a:gd name="f26" fmla="val 14725"/>
                <a:gd name="f27" fmla="val 623176"/>
                <a:gd name="f28" fmla="val 36896"/>
                <a:gd name="f29" fmla="val 553025"/>
                <a:gd name="f30" fmla="val 66595"/>
                <a:gd name="f31" fmla="val 419505"/>
                <a:gd name="f32" fmla="val 123097"/>
                <a:gd name="f33" fmla="val 299552"/>
                <a:gd name="f34" fmla="val 203920"/>
                <a:gd name="f35" fmla="val 196475"/>
                <a:gd name="f36" fmla="val 306997"/>
                <a:gd name="f37" fmla="val 117637"/>
                <a:gd name="f38" fmla="val 385835"/>
                <a:gd name="f39" fmla="val 51869"/>
                <a:gd name="f40" fmla="val 474517"/>
                <a:gd name="f41" fmla="val 571721"/>
                <a:gd name="f42" fmla="val 3723"/>
                <a:gd name="f43" fmla="val 570563"/>
                <a:gd name="f44" fmla="val 7446"/>
                <a:gd name="f45" fmla="val 569322"/>
                <a:gd name="f46" fmla="val 11168"/>
                <a:gd name="f47" fmla="val 568163"/>
                <a:gd name="f48" fmla="val 62045"/>
                <a:gd name="f49" fmla="val 474600"/>
                <a:gd name="f50" fmla="val 126075"/>
                <a:gd name="f51" fmla="val 389061"/>
                <a:gd name="f52" fmla="val 312788"/>
                <a:gd name="f53" fmla="+- 0 0 -90"/>
                <a:gd name="f54" fmla="*/ f3 1 769601"/>
                <a:gd name="f55" fmla="*/ f4 1 571720"/>
                <a:gd name="f56" fmla="+- f7 0 f5"/>
                <a:gd name="f57" fmla="+- f6 0 f5"/>
                <a:gd name="f58" fmla="*/ f53 f0 1"/>
                <a:gd name="f59" fmla="*/ f57 1 769601"/>
                <a:gd name="f60" fmla="*/ f56 1 571720"/>
                <a:gd name="f61" fmla="*/ 202266 f57 1"/>
                <a:gd name="f62" fmla="*/ 312705 f56 1"/>
                <a:gd name="f63" fmla="*/ 556168 f57 1"/>
                <a:gd name="f64" fmla="*/ 74123 f56 1"/>
                <a:gd name="f65" fmla="*/ 769602 f57 1"/>
                <a:gd name="f66" fmla="*/ 8273 f56 1"/>
                <a:gd name="f67" fmla="*/ 769519 f57 1"/>
                <a:gd name="f68" fmla="*/ 0 f56 1"/>
                <a:gd name="f69" fmla="*/ 553025 f57 1"/>
                <a:gd name="f70" fmla="*/ 66595 f56 1"/>
                <a:gd name="f71" fmla="*/ 196475 f57 1"/>
                <a:gd name="f72" fmla="*/ 306997 f56 1"/>
                <a:gd name="f73" fmla="*/ 0 f57 1"/>
                <a:gd name="f74" fmla="*/ 571721 f56 1"/>
                <a:gd name="f75" fmla="*/ 11168 f57 1"/>
                <a:gd name="f76" fmla="*/ 568163 f56 1"/>
                <a:gd name="f77" fmla="*/ 312788 f56 1"/>
                <a:gd name="f78" fmla="*/ f58 1 f2"/>
                <a:gd name="f79" fmla="*/ f61 1 769601"/>
                <a:gd name="f80" fmla="*/ f62 1 571720"/>
                <a:gd name="f81" fmla="*/ f63 1 769601"/>
                <a:gd name="f82" fmla="*/ f64 1 571720"/>
                <a:gd name="f83" fmla="*/ f65 1 769601"/>
                <a:gd name="f84" fmla="*/ f66 1 571720"/>
                <a:gd name="f85" fmla="*/ f67 1 769601"/>
                <a:gd name="f86" fmla="*/ f68 1 571720"/>
                <a:gd name="f87" fmla="*/ f69 1 769601"/>
                <a:gd name="f88" fmla="*/ f70 1 571720"/>
                <a:gd name="f89" fmla="*/ f71 1 769601"/>
                <a:gd name="f90" fmla="*/ f72 1 571720"/>
                <a:gd name="f91" fmla="*/ f73 1 769601"/>
                <a:gd name="f92" fmla="*/ f74 1 571720"/>
                <a:gd name="f93" fmla="*/ f75 1 769601"/>
                <a:gd name="f94" fmla="*/ f76 1 571720"/>
                <a:gd name="f95" fmla="*/ f77 1 571720"/>
                <a:gd name="f96" fmla="*/ f5 1 f59"/>
                <a:gd name="f97" fmla="*/ f6 1 f59"/>
                <a:gd name="f98" fmla="*/ f5 1 f60"/>
                <a:gd name="f99" fmla="*/ f7 1 f60"/>
                <a:gd name="f100" fmla="+- f78 0 f1"/>
                <a:gd name="f101" fmla="*/ f79 1 f59"/>
                <a:gd name="f102" fmla="*/ f80 1 f60"/>
                <a:gd name="f103" fmla="*/ f81 1 f59"/>
                <a:gd name="f104" fmla="*/ f82 1 f60"/>
                <a:gd name="f105" fmla="*/ f83 1 f59"/>
                <a:gd name="f106" fmla="*/ f84 1 f60"/>
                <a:gd name="f107" fmla="*/ f85 1 f59"/>
                <a:gd name="f108" fmla="*/ f86 1 f60"/>
                <a:gd name="f109" fmla="*/ f87 1 f59"/>
                <a:gd name="f110" fmla="*/ f88 1 f60"/>
                <a:gd name="f111" fmla="*/ f89 1 f59"/>
                <a:gd name="f112" fmla="*/ f90 1 f60"/>
                <a:gd name="f113" fmla="*/ f91 1 f59"/>
                <a:gd name="f114" fmla="*/ f92 1 f60"/>
                <a:gd name="f115" fmla="*/ f93 1 f59"/>
                <a:gd name="f116" fmla="*/ f94 1 f60"/>
                <a:gd name="f117" fmla="*/ f95 1 f60"/>
                <a:gd name="f118" fmla="*/ f96 f54 1"/>
                <a:gd name="f119" fmla="*/ f97 f54 1"/>
                <a:gd name="f120" fmla="*/ f99 f55 1"/>
                <a:gd name="f121" fmla="*/ f98 f55 1"/>
                <a:gd name="f122" fmla="*/ f101 f54 1"/>
                <a:gd name="f123" fmla="*/ f102 f55 1"/>
                <a:gd name="f124" fmla="*/ f103 f54 1"/>
                <a:gd name="f125" fmla="*/ f104 f55 1"/>
                <a:gd name="f126" fmla="*/ f105 f54 1"/>
                <a:gd name="f127" fmla="*/ f106 f55 1"/>
                <a:gd name="f128" fmla="*/ f107 f54 1"/>
                <a:gd name="f129" fmla="*/ f108 f55 1"/>
                <a:gd name="f130" fmla="*/ f109 f54 1"/>
                <a:gd name="f131" fmla="*/ f110 f55 1"/>
                <a:gd name="f132" fmla="*/ f111 f54 1"/>
                <a:gd name="f133" fmla="*/ f112 f55 1"/>
                <a:gd name="f134" fmla="*/ f113 f54 1"/>
                <a:gd name="f135" fmla="*/ f114 f55 1"/>
                <a:gd name="f136" fmla="*/ f115 f54 1"/>
                <a:gd name="f137" fmla="*/ f116 f55 1"/>
                <a:gd name="f138" fmla="*/ f117 f55 1"/>
              </a:gdLst>
              <a:ahLst/>
              <a:cxnLst>
                <a:cxn ang="3cd4">
                  <a:pos x="hc" y="t"/>
                </a:cxn>
                <a:cxn ang="0">
                  <a:pos x="r" y="vc"/>
                </a:cxn>
                <a:cxn ang="cd4">
                  <a:pos x="hc" y="b"/>
                </a:cxn>
                <a:cxn ang="cd2">
                  <a:pos x="l" y="vc"/>
                </a:cxn>
                <a:cxn ang="f100">
                  <a:pos x="f122" y="f123"/>
                </a:cxn>
                <a:cxn ang="f100">
                  <a:pos x="f124" y="f125"/>
                </a:cxn>
                <a:cxn ang="f100">
                  <a:pos x="f126" y="f127"/>
                </a:cxn>
                <a:cxn ang="f100">
                  <a:pos x="f128" y="f129"/>
                </a:cxn>
                <a:cxn ang="f100">
                  <a:pos x="f130" y="f131"/>
                </a:cxn>
                <a:cxn ang="f100">
                  <a:pos x="f132" y="f133"/>
                </a:cxn>
                <a:cxn ang="f100">
                  <a:pos x="f134" y="f135"/>
                </a:cxn>
                <a:cxn ang="f100">
                  <a:pos x="f136" y="f137"/>
                </a:cxn>
                <a:cxn ang="f100">
                  <a:pos x="f122" y="f138"/>
                </a:cxn>
              </a:cxnLst>
              <a:rect l="f118" t="f121" r="f119" b="f120"/>
              <a:pathLst>
                <a:path w="769601" h="571720">
                  <a:moveTo>
                    <a:pt x="f8" y="f9"/>
                  </a:moveTo>
                  <a:cubicBezTo>
                    <a:pt x="f10" y="f11"/>
                    <a:pt x="f12" y="f13"/>
                    <a:pt x="f14" y="f15"/>
                  </a:cubicBezTo>
                  <a:cubicBezTo>
                    <a:pt x="f16" y="f17"/>
                    <a:pt x="f18" y="f19"/>
                    <a:pt x="f20" y="f21"/>
                  </a:cubicBezTo>
                  <a:cubicBezTo>
                    <a:pt x="f20" y="f22"/>
                    <a:pt x="f20" y="f23"/>
                    <a:pt x="f24" y="f5"/>
                  </a:cubicBezTo>
                  <a:cubicBezTo>
                    <a:pt x="f25" y="f26"/>
                    <a:pt x="f27" y="f28"/>
                    <a:pt x="f29" y="f30"/>
                  </a:cubicBezTo>
                  <a:cubicBezTo>
                    <a:pt x="f31" y="f32"/>
                    <a:pt x="f33" y="f34"/>
                    <a:pt x="f35" y="f36"/>
                  </a:cubicBezTo>
                  <a:cubicBezTo>
                    <a:pt x="f37" y="f38"/>
                    <a:pt x="f39" y="f40"/>
                    <a:pt x="f5" y="f41"/>
                  </a:cubicBezTo>
                  <a:cubicBezTo>
                    <a:pt x="f42" y="f43"/>
                    <a:pt x="f44" y="f45"/>
                    <a:pt x="f46" y="f47"/>
                  </a:cubicBezTo>
                  <a:cubicBezTo>
                    <a:pt x="f48" y="f49"/>
                    <a:pt x="f50" y="f51"/>
                    <a:pt x="f8" y="f5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7" name="Freeform: Shape 495">
              <a:extLst>
                <a:ext uri="{FF2B5EF4-FFF2-40B4-BE49-F238E27FC236}">
                  <a16:creationId xmlns:a16="http://schemas.microsoft.com/office/drawing/2014/main" id="{DEFE9FEA-1B73-CB24-76AB-C18A85A9F5FB}"/>
                </a:ext>
              </a:extLst>
            </p:cNvPr>
            <p:cNvSpPr/>
            <p:nvPr/>
          </p:nvSpPr>
          <p:spPr>
            <a:xfrm>
              <a:off x="1459940" y="1570774"/>
              <a:ext cx="553815" cy="2029602"/>
            </a:xfrm>
            <a:custGeom>
              <a:avLst/>
              <a:gdLst>
                <a:gd name="f0" fmla="val 10800000"/>
                <a:gd name="f1" fmla="val 5400000"/>
                <a:gd name="f2" fmla="val 180"/>
                <a:gd name="f3" fmla="val w"/>
                <a:gd name="f4" fmla="val h"/>
                <a:gd name="f5" fmla="val 0"/>
                <a:gd name="f6" fmla="val 360768"/>
                <a:gd name="f7" fmla="val 1322129"/>
                <a:gd name="f8" fmla="val 95549"/>
                <a:gd name="f9" fmla="val 936129"/>
                <a:gd name="f10" fmla="val 84132"/>
                <a:gd name="f11" fmla="val 909161"/>
                <a:gd name="f12" fmla="val 73874"/>
                <a:gd name="f13" fmla="val 881944"/>
                <a:gd name="f14" fmla="val 64692"/>
                <a:gd name="f15" fmla="val 854313"/>
                <a:gd name="f16" fmla="val 63203"/>
                <a:gd name="f17" fmla="val 849929"/>
                <a:gd name="f18" fmla="val 61796"/>
                <a:gd name="f19" fmla="val 845462"/>
                <a:gd name="f20" fmla="val 60390"/>
                <a:gd name="f21" fmla="val 841077"/>
                <a:gd name="f22" fmla="val 25645"/>
                <a:gd name="f23" fmla="val 732209"/>
                <a:gd name="f24" fmla="val 8024"/>
                <a:gd name="f25" fmla="val 618792"/>
                <a:gd name="f26" fmla="val 502727"/>
                <a:gd name="f27" fmla="val 352414"/>
                <a:gd name="f28" fmla="val 37475"/>
                <a:gd name="f29" fmla="val 206567"/>
                <a:gd name="f30" fmla="val 69325"/>
                <a:gd name="f31" fmla="val 104649"/>
                <a:gd name="f32" fmla="val 47816"/>
                <a:gd name="f33" fmla="val 114410"/>
                <a:gd name="f34" fmla="val 26721"/>
                <a:gd name="f35" fmla="val 124834"/>
                <a:gd name="f36" fmla="val 5956"/>
                <a:gd name="f37" fmla="val 122766"/>
                <a:gd name="f38" fmla="val 3971"/>
                <a:gd name="f39" fmla="val 120780"/>
                <a:gd name="f40" fmla="val 1986"/>
                <a:gd name="f41" fmla="val 118712"/>
                <a:gd name="f42" fmla="val 107875"/>
                <a:gd name="f43" fmla="val 21674"/>
                <a:gd name="f44" fmla="val 97617"/>
                <a:gd name="f45" fmla="val 43762"/>
                <a:gd name="f46" fmla="val 88103"/>
                <a:gd name="f47" fmla="val 66181"/>
                <a:gd name="f48" fmla="val 29616"/>
                <a:gd name="f49" fmla="val 204499"/>
                <a:gd name="f50" fmla="val 351338"/>
                <a:gd name="f51" fmla="val 623507"/>
                <a:gd name="f52" fmla="val 18944"/>
                <a:gd name="f53" fmla="val 741392"/>
                <a:gd name="f54" fmla="val 56254"/>
                <a:gd name="f55" fmla="val 57743"/>
                <a:gd name="f56" fmla="val 858698"/>
                <a:gd name="f57" fmla="val 59232"/>
                <a:gd name="f58" fmla="val 863165"/>
                <a:gd name="f59" fmla="val 60721"/>
                <a:gd name="f60" fmla="val 867549"/>
                <a:gd name="f61" fmla="val 69076"/>
                <a:gd name="f62" fmla="val 891706"/>
                <a:gd name="f63" fmla="val 78094"/>
                <a:gd name="f64" fmla="val 915613"/>
                <a:gd name="f65" fmla="val 939273"/>
                <a:gd name="f66" fmla="val 144605"/>
                <a:gd name="f67" fmla="val 1072793"/>
                <a:gd name="f68" fmla="val 225429"/>
                <a:gd name="f69" fmla="val 1192746"/>
                <a:gd name="f70" fmla="val 328506"/>
                <a:gd name="f71" fmla="val 1295823"/>
                <a:gd name="f72" fmla="val 337440"/>
                <a:gd name="f73" fmla="val 1304757"/>
                <a:gd name="f74" fmla="val 346623"/>
                <a:gd name="f75" fmla="val 1313526"/>
                <a:gd name="f76" fmla="val 355805"/>
                <a:gd name="f77" fmla="val 1322130"/>
                <a:gd name="f78" fmla="val 357460"/>
                <a:gd name="f79" fmla="val 1319979"/>
                <a:gd name="f80" fmla="val 359114"/>
                <a:gd name="f81" fmla="val 1317828"/>
                <a:gd name="f82" fmla="val 360769"/>
                <a:gd name="f83" fmla="val 1315594"/>
                <a:gd name="f84" fmla="val 351834"/>
                <a:gd name="f85" fmla="val 1307239"/>
                <a:gd name="f86" fmla="val 342983"/>
                <a:gd name="f87" fmla="val 1298718"/>
                <a:gd name="f88" fmla="val 334297"/>
                <a:gd name="f89" fmla="val 1290032"/>
                <a:gd name="f90" fmla="val 232047"/>
                <a:gd name="f91" fmla="val 1187783"/>
                <a:gd name="f92" fmla="val 151720"/>
                <a:gd name="f93" fmla="val 1068657"/>
                <a:gd name="f94" fmla="val 95714"/>
                <a:gd name="f95" fmla="+- 0 0 -90"/>
                <a:gd name="f96" fmla="*/ f3 1 360768"/>
                <a:gd name="f97" fmla="*/ f4 1 1322129"/>
                <a:gd name="f98" fmla="+- f7 0 f5"/>
                <a:gd name="f99" fmla="+- f6 0 f5"/>
                <a:gd name="f100" fmla="*/ f95 f0 1"/>
                <a:gd name="f101" fmla="*/ f99 1 360768"/>
                <a:gd name="f102" fmla="*/ f98 1 1322129"/>
                <a:gd name="f103" fmla="*/ 95549 f99 1"/>
                <a:gd name="f104" fmla="*/ 936129 f98 1"/>
                <a:gd name="f105" fmla="*/ 64692 f99 1"/>
                <a:gd name="f106" fmla="*/ 854313 f98 1"/>
                <a:gd name="f107" fmla="*/ 60390 f99 1"/>
                <a:gd name="f108" fmla="*/ 841077 f98 1"/>
                <a:gd name="f109" fmla="*/ 8024 f99 1"/>
                <a:gd name="f110" fmla="*/ 502727 f98 1"/>
                <a:gd name="f111" fmla="*/ 69325 f98 1"/>
                <a:gd name="f112" fmla="*/ 124834 f99 1"/>
                <a:gd name="f113" fmla="*/ 5956 f98 1"/>
                <a:gd name="f114" fmla="*/ 118712 f99 1"/>
                <a:gd name="f115" fmla="*/ 0 f98 1"/>
                <a:gd name="f116" fmla="*/ 88103 f99 1"/>
                <a:gd name="f117" fmla="*/ 66181 f98 1"/>
                <a:gd name="f118" fmla="*/ 0 f99 1"/>
                <a:gd name="f119" fmla="*/ 56254 f99 1"/>
                <a:gd name="f120" fmla="*/ 60721 f99 1"/>
                <a:gd name="f121" fmla="*/ 867549 f98 1"/>
                <a:gd name="f122" fmla="*/ 939273 f98 1"/>
                <a:gd name="f123" fmla="*/ 328506 f99 1"/>
                <a:gd name="f124" fmla="*/ 1295823 f98 1"/>
                <a:gd name="f125" fmla="*/ 355805 f99 1"/>
                <a:gd name="f126" fmla="*/ 1322130 f98 1"/>
                <a:gd name="f127" fmla="*/ 360769 f99 1"/>
                <a:gd name="f128" fmla="*/ 1315594 f98 1"/>
                <a:gd name="f129" fmla="*/ 334297 f99 1"/>
                <a:gd name="f130" fmla="*/ 1290032 f98 1"/>
                <a:gd name="f131" fmla="*/ 95714 f99 1"/>
                <a:gd name="f132" fmla="*/ f100 1 f2"/>
                <a:gd name="f133" fmla="*/ f103 1 360768"/>
                <a:gd name="f134" fmla="*/ f104 1 1322129"/>
                <a:gd name="f135" fmla="*/ f105 1 360768"/>
                <a:gd name="f136" fmla="*/ f106 1 1322129"/>
                <a:gd name="f137" fmla="*/ f107 1 360768"/>
                <a:gd name="f138" fmla="*/ f108 1 1322129"/>
                <a:gd name="f139" fmla="*/ f109 1 360768"/>
                <a:gd name="f140" fmla="*/ f110 1 1322129"/>
                <a:gd name="f141" fmla="*/ f111 1 1322129"/>
                <a:gd name="f142" fmla="*/ f112 1 360768"/>
                <a:gd name="f143" fmla="*/ f113 1 1322129"/>
                <a:gd name="f144" fmla="*/ f114 1 360768"/>
                <a:gd name="f145" fmla="*/ f115 1 1322129"/>
                <a:gd name="f146" fmla="*/ f116 1 360768"/>
                <a:gd name="f147" fmla="*/ f117 1 1322129"/>
                <a:gd name="f148" fmla="*/ f118 1 360768"/>
                <a:gd name="f149" fmla="*/ f119 1 360768"/>
                <a:gd name="f150" fmla="*/ f120 1 360768"/>
                <a:gd name="f151" fmla="*/ f121 1 1322129"/>
                <a:gd name="f152" fmla="*/ f122 1 1322129"/>
                <a:gd name="f153" fmla="*/ f123 1 360768"/>
                <a:gd name="f154" fmla="*/ f124 1 1322129"/>
                <a:gd name="f155" fmla="*/ f125 1 360768"/>
                <a:gd name="f156" fmla="*/ f126 1 1322129"/>
                <a:gd name="f157" fmla="*/ f127 1 360768"/>
                <a:gd name="f158" fmla="*/ f128 1 1322129"/>
                <a:gd name="f159" fmla="*/ f129 1 360768"/>
                <a:gd name="f160" fmla="*/ f130 1 1322129"/>
                <a:gd name="f161" fmla="*/ f131 1 360768"/>
                <a:gd name="f162" fmla="*/ f5 1 f101"/>
                <a:gd name="f163" fmla="*/ f6 1 f101"/>
                <a:gd name="f164" fmla="*/ f5 1 f102"/>
                <a:gd name="f165" fmla="*/ f7 1 f102"/>
                <a:gd name="f166" fmla="+- f132 0 f1"/>
                <a:gd name="f167" fmla="*/ f133 1 f101"/>
                <a:gd name="f168" fmla="*/ f134 1 f102"/>
                <a:gd name="f169" fmla="*/ f135 1 f101"/>
                <a:gd name="f170" fmla="*/ f136 1 f102"/>
                <a:gd name="f171" fmla="*/ f137 1 f101"/>
                <a:gd name="f172" fmla="*/ f138 1 f102"/>
                <a:gd name="f173" fmla="*/ f139 1 f101"/>
                <a:gd name="f174" fmla="*/ f140 1 f102"/>
                <a:gd name="f175" fmla="*/ f141 1 f102"/>
                <a:gd name="f176" fmla="*/ f142 1 f101"/>
                <a:gd name="f177" fmla="*/ f143 1 f102"/>
                <a:gd name="f178" fmla="*/ f144 1 f101"/>
                <a:gd name="f179" fmla="*/ f145 1 f102"/>
                <a:gd name="f180" fmla="*/ f146 1 f101"/>
                <a:gd name="f181" fmla="*/ f147 1 f102"/>
                <a:gd name="f182" fmla="*/ f148 1 f101"/>
                <a:gd name="f183" fmla="*/ f149 1 f101"/>
                <a:gd name="f184" fmla="*/ f150 1 f101"/>
                <a:gd name="f185" fmla="*/ f151 1 f102"/>
                <a:gd name="f186" fmla="*/ f152 1 f102"/>
                <a:gd name="f187" fmla="*/ f153 1 f101"/>
                <a:gd name="f188" fmla="*/ f154 1 f102"/>
                <a:gd name="f189" fmla="*/ f155 1 f101"/>
                <a:gd name="f190" fmla="*/ f156 1 f102"/>
                <a:gd name="f191" fmla="*/ f157 1 f101"/>
                <a:gd name="f192" fmla="*/ f158 1 f102"/>
                <a:gd name="f193" fmla="*/ f159 1 f101"/>
                <a:gd name="f194" fmla="*/ f160 1 f102"/>
                <a:gd name="f195" fmla="*/ f161 1 f101"/>
                <a:gd name="f196" fmla="*/ f162 f96 1"/>
                <a:gd name="f197" fmla="*/ f163 f96 1"/>
                <a:gd name="f198" fmla="*/ f165 f97 1"/>
                <a:gd name="f199" fmla="*/ f164 f97 1"/>
                <a:gd name="f200" fmla="*/ f167 f96 1"/>
                <a:gd name="f201" fmla="*/ f168 f97 1"/>
                <a:gd name="f202" fmla="*/ f169 f96 1"/>
                <a:gd name="f203" fmla="*/ f170 f97 1"/>
                <a:gd name="f204" fmla="*/ f171 f96 1"/>
                <a:gd name="f205" fmla="*/ f172 f97 1"/>
                <a:gd name="f206" fmla="*/ f173 f96 1"/>
                <a:gd name="f207" fmla="*/ f174 f97 1"/>
                <a:gd name="f208" fmla="*/ f175 f97 1"/>
                <a:gd name="f209" fmla="*/ f176 f96 1"/>
                <a:gd name="f210" fmla="*/ f177 f97 1"/>
                <a:gd name="f211" fmla="*/ f178 f96 1"/>
                <a:gd name="f212" fmla="*/ f179 f97 1"/>
                <a:gd name="f213" fmla="*/ f180 f96 1"/>
                <a:gd name="f214" fmla="*/ f181 f97 1"/>
                <a:gd name="f215" fmla="*/ f182 f96 1"/>
                <a:gd name="f216" fmla="*/ f183 f96 1"/>
                <a:gd name="f217" fmla="*/ f184 f96 1"/>
                <a:gd name="f218" fmla="*/ f185 f97 1"/>
                <a:gd name="f219" fmla="*/ f186 f97 1"/>
                <a:gd name="f220" fmla="*/ f187 f96 1"/>
                <a:gd name="f221" fmla="*/ f188 f97 1"/>
                <a:gd name="f222" fmla="*/ f189 f96 1"/>
                <a:gd name="f223" fmla="*/ f190 f97 1"/>
                <a:gd name="f224" fmla="*/ f191 f96 1"/>
                <a:gd name="f225" fmla="*/ f192 f97 1"/>
                <a:gd name="f226" fmla="*/ f193 f96 1"/>
                <a:gd name="f227" fmla="*/ f194 f97 1"/>
                <a:gd name="f228" fmla="*/ f195 f96 1"/>
              </a:gdLst>
              <a:ahLst/>
              <a:cxnLst>
                <a:cxn ang="3cd4">
                  <a:pos x="hc" y="t"/>
                </a:cxn>
                <a:cxn ang="0">
                  <a:pos x="r" y="vc"/>
                </a:cxn>
                <a:cxn ang="cd4">
                  <a:pos x="hc" y="b"/>
                </a:cxn>
                <a:cxn ang="cd2">
                  <a:pos x="l" y="vc"/>
                </a:cxn>
                <a:cxn ang="f166">
                  <a:pos x="f200" y="f201"/>
                </a:cxn>
                <a:cxn ang="f166">
                  <a:pos x="f202" y="f203"/>
                </a:cxn>
                <a:cxn ang="f166">
                  <a:pos x="f204" y="f205"/>
                </a:cxn>
                <a:cxn ang="f166">
                  <a:pos x="f206" y="f207"/>
                </a:cxn>
                <a:cxn ang="f166">
                  <a:pos x="f200" y="f208"/>
                </a:cxn>
                <a:cxn ang="f166">
                  <a:pos x="f209" y="f210"/>
                </a:cxn>
                <a:cxn ang="f166">
                  <a:pos x="f211" y="f212"/>
                </a:cxn>
                <a:cxn ang="f166">
                  <a:pos x="f213" y="f214"/>
                </a:cxn>
                <a:cxn ang="f166">
                  <a:pos x="f215" y="f207"/>
                </a:cxn>
                <a:cxn ang="f166">
                  <a:pos x="f216" y="f203"/>
                </a:cxn>
                <a:cxn ang="f166">
                  <a:pos x="f217" y="f218"/>
                </a:cxn>
                <a:cxn ang="f166">
                  <a:pos x="f213" y="f219"/>
                </a:cxn>
                <a:cxn ang="f166">
                  <a:pos x="f220" y="f221"/>
                </a:cxn>
                <a:cxn ang="f166">
                  <a:pos x="f222" y="f223"/>
                </a:cxn>
                <a:cxn ang="f166">
                  <a:pos x="f224" y="f225"/>
                </a:cxn>
                <a:cxn ang="f166">
                  <a:pos x="f226" y="f227"/>
                </a:cxn>
                <a:cxn ang="f166">
                  <a:pos x="f228" y="f201"/>
                </a:cxn>
              </a:cxnLst>
              <a:rect l="f196" t="f199" r="f197" b="f198"/>
              <a:pathLst>
                <a:path w="360768" h="1322129">
                  <a:moveTo>
                    <a:pt x="f8" y="f9"/>
                  </a:moveTo>
                  <a:cubicBezTo>
                    <a:pt x="f10" y="f11"/>
                    <a:pt x="f12" y="f13"/>
                    <a:pt x="f14" y="f15"/>
                  </a:cubicBezTo>
                  <a:cubicBezTo>
                    <a:pt x="f16" y="f17"/>
                    <a:pt x="f18" y="f19"/>
                    <a:pt x="f20" y="f21"/>
                  </a:cubicBezTo>
                  <a:cubicBezTo>
                    <a:pt x="f22" y="f23"/>
                    <a:pt x="f24" y="f25"/>
                    <a:pt x="f24" y="f26"/>
                  </a:cubicBezTo>
                  <a:cubicBezTo>
                    <a:pt x="f24" y="f27"/>
                    <a:pt x="f28" y="f29"/>
                    <a:pt x="f8" y="f30"/>
                  </a:cubicBezTo>
                  <a:cubicBezTo>
                    <a:pt x="f31" y="f32"/>
                    <a:pt x="f33" y="f34"/>
                    <a:pt x="f35" y="f36"/>
                  </a:cubicBezTo>
                  <a:cubicBezTo>
                    <a:pt x="f37" y="f38"/>
                    <a:pt x="f39" y="f40"/>
                    <a:pt x="f41" y="f5"/>
                  </a:cubicBezTo>
                  <a:cubicBezTo>
                    <a:pt x="f42" y="f43"/>
                    <a:pt x="f44" y="f45"/>
                    <a:pt x="f46" y="f47"/>
                  </a:cubicBezTo>
                  <a:cubicBezTo>
                    <a:pt x="f48" y="f49"/>
                    <a:pt x="f5" y="f50"/>
                    <a:pt x="f5" y="f26"/>
                  </a:cubicBezTo>
                  <a:cubicBezTo>
                    <a:pt x="f5" y="f51"/>
                    <a:pt x="f52" y="f53"/>
                    <a:pt x="f54" y="f15"/>
                  </a:cubicBezTo>
                  <a:cubicBezTo>
                    <a:pt x="f55" y="f56"/>
                    <a:pt x="f57" y="f58"/>
                    <a:pt x="f59" y="f60"/>
                  </a:cubicBezTo>
                  <a:cubicBezTo>
                    <a:pt x="f61" y="f62"/>
                    <a:pt x="f63" y="f64"/>
                    <a:pt x="f46"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8" name="Freeform: Shape 496">
              <a:extLst>
                <a:ext uri="{FF2B5EF4-FFF2-40B4-BE49-F238E27FC236}">
                  <a16:creationId xmlns:a16="http://schemas.microsoft.com/office/drawing/2014/main" id="{15ECEB6F-9692-4AAD-21D1-03880F5603D0}"/>
                </a:ext>
              </a:extLst>
            </p:cNvPr>
            <p:cNvSpPr/>
            <p:nvPr/>
          </p:nvSpPr>
          <p:spPr>
            <a:xfrm>
              <a:off x="4541166" y="2321048"/>
              <a:ext cx="362184" cy="1065980"/>
            </a:xfrm>
            <a:custGeom>
              <a:avLst/>
              <a:gdLst>
                <a:gd name="f0" fmla="val 10800000"/>
                <a:gd name="f1" fmla="val 5400000"/>
                <a:gd name="f2" fmla="val 180"/>
                <a:gd name="f3" fmla="val w"/>
                <a:gd name="f4" fmla="val h"/>
                <a:gd name="f5" fmla="val 0"/>
                <a:gd name="f6" fmla="val 235935"/>
                <a:gd name="f7" fmla="val 694403"/>
                <a:gd name="f8" fmla="val 140304"/>
                <a:gd name="f9" fmla="val 447383"/>
                <a:gd name="f10" fmla="val 103656"/>
                <a:gd name="f11" fmla="val 533997"/>
                <a:gd name="f12" fmla="val 56668"/>
                <a:gd name="f13" fmla="val 614738"/>
                <a:gd name="f14" fmla="val 688861"/>
                <a:gd name="f15" fmla="val 1985"/>
                <a:gd name="f16" fmla="val 690681"/>
                <a:gd name="f17" fmla="val 3971"/>
                <a:gd name="f18" fmla="val 692584"/>
                <a:gd name="f19" fmla="val 5957"/>
                <a:gd name="f20" fmla="val 694404"/>
                <a:gd name="f21" fmla="val 63203"/>
                <a:gd name="f22" fmla="val 619536"/>
                <a:gd name="f23" fmla="val 110770"/>
                <a:gd name="f24" fmla="val 537968"/>
                <a:gd name="f25" fmla="val 147749"/>
                <a:gd name="f26" fmla="val 450527"/>
                <a:gd name="f27" fmla="val 154036"/>
                <a:gd name="f28" fmla="val 435719"/>
                <a:gd name="f29" fmla="val 159827"/>
                <a:gd name="f30" fmla="val 420828"/>
                <a:gd name="f31" fmla="val 165452"/>
                <a:gd name="f32" fmla="val 405937"/>
                <a:gd name="f33" fmla="val 166445"/>
                <a:gd name="f34" fmla="val 403373"/>
                <a:gd name="f35" fmla="val 167438"/>
                <a:gd name="f36" fmla="val 400891"/>
                <a:gd name="f37" fmla="val 168348"/>
                <a:gd name="f38" fmla="val 398327"/>
                <a:gd name="f39" fmla="val 172650"/>
                <a:gd name="f40" fmla="val 386497"/>
                <a:gd name="f41" fmla="val 176704"/>
                <a:gd name="f42" fmla="val 374584"/>
                <a:gd name="f43" fmla="val 180591"/>
                <a:gd name="f44" fmla="val 362672"/>
                <a:gd name="f45" fmla="val 181998"/>
                <a:gd name="f46" fmla="val 358287"/>
                <a:gd name="f47" fmla="val 183487"/>
                <a:gd name="f48" fmla="val 353820"/>
                <a:gd name="f49" fmla="val 184893"/>
                <a:gd name="f50" fmla="val 349435"/>
                <a:gd name="f51" fmla="val 218728"/>
                <a:gd name="f52" fmla="val 241478"/>
                <a:gd name="f53" fmla="val 129053"/>
                <a:gd name="f54" fmla="val 14063"/>
                <a:gd name="f55" fmla="val 9348"/>
                <a:gd name="f56" fmla="val 235852"/>
                <a:gd name="f57" fmla="val 4715"/>
                <a:gd name="f58" fmla="val 235770"/>
                <a:gd name="f59" fmla="val 233040"/>
                <a:gd name="f60" fmla="val 579"/>
                <a:gd name="f61" fmla="val 230310"/>
                <a:gd name="f62" fmla="val 993"/>
                <a:gd name="f63" fmla="val 227663"/>
                <a:gd name="f64" fmla="val 1572"/>
                <a:gd name="f65" fmla="val 5708"/>
                <a:gd name="f66" fmla="val 227828"/>
                <a:gd name="f67" fmla="val 9927"/>
                <a:gd name="f68" fmla="val 124420"/>
                <a:gd name="f69" fmla="val 211862"/>
                <a:gd name="f70" fmla="val 232295"/>
                <a:gd name="f71" fmla="val 180509"/>
                <a:gd name="f72" fmla="val 336199"/>
                <a:gd name="f73" fmla="val 179185"/>
                <a:gd name="f74" fmla="val 340584"/>
                <a:gd name="f75" fmla="val 177778"/>
                <a:gd name="f76" fmla="val 345051"/>
                <a:gd name="f77" fmla="val 176455"/>
                <a:gd name="f78" fmla="val 171657"/>
                <a:gd name="f79" fmla="val 364657"/>
                <a:gd name="f80" fmla="val 166528"/>
                <a:gd name="f81" fmla="val 379878"/>
                <a:gd name="f82" fmla="val 161068"/>
                <a:gd name="f83" fmla="val 394935"/>
                <a:gd name="f84" fmla="val 160158"/>
                <a:gd name="f85" fmla="val 397499"/>
                <a:gd name="f86" fmla="val 159165"/>
                <a:gd name="f87" fmla="val 399981"/>
                <a:gd name="f88" fmla="val 158172"/>
                <a:gd name="f89" fmla="val 402546"/>
                <a:gd name="f90" fmla="val 152547"/>
                <a:gd name="f91" fmla="val 417602"/>
                <a:gd name="f92" fmla="val 146674"/>
                <a:gd name="f93" fmla="val 432575"/>
                <a:gd name="f94" fmla="val 140387"/>
                <a:gd name="f95" fmla="val 447466"/>
                <a:gd name="f96" fmla="+- 0 0 -90"/>
                <a:gd name="f97" fmla="*/ f3 1 235935"/>
                <a:gd name="f98" fmla="*/ f4 1 694403"/>
                <a:gd name="f99" fmla="+- f7 0 f5"/>
                <a:gd name="f100" fmla="+- f6 0 f5"/>
                <a:gd name="f101" fmla="*/ f96 f0 1"/>
                <a:gd name="f102" fmla="*/ f100 1 235935"/>
                <a:gd name="f103" fmla="*/ f99 1 694403"/>
                <a:gd name="f104" fmla="*/ 140304 f100 1"/>
                <a:gd name="f105" fmla="*/ 447383 f99 1"/>
                <a:gd name="f106" fmla="*/ 0 f100 1"/>
                <a:gd name="f107" fmla="*/ 688861 f99 1"/>
                <a:gd name="f108" fmla="*/ 5957 f100 1"/>
                <a:gd name="f109" fmla="*/ 694404 f99 1"/>
                <a:gd name="f110" fmla="*/ 147749 f100 1"/>
                <a:gd name="f111" fmla="*/ 450527 f99 1"/>
                <a:gd name="f112" fmla="*/ 165452 f100 1"/>
                <a:gd name="f113" fmla="*/ 405937 f99 1"/>
                <a:gd name="f114" fmla="*/ 168348 f100 1"/>
                <a:gd name="f115" fmla="*/ 398327 f99 1"/>
                <a:gd name="f116" fmla="*/ 180591 f100 1"/>
                <a:gd name="f117" fmla="*/ 362672 f99 1"/>
                <a:gd name="f118" fmla="*/ 184893 f100 1"/>
                <a:gd name="f119" fmla="*/ 349435 f99 1"/>
                <a:gd name="f120" fmla="*/ 235935 f100 1"/>
                <a:gd name="f121" fmla="*/ 14063 f99 1"/>
                <a:gd name="f122" fmla="*/ 235770 f100 1"/>
                <a:gd name="f123" fmla="*/ 0 f99 1"/>
                <a:gd name="f124" fmla="*/ 227663 f100 1"/>
                <a:gd name="f125" fmla="*/ 1572 f99 1"/>
                <a:gd name="f126" fmla="*/ 227828 f100 1"/>
                <a:gd name="f127" fmla="*/ 180509 f100 1"/>
                <a:gd name="f128" fmla="*/ 336199 f99 1"/>
                <a:gd name="f129" fmla="*/ 176455 f100 1"/>
                <a:gd name="f130" fmla="*/ 161068 f100 1"/>
                <a:gd name="f131" fmla="*/ 394935 f99 1"/>
                <a:gd name="f132" fmla="*/ 158172 f100 1"/>
                <a:gd name="f133" fmla="*/ 402546 f99 1"/>
                <a:gd name="f134" fmla="*/ 140387 f100 1"/>
                <a:gd name="f135" fmla="*/ 447466 f99 1"/>
                <a:gd name="f136" fmla="*/ f101 1 f2"/>
                <a:gd name="f137" fmla="*/ f104 1 235935"/>
                <a:gd name="f138" fmla="*/ f105 1 694403"/>
                <a:gd name="f139" fmla="*/ f106 1 235935"/>
                <a:gd name="f140" fmla="*/ f107 1 694403"/>
                <a:gd name="f141" fmla="*/ f108 1 235935"/>
                <a:gd name="f142" fmla="*/ f109 1 694403"/>
                <a:gd name="f143" fmla="*/ f110 1 235935"/>
                <a:gd name="f144" fmla="*/ f111 1 694403"/>
                <a:gd name="f145" fmla="*/ f112 1 235935"/>
                <a:gd name="f146" fmla="*/ f113 1 694403"/>
                <a:gd name="f147" fmla="*/ f114 1 235935"/>
                <a:gd name="f148" fmla="*/ f115 1 694403"/>
                <a:gd name="f149" fmla="*/ f116 1 235935"/>
                <a:gd name="f150" fmla="*/ f117 1 694403"/>
                <a:gd name="f151" fmla="*/ f118 1 235935"/>
                <a:gd name="f152" fmla="*/ f119 1 694403"/>
                <a:gd name="f153" fmla="*/ f120 1 235935"/>
                <a:gd name="f154" fmla="*/ f121 1 694403"/>
                <a:gd name="f155" fmla="*/ f122 1 235935"/>
                <a:gd name="f156" fmla="*/ f123 1 694403"/>
                <a:gd name="f157" fmla="*/ f124 1 235935"/>
                <a:gd name="f158" fmla="*/ f125 1 694403"/>
                <a:gd name="f159" fmla="*/ f126 1 235935"/>
                <a:gd name="f160" fmla="*/ f127 1 235935"/>
                <a:gd name="f161" fmla="*/ f128 1 694403"/>
                <a:gd name="f162" fmla="*/ f129 1 235935"/>
                <a:gd name="f163" fmla="*/ f130 1 235935"/>
                <a:gd name="f164" fmla="*/ f131 1 694403"/>
                <a:gd name="f165" fmla="*/ f132 1 235935"/>
                <a:gd name="f166" fmla="*/ f133 1 694403"/>
                <a:gd name="f167" fmla="*/ f134 1 235935"/>
                <a:gd name="f168" fmla="*/ f135 1 694403"/>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2"/>
                <a:gd name="f189" fmla="*/ f152 1 f103"/>
                <a:gd name="f190" fmla="*/ f153 1 f102"/>
                <a:gd name="f191" fmla="*/ f154 1 f103"/>
                <a:gd name="f192" fmla="*/ f155 1 f102"/>
                <a:gd name="f193" fmla="*/ f156 1 f103"/>
                <a:gd name="f194" fmla="*/ f157 1 f102"/>
                <a:gd name="f195" fmla="*/ f158 1 f103"/>
                <a:gd name="f196" fmla="*/ f159 1 f102"/>
                <a:gd name="f197" fmla="*/ f160 1 f102"/>
                <a:gd name="f198" fmla="*/ f161 1 f103"/>
                <a:gd name="f199" fmla="*/ f162 1 f102"/>
                <a:gd name="f200" fmla="*/ f163 1 f102"/>
                <a:gd name="f201" fmla="*/ f164 1 f103"/>
                <a:gd name="f202" fmla="*/ f165 1 f102"/>
                <a:gd name="f203" fmla="*/ f166 1 f103"/>
                <a:gd name="f204" fmla="*/ f167 1 f102"/>
                <a:gd name="f205" fmla="*/ f168 1 f103"/>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7 1"/>
                <a:gd name="f225" fmla="*/ f189 f98 1"/>
                <a:gd name="f226" fmla="*/ f190 f97 1"/>
                <a:gd name="f227" fmla="*/ f191 f98 1"/>
                <a:gd name="f228" fmla="*/ f192 f97 1"/>
                <a:gd name="f229" fmla="*/ f193 f98 1"/>
                <a:gd name="f230" fmla="*/ f194 f97 1"/>
                <a:gd name="f231" fmla="*/ f195 f98 1"/>
                <a:gd name="f232" fmla="*/ f196 f97 1"/>
                <a:gd name="f233" fmla="*/ f197 f97 1"/>
                <a:gd name="f234" fmla="*/ f198 f98 1"/>
                <a:gd name="f235" fmla="*/ f199 f97 1"/>
                <a:gd name="f236" fmla="*/ f200 f97 1"/>
                <a:gd name="f237" fmla="*/ f201 f98 1"/>
                <a:gd name="f238" fmla="*/ f202 f97 1"/>
                <a:gd name="f239" fmla="*/ f203 f98 1"/>
                <a:gd name="f240" fmla="*/ f204 f97 1"/>
                <a:gd name="f241" fmla="*/ f205 f98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24" y="f225"/>
                </a:cxn>
                <a:cxn ang="f173">
                  <a:pos x="f226" y="f227"/>
                </a:cxn>
                <a:cxn ang="f173">
                  <a:pos x="f228" y="f229"/>
                </a:cxn>
                <a:cxn ang="f173">
                  <a:pos x="f230" y="f231"/>
                </a:cxn>
                <a:cxn ang="f173">
                  <a:pos x="f232" y="f227"/>
                </a:cxn>
                <a:cxn ang="f173">
                  <a:pos x="f233" y="f234"/>
                </a:cxn>
                <a:cxn ang="f173">
                  <a:pos x="f235" y="f225"/>
                </a:cxn>
                <a:cxn ang="f173">
                  <a:pos x="f236" y="f237"/>
                </a:cxn>
                <a:cxn ang="f173">
                  <a:pos x="f238" y="f239"/>
                </a:cxn>
                <a:cxn ang="f173">
                  <a:pos x="f240" y="f241"/>
                </a:cxn>
              </a:cxnLst>
              <a:rect l="f206" t="f209" r="f207" b="f208"/>
              <a:pathLst>
                <a:path w="235935" h="694403">
                  <a:moveTo>
                    <a:pt x="f8" y="f9"/>
                  </a:moveTo>
                  <a:cubicBezTo>
                    <a:pt x="f10" y="f11"/>
                    <a:pt x="f12" y="f13"/>
                    <a:pt x="f5"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6" y="f53"/>
                    <a:pt x="f6" y="f54"/>
                  </a:cubicBezTo>
                  <a:cubicBezTo>
                    <a:pt x="f6" y="f55"/>
                    <a:pt x="f56" y="f57"/>
                    <a:pt x="f58" y="f5"/>
                  </a:cubicBezTo>
                  <a:cubicBezTo>
                    <a:pt x="f59" y="f60"/>
                    <a:pt x="f61" y="f62"/>
                    <a:pt x="f63" y="f64"/>
                  </a:cubicBezTo>
                  <a:cubicBezTo>
                    <a:pt x="f63" y="f65"/>
                    <a:pt x="f66" y="f67"/>
                    <a:pt x="f66" y="f54"/>
                  </a:cubicBezTo>
                  <a:cubicBezTo>
                    <a:pt x="f66" y="f68"/>
                    <a:pt x="f69" y="f70"/>
                    <a:pt x="f71" y="f72"/>
                  </a:cubicBezTo>
                  <a:cubicBezTo>
                    <a:pt x="f73" y="f74"/>
                    <a:pt x="f75" y="f76"/>
                    <a:pt x="f77" y="f50"/>
                  </a:cubicBezTo>
                  <a:cubicBezTo>
                    <a:pt x="f78" y="f79"/>
                    <a:pt x="f80" y="f81"/>
                    <a:pt x="f82" y="f83"/>
                  </a:cubicBezTo>
                  <a:cubicBezTo>
                    <a:pt x="f84" y="f85"/>
                    <a:pt x="f86" y="f87"/>
                    <a:pt x="f88" y="f89"/>
                  </a:cubicBezTo>
                  <a:cubicBezTo>
                    <a:pt x="f90" y="f91"/>
                    <a:pt x="f92" y="f93"/>
                    <a:pt x="f94" y="f9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19" name="Freeform: Shape 497">
              <a:extLst>
                <a:ext uri="{FF2B5EF4-FFF2-40B4-BE49-F238E27FC236}">
                  <a16:creationId xmlns:a16="http://schemas.microsoft.com/office/drawing/2014/main" id="{12FF007E-8C2F-A53E-68B1-4BD44C647673}"/>
                </a:ext>
              </a:extLst>
            </p:cNvPr>
            <p:cNvSpPr/>
            <p:nvPr/>
          </p:nvSpPr>
          <p:spPr>
            <a:xfrm>
              <a:off x="4868558" y="2064020"/>
              <a:ext cx="34418" cy="246622"/>
            </a:xfrm>
            <a:custGeom>
              <a:avLst/>
              <a:gdLst>
                <a:gd name="f0" fmla="val 10800000"/>
                <a:gd name="f1" fmla="val 5400000"/>
                <a:gd name="f2" fmla="val 180"/>
                <a:gd name="f3" fmla="val w"/>
                <a:gd name="f4" fmla="val h"/>
                <a:gd name="f5" fmla="val 0"/>
                <a:gd name="f6" fmla="val 22418"/>
                <a:gd name="f7" fmla="val 160654"/>
                <a:gd name="f8" fmla="val 22336"/>
                <a:gd name="f9" fmla="val 159083"/>
                <a:gd name="f10" fmla="val 21261"/>
                <a:gd name="f11" fmla="val 105393"/>
                <a:gd name="f12" fmla="val 16462"/>
                <a:gd name="f13" fmla="val 52283"/>
                <a:gd name="f14" fmla="val 8024"/>
                <a:gd name="f15" fmla="val 5295"/>
                <a:gd name="f16" fmla="val 414"/>
                <a:gd name="f17" fmla="val 2647"/>
                <a:gd name="f18" fmla="val 745"/>
                <a:gd name="f19" fmla="val 1158"/>
                <a:gd name="f20" fmla="val 8521"/>
                <a:gd name="f21" fmla="val 53607"/>
                <a:gd name="f22" fmla="val 13319"/>
                <a:gd name="f23" fmla="val 106800"/>
                <a:gd name="f24" fmla="val 14311"/>
                <a:gd name="f25" fmla="val 17042"/>
                <a:gd name="f26" fmla="val 160158"/>
                <a:gd name="f27" fmla="val 19772"/>
                <a:gd name="f28" fmla="val 159662"/>
                <a:gd name="f29" fmla="+- 0 0 -90"/>
                <a:gd name="f30" fmla="*/ f3 1 22418"/>
                <a:gd name="f31" fmla="*/ f4 1 160654"/>
                <a:gd name="f32" fmla="+- f7 0 f5"/>
                <a:gd name="f33" fmla="+- f6 0 f5"/>
                <a:gd name="f34" fmla="*/ f29 f0 1"/>
                <a:gd name="f35" fmla="*/ f33 1 22418"/>
                <a:gd name="f36" fmla="*/ f32 1 160654"/>
                <a:gd name="f37" fmla="*/ 22336 f33 1"/>
                <a:gd name="f38" fmla="*/ 159083 f32 1"/>
                <a:gd name="f39" fmla="*/ 8024 f33 1"/>
                <a:gd name="f40" fmla="*/ 0 f32 1"/>
                <a:gd name="f41" fmla="*/ 0 f33 1"/>
                <a:gd name="f42" fmla="*/ 1158 f32 1"/>
                <a:gd name="f43" fmla="*/ 14311 f33 1"/>
                <a:gd name="f44" fmla="*/ 160654 f32 1"/>
                <a:gd name="f45" fmla="*/ 22418 f33 1"/>
                <a:gd name="f46" fmla="*/ f34 1 f2"/>
                <a:gd name="f47" fmla="*/ f37 1 22418"/>
                <a:gd name="f48" fmla="*/ f38 1 160654"/>
                <a:gd name="f49" fmla="*/ f39 1 22418"/>
                <a:gd name="f50" fmla="*/ f40 1 160654"/>
                <a:gd name="f51" fmla="*/ f41 1 22418"/>
                <a:gd name="f52" fmla="*/ f42 1 160654"/>
                <a:gd name="f53" fmla="*/ f43 1 22418"/>
                <a:gd name="f54" fmla="*/ f44 1 160654"/>
                <a:gd name="f55" fmla="*/ f45 1 22418"/>
                <a:gd name="f56" fmla="*/ f5 1 f35"/>
                <a:gd name="f57" fmla="*/ f6 1 f35"/>
                <a:gd name="f58" fmla="*/ f5 1 f36"/>
                <a:gd name="f59" fmla="*/ f7 1 f36"/>
                <a:gd name="f60" fmla="+- f46 0 f1"/>
                <a:gd name="f61" fmla="*/ f47 1 f35"/>
                <a:gd name="f62" fmla="*/ f48 1 f36"/>
                <a:gd name="f63" fmla="*/ f49 1 f35"/>
                <a:gd name="f64" fmla="*/ f50 1 f36"/>
                <a:gd name="f65" fmla="*/ f51 1 f35"/>
                <a:gd name="f66" fmla="*/ f52 1 f36"/>
                <a:gd name="f67" fmla="*/ f53 1 f35"/>
                <a:gd name="f68" fmla="*/ f54 1 f36"/>
                <a:gd name="f69" fmla="*/ f55 1 f35"/>
                <a:gd name="f70" fmla="*/ f56 f30 1"/>
                <a:gd name="f71" fmla="*/ f57 f30 1"/>
                <a:gd name="f72" fmla="*/ f59 f31 1"/>
                <a:gd name="f73" fmla="*/ f58 f31 1"/>
                <a:gd name="f74" fmla="*/ f61 f30 1"/>
                <a:gd name="f75" fmla="*/ f62 f31 1"/>
                <a:gd name="f76" fmla="*/ f63 f30 1"/>
                <a:gd name="f77" fmla="*/ f64 f31 1"/>
                <a:gd name="f78" fmla="*/ f65 f30 1"/>
                <a:gd name="f79" fmla="*/ f66 f31 1"/>
                <a:gd name="f80" fmla="*/ f67 f30 1"/>
                <a:gd name="f81" fmla="*/ f68 f31 1"/>
                <a:gd name="f82" fmla="*/ f69 f30 1"/>
              </a:gdLst>
              <a:ahLst/>
              <a:cxnLst>
                <a:cxn ang="3cd4">
                  <a:pos x="hc" y="t"/>
                </a:cxn>
                <a:cxn ang="0">
                  <a:pos x="r" y="vc"/>
                </a:cxn>
                <a:cxn ang="cd4">
                  <a:pos x="hc" y="b"/>
                </a:cxn>
                <a:cxn ang="cd2">
                  <a:pos x="l" y="vc"/>
                </a:cxn>
                <a:cxn ang="f60">
                  <a:pos x="f74" y="f75"/>
                </a:cxn>
                <a:cxn ang="f60">
                  <a:pos x="f76" y="f77"/>
                </a:cxn>
                <a:cxn ang="f60">
                  <a:pos x="f78" y="f79"/>
                </a:cxn>
                <a:cxn ang="f60">
                  <a:pos x="f80" y="f81"/>
                </a:cxn>
                <a:cxn ang="f60">
                  <a:pos x="f82" y="f75"/>
                </a:cxn>
              </a:cxnLst>
              <a:rect l="f70" t="f73" r="f71" b="f72"/>
              <a:pathLst>
                <a:path w="22418" h="160654">
                  <a:moveTo>
                    <a:pt x="f8" y="f9"/>
                  </a:moveTo>
                  <a:cubicBezTo>
                    <a:pt x="f10" y="f11"/>
                    <a:pt x="f12" y="f13"/>
                    <a:pt x="f14" y="f5"/>
                  </a:cubicBezTo>
                  <a:cubicBezTo>
                    <a:pt x="f15" y="f16"/>
                    <a:pt x="f17" y="f18"/>
                    <a:pt x="f5" y="f19"/>
                  </a:cubicBezTo>
                  <a:cubicBezTo>
                    <a:pt x="f20" y="f21"/>
                    <a:pt x="f22" y="f23"/>
                    <a:pt x="f24" y="f7"/>
                  </a:cubicBezTo>
                  <a:cubicBezTo>
                    <a:pt x="f25" y="f26"/>
                    <a:pt x="f27" y="f28"/>
                    <a:pt x="f6"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0" name="Freeform: Shape 498">
              <a:extLst>
                <a:ext uri="{FF2B5EF4-FFF2-40B4-BE49-F238E27FC236}">
                  <a16:creationId xmlns:a16="http://schemas.microsoft.com/office/drawing/2014/main" id="{A0DE3A8A-BA22-CD0C-3BD1-EA3F815D9809}"/>
                </a:ext>
              </a:extLst>
            </p:cNvPr>
            <p:cNvSpPr/>
            <p:nvPr/>
          </p:nvSpPr>
          <p:spPr>
            <a:xfrm>
              <a:off x="3705935" y="3388556"/>
              <a:ext cx="836758" cy="594451"/>
            </a:xfrm>
            <a:custGeom>
              <a:avLst/>
              <a:gdLst>
                <a:gd name="f0" fmla="val 10800000"/>
                <a:gd name="f1" fmla="val 5400000"/>
                <a:gd name="f2" fmla="val 180"/>
                <a:gd name="f3" fmla="val w"/>
                <a:gd name="f4" fmla="val h"/>
                <a:gd name="f5" fmla="val 0"/>
                <a:gd name="f6" fmla="val 545082"/>
                <a:gd name="f7" fmla="val 387241"/>
                <a:gd name="f8" fmla="val 451519"/>
                <a:gd name="f9" fmla="val 111680"/>
                <a:gd name="f10" fmla="val 485106"/>
                <a:gd name="f11" fmla="val 78094"/>
                <a:gd name="f12" fmla="val 516294"/>
                <a:gd name="f13" fmla="val 42687"/>
                <a:gd name="f14" fmla="val 5543"/>
                <a:gd name="f15" fmla="val 543097"/>
                <a:gd name="f16" fmla="val 3640"/>
                <a:gd name="f17" fmla="val 541112"/>
                <a:gd name="f18" fmla="val 1820"/>
                <a:gd name="f19" fmla="val 539126"/>
                <a:gd name="f20" fmla="val 510420"/>
                <a:gd name="f21" fmla="val 37061"/>
                <a:gd name="f22" fmla="val 479316"/>
                <a:gd name="f23" fmla="val 72385"/>
                <a:gd name="f24" fmla="val 445729"/>
                <a:gd name="f25" fmla="val 105972"/>
                <a:gd name="f26" fmla="val 343479"/>
                <a:gd name="f27" fmla="val 208222"/>
                <a:gd name="f28" fmla="val 224353"/>
                <a:gd name="f29" fmla="val 288549"/>
                <a:gd name="f30" fmla="val 91826"/>
                <a:gd name="f31" fmla="val 344554"/>
                <a:gd name="f32" fmla="val 63368"/>
                <a:gd name="f33" fmla="val 356550"/>
                <a:gd name="f34" fmla="val 34579"/>
                <a:gd name="f35" fmla="val 367304"/>
                <a:gd name="f36" fmla="val 5460"/>
                <a:gd name="f37" fmla="val 376900"/>
                <a:gd name="f38" fmla="val 380375"/>
                <a:gd name="f39" fmla="val 1903"/>
                <a:gd name="f40" fmla="val 383767"/>
                <a:gd name="f41" fmla="val 32098"/>
                <a:gd name="f42" fmla="val 376983"/>
                <a:gd name="f43" fmla="val 63782"/>
                <a:gd name="f44" fmla="val 365319"/>
                <a:gd name="f45" fmla="val 94969"/>
                <a:gd name="f46" fmla="val 352083"/>
                <a:gd name="f47" fmla="val 228490"/>
                <a:gd name="f48" fmla="val 295580"/>
                <a:gd name="f49" fmla="val 348443"/>
                <a:gd name="f50" fmla="val 214757"/>
                <a:gd name="f51" fmla="+- 0 0 -90"/>
                <a:gd name="f52" fmla="*/ f3 1 545082"/>
                <a:gd name="f53" fmla="*/ f4 1 387241"/>
                <a:gd name="f54" fmla="+- f7 0 f5"/>
                <a:gd name="f55" fmla="+- f6 0 f5"/>
                <a:gd name="f56" fmla="*/ f51 f0 1"/>
                <a:gd name="f57" fmla="*/ f55 1 545082"/>
                <a:gd name="f58" fmla="*/ f54 1 387241"/>
                <a:gd name="f59" fmla="*/ 451519 f55 1"/>
                <a:gd name="f60" fmla="*/ 111680 f54 1"/>
                <a:gd name="f61" fmla="*/ 545082 f55 1"/>
                <a:gd name="f62" fmla="*/ 5543 f54 1"/>
                <a:gd name="f63" fmla="*/ 539126 f55 1"/>
                <a:gd name="f64" fmla="*/ 0 f54 1"/>
                <a:gd name="f65" fmla="*/ 445729 f55 1"/>
                <a:gd name="f66" fmla="*/ 105972 f54 1"/>
                <a:gd name="f67" fmla="*/ 91826 f55 1"/>
                <a:gd name="f68" fmla="*/ 344554 f54 1"/>
                <a:gd name="f69" fmla="*/ 5460 f55 1"/>
                <a:gd name="f70" fmla="*/ 376900 f54 1"/>
                <a:gd name="f71" fmla="*/ 0 f55 1"/>
                <a:gd name="f72" fmla="*/ 387241 f54 1"/>
                <a:gd name="f73" fmla="*/ 94969 f55 1"/>
                <a:gd name="f74" fmla="*/ 352083 f54 1"/>
                <a:gd name="f75" fmla="*/ f56 1 f2"/>
                <a:gd name="f76" fmla="*/ f59 1 545082"/>
                <a:gd name="f77" fmla="*/ f60 1 387241"/>
                <a:gd name="f78" fmla="*/ f61 1 545082"/>
                <a:gd name="f79" fmla="*/ f62 1 387241"/>
                <a:gd name="f80" fmla="*/ f63 1 545082"/>
                <a:gd name="f81" fmla="*/ f64 1 387241"/>
                <a:gd name="f82" fmla="*/ f65 1 545082"/>
                <a:gd name="f83" fmla="*/ f66 1 387241"/>
                <a:gd name="f84" fmla="*/ f67 1 545082"/>
                <a:gd name="f85" fmla="*/ f68 1 387241"/>
                <a:gd name="f86" fmla="*/ f69 1 545082"/>
                <a:gd name="f87" fmla="*/ f70 1 387241"/>
                <a:gd name="f88" fmla="*/ f71 1 545082"/>
                <a:gd name="f89" fmla="*/ f72 1 387241"/>
                <a:gd name="f90" fmla="*/ f73 1 545082"/>
                <a:gd name="f91" fmla="*/ f74 1 387241"/>
                <a:gd name="f92" fmla="*/ f5 1 f57"/>
                <a:gd name="f93" fmla="*/ f6 1 f57"/>
                <a:gd name="f94" fmla="*/ f5 1 f58"/>
                <a:gd name="f95" fmla="*/ f7 1 f58"/>
                <a:gd name="f96" fmla="+- f75 0 f1"/>
                <a:gd name="f97" fmla="*/ f76 1 f57"/>
                <a:gd name="f98" fmla="*/ f77 1 f58"/>
                <a:gd name="f99" fmla="*/ f78 1 f57"/>
                <a:gd name="f100" fmla="*/ f79 1 f58"/>
                <a:gd name="f101" fmla="*/ f80 1 f57"/>
                <a:gd name="f102" fmla="*/ f81 1 f58"/>
                <a:gd name="f103" fmla="*/ f82 1 f57"/>
                <a:gd name="f104" fmla="*/ f83 1 f58"/>
                <a:gd name="f105" fmla="*/ f84 1 f57"/>
                <a:gd name="f106" fmla="*/ f85 1 f58"/>
                <a:gd name="f107" fmla="*/ f86 1 f57"/>
                <a:gd name="f108" fmla="*/ f87 1 f58"/>
                <a:gd name="f109" fmla="*/ f88 1 f57"/>
                <a:gd name="f110" fmla="*/ f89 1 f58"/>
                <a:gd name="f111" fmla="*/ f90 1 f57"/>
                <a:gd name="f112" fmla="*/ f91 1 f58"/>
                <a:gd name="f113" fmla="*/ f92 f52 1"/>
                <a:gd name="f114" fmla="*/ f93 f52 1"/>
                <a:gd name="f115" fmla="*/ f95 f53 1"/>
                <a:gd name="f116" fmla="*/ f94 f53 1"/>
                <a:gd name="f117" fmla="*/ f97 f52 1"/>
                <a:gd name="f118" fmla="*/ f98 f53 1"/>
                <a:gd name="f119" fmla="*/ f99 f52 1"/>
                <a:gd name="f120" fmla="*/ f100 f53 1"/>
                <a:gd name="f121" fmla="*/ f101 f52 1"/>
                <a:gd name="f122" fmla="*/ f102 f53 1"/>
                <a:gd name="f123" fmla="*/ f103 f52 1"/>
                <a:gd name="f124" fmla="*/ f104 f53 1"/>
                <a:gd name="f125" fmla="*/ f105 f52 1"/>
                <a:gd name="f126" fmla="*/ f106 f53 1"/>
                <a:gd name="f127" fmla="*/ f107 f52 1"/>
                <a:gd name="f128" fmla="*/ f108 f53 1"/>
                <a:gd name="f129" fmla="*/ f109 f52 1"/>
                <a:gd name="f130" fmla="*/ f110 f53 1"/>
                <a:gd name="f131" fmla="*/ f111 f52 1"/>
                <a:gd name="f132" fmla="*/ f112 f53 1"/>
              </a:gdLst>
              <a:ahLst/>
              <a:cxnLst>
                <a:cxn ang="3cd4">
                  <a:pos x="hc" y="t"/>
                </a:cxn>
                <a:cxn ang="0">
                  <a:pos x="r" y="vc"/>
                </a:cxn>
                <a:cxn ang="cd4">
                  <a:pos x="hc" y="b"/>
                </a:cxn>
                <a:cxn ang="cd2">
                  <a:pos x="l" y="vc"/>
                </a:cxn>
                <a:cxn ang="f96">
                  <a:pos x="f117" y="f118"/>
                </a:cxn>
                <a:cxn ang="f96">
                  <a:pos x="f119" y="f120"/>
                </a:cxn>
                <a:cxn ang="f96">
                  <a:pos x="f121" y="f122"/>
                </a:cxn>
                <a:cxn ang="f96">
                  <a:pos x="f123" y="f124"/>
                </a:cxn>
                <a:cxn ang="f96">
                  <a:pos x="f125" y="f126"/>
                </a:cxn>
                <a:cxn ang="f96">
                  <a:pos x="f127" y="f128"/>
                </a:cxn>
                <a:cxn ang="f96">
                  <a:pos x="f129" y="f130"/>
                </a:cxn>
                <a:cxn ang="f96">
                  <a:pos x="f131" y="f132"/>
                </a:cxn>
                <a:cxn ang="f96">
                  <a:pos x="f117" y="f118"/>
                </a:cxn>
              </a:cxnLst>
              <a:rect l="f113" t="f116" r="f114" b="f115"/>
              <a:pathLst>
                <a:path w="545082" h="387241">
                  <a:moveTo>
                    <a:pt x="f8" y="f9"/>
                  </a:moveTo>
                  <a:cubicBezTo>
                    <a:pt x="f10" y="f11"/>
                    <a:pt x="f12" y="f13"/>
                    <a:pt x="f6" y="f14"/>
                  </a:cubicBezTo>
                  <a:cubicBezTo>
                    <a:pt x="f15" y="f16"/>
                    <a:pt x="f17" y="f18"/>
                    <a:pt x="f19" y="f5"/>
                  </a:cubicBezTo>
                  <a:cubicBezTo>
                    <a:pt x="f20" y="f21"/>
                    <a:pt x="f22" y="f23"/>
                    <a:pt x="f24" y="f25"/>
                  </a:cubicBezTo>
                  <a:cubicBezTo>
                    <a:pt x="f26" y="f27"/>
                    <a:pt x="f28" y="f29"/>
                    <a:pt x="f30" y="f31"/>
                  </a:cubicBezTo>
                  <a:cubicBezTo>
                    <a:pt x="f32" y="f33"/>
                    <a:pt x="f34" y="f35"/>
                    <a:pt x="f36" y="f37"/>
                  </a:cubicBezTo>
                  <a:cubicBezTo>
                    <a:pt x="f16" y="f38"/>
                    <a:pt x="f39" y="f40"/>
                    <a:pt x="f5" y="f7"/>
                  </a:cubicBezTo>
                  <a:cubicBezTo>
                    <a:pt x="f41" y="f42"/>
                    <a:pt x="f43" y="f44"/>
                    <a:pt x="f45" y="f46"/>
                  </a:cubicBezTo>
                  <a:cubicBezTo>
                    <a:pt x="f47" y="f48"/>
                    <a:pt x="f49" y="f50"/>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1" name="Freeform: Shape 499">
              <a:extLst>
                <a:ext uri="{FF2B5EF4-FFF2-40B4-BE49-F238E27FC236}">
                  <a16:creationId xmlns:a16="http://schemas.microsoft.com/office/drawing/2014/main" id="{06C0F22F-955E-DBF9-89A8-8C674908C4AC}"/>
                </a:ext>
              </a:extLst>
            </p:cNvPr>
            <p:cNvSpPr/>
            <p:nvPr/>
          </p:nvSpPr>
          <p:spPr>
            <a:xfrm>
              <a:off x="4376080" y="1108517"/>
              <a:ext cx="502508" cy="945078"/>
            </a:xfrm>
            <a:custGeom>
              <a:avLst/>
              <a:gdLst>
                <a:gd name="f0" fmla="val 10800000"/>
                <a:gd name="f1" fmla="val 5400000"/>
                <a:gd name="f2" fmla="val 180"/>
                <a:gd name="f3" fmla="val w"/>
                <a:gd name="f4" fmla="val h"/>
                <a:gd name="f5" fmla="val 0"/>
                <a:gd name="f6" fmla="val 327347"/>
                <a:gd name="f7" fmla="val 615648"/>
                <a:gd name="f8" fmla="val 260422"/>
                <a:gd name="f9" fmla="val 379796"/>
                <a:gd name="f10" fmla="val 258685"/>
                <a:gd name="f11" fmla="val 375660"/>
                <a:gd name="f12" fmla="val 257030"/>
                <a:gd name="f13" fmla="val 371440"/>
                <a:gd name="f14" fmla="val 255293"/>
                <a:gd name="f15" fmla="val 367304"/>
                <a:gd name="f16" fmla="val 219638"/>
                <a:gd name="f17" fmla="val 283089"/>
                <a:gd name="f18" fmla="val 174304"/>
                <a:gd name="f19" fmla="val 204334"/>
                <a:gd name="f20" fmla="val 119870"/>
                <a:gd name="f21" fmla="val 131783"/>
                <a:gd name="f22" fmla="val 117637"/>
                <a:gd name="f23" fmla="val 128805"/>
                <a:gd name="f24" fmla="val 115320"/>
                <a:gd name="f25" fmla="val 125826"/>
                <a:gd name="f26" fmla="val 113087"/>
                <a:gd name="f27" fmla="val 122931"/>
                <a:gd name="f28" fmla="val 82975"/>
                <a:gd name="f29" fmla="val 83719"/>
                <a:gd name="f30" fmla="val 50298"/>
                <a:gd name="f31" fmla="val 46244"/>
                <a:gd name="f32" fmla="val 14891"/>
                <a:gd name="f33" fmla="val 10837"/>
                <a:gd name="f34" fmla="val 11251"/>
                <a:gd name="f35" fmla="val 7197"/>
                <a:gd name="f36" fmla="val 7528"/>
                <a:gd name="f37" fmla="val 3640"/>
                <a:gd name="f38" fmla="val 3806"/>
                <a:gd name="f39" fmla="val 2564"/>
                <a:gd name="f40" fmla="val 1324"/>
                <a:gd name="f41" fmla="val 5129"/>
                <a:gd name="f42" fmla="val 7694"/>
                <a:gd name="f43" fmla="val 3061"/>
                <a:gd name="f44" fmla="val 10672"/>
                <a:gd name="f45" fmla="val 6122"/>
                <a:gd name="f46" fmla="val 13567"/>
                <a:gd name="f47" fmla="val 9100"/>
                <a:gd name="f48" fmla="val 16628"/>
                <a:gd name="f49" fmla="val 42439"/>
                <a:gd name="f50" fmla="val 49967"/>
                <a:gd name="f51" fmla="val 73461"/>
                <a:gd name="f52" fmla="val 85125"/>
                <a:gd name="f53" fmla="val 102002"/>
                <a:gd name="f54" fmla="val 122021"/>
                <a:gd name="f55" fmla="val 104235"/>
                <a:gd name="f56" fmla="val 124917"/>
                <a:gd name="f57" fmla="val 106469"/>
                <a:gd name="f58" fmla="val 127895"/>
                <a:gd name="f59" fmla="val 108702"/>
                <a:gd name="f60" fmla="val 130790"/>
                <a:gd name="f61" fmla="val 164791"/>
                <a:gd name="f62" fmla="val 204499"/>
                <a:gd name="f63" fmla="val 211365"/>
                <a:gd name="f64" fmla="val 284661"/>
                <a:gd name="f65" fmla="val 247682"/>
                <a:gd name="f66" fmla="val 370613"/>
                <a:gd name="f67" fmla="val 249006"/>
                <a:gd name="f68" fmla="val 373757"/>
                <a:gd name="f69" fmla="val 250247"/>
                <a:gd name="f70" fmla="val 376900"/>
                <a:gd name="f71" fmla="val 251571"/>
                <a:gd name="f72" fmla="val 380044"/>
                <a:gd name="f73" fmla="val 252646"/>
                <a:gd name="f74" fmla="val 382774"/>
                <a:gd name="f75" fmla="val 253804"/>
                <a:gd name="f76" fmla="val 385421"/>
                <a:gd name="f77" fmla="val 254879"/>
                <a:gd name="f78" fmla="val 388151"/>
                <a:gd name="f79" fmla="val 284578"/>
                <a:gd name="f80" fmla="val 461778"/>
                <a:gd name="f81" fmla="val 306087"/>
                <a:gd name="f82" fmla="val 537803"/>
                <a:gd name="f83" fmla="val 319323"/>
                <a:gd name="f84" fmla="val 321971"/>
                <a:gd name="f85" fmla="val 615235"/>
                <a:gd name="f86" fmla="val 324700"/>
                <a:gd name="f87" fmla="val 614904"/>
                <a:gd name="f88" fmla="val 327348"/>
                <a:gd name="f89" fmla="val 614490"/>
                <a:gd name="f90" fmla="val 314194"/>
                <a:gd name="f91" fmla="val 537058"/>
                <a:gd name="f92" fmla="val 292934"/>
                <a:gd name="f93" fmla="val 461364"/>
                <a:gd name="f94" fmla="val 263566"/>
                <a:gd name="f95" fmla="val 388069"/>
                <a:gd name="f96" fmla="val 262491"/>
                <a:gd name="f97" fmla="val 385338"/>
                <a:gd name="f98" fmla="val 261332"/>
                <a:gd name="f99" fmla="val 382691"/>
                <a:gd name="f100" fmla="val 260257"/>
                <a:gd name="f101" fmla="val 379961"/>
                <a:gd name="f102" fmla="+- 0 0 -90"/>
                <a:gd name="f103" fmla="*/ f3 1 327347"/>
                <a:gd name="f104" fmla="*/ f4 1 615648"/>
                <a:gd name="f105" fmla="+- f7 0 f5"/>
                <a:gd name="f106" fmla="+- f6 0 f5"/>
                <a:gd name="f107" fmla="*/ f102 f0 1"/>
                <a:gd name="f108" fmla="*/ f106 1 327347"/>
                <a:gd name="f109" fmla="*/ f105 1 615648"/>
                <a:gd name="f110" fmla="*/ 260422 f106 1"/>
                <a:gd name="f111" fmla="*/ 379796 f105 1"/>
                <a:gd name="f112" fmla="*/ 255293 f106 1"/>
                <a:gd name="f113" fmla="*/ 367304 f105 1"/>
                <a:gd name="f114" fmla="*/ 119870 f106 1"/>
                <a:gd name="f115" fmla="*/ 131783 f105 1"/>
                <a:gd name="f116" fmla="*/ 113087 f106 1"/>
                <a:gd name="f117" fmla="*/ 122931 f105 1"/>
                <a:gd name="f118" fmla="*/ 14891 f106 1"/>
                <a:gd name="f119" fmla="*/ 10837 f105 1"/>
                <a:gd name="f120" fmla="*/ 3806 f106 1"/>
                <a:gd name="f121" fmla="*/ 0 f105 1"/>
                <a:gd name="f122" fmla="*/ 0 f106 1"/>
                <a:gd name="f123" fmla="*/ 7694 f105 1"/>
                <a:gd name="f124" fmla="*/ 9100 f106 1"/>
                <a:gd name="f125" fmla="*/ 16628 f105 1"/>
                <a:gd name="f126" fmla="*/ 102002 f106 1"/>
                <a:gd name="f127" fmla="*/ 122021 f105 1"/>
                <a:gd name="f128" fmla="*/ 108702 f106 1"/>
                <a:gd name="f129" fmla="*/ 130790 f105 1"/>
                <a:gd name="f130" fmla="*/ 247682 f106 1"/>
                <a:gd name="f131" fmla="*/ 370613 f105 1"/>
                <a:gd name="f132" fmla="*/ 251571 f106 1"/>
                <a:gd name="f133" fmla="*/ 380044 f105 1"/>
                <a:gd name="f134" fmla="*/ 254879 f106 1"/>
                <a:gd name="f135" fmla="*/ 388151 f105 1"/>
                <a:gd name="f136" fmla="*/ 319323 f106 1"/>
                <a:gd name="f137" fmla="*/ 615648 f105 1"/>
                <a:gd name="f138" fmla="*/ 327348 f106 1"/>
                <a:gd name="f139" fmla="*/ 614490 f105 1"/>
                <a:gd name="f140" fmla="*/ 263566 f106 1"/>
                <a:gd name="f141" fmla="*/ 388069 f105 1"/>
                <a:gd name="f142" fmla="*/ 260257 f106 1"/>
                <a:gd name="f143" fmla="*/ 379961 f105 1"/>
                <a:gd name="f144" fmla="*/ f107 1 f2"/>
                <a:gd name="f145" fmla="*/ f110 1 327347"/>
                <a:gd name="f146" fmla="*/ f111 1 615648"/>
                <a:gd name="f147" fmla="*/ f112 1 327347"/>
                <a:gd name="f148" fmla="*/ f113 1 615648"/>
                <a:gd name="f149" fmla="*/ f114 1 327347"/>
                <a:gd name="f150" fmla="*/ f115 1 615648"/>
                <a:gd name="f151" fmla="*/ f116 1 327347"/>
                <a:gd name="f152" fmla="*/ f117 1 615648"/>
                <a:gd name="f153" fmla="*/ f118 1 327347"/>
                <a:gd name="f154" fmla="*/ f119 1 615648"/>
                <a:gd name="f155" fmla="*/ f120 1 327347"/>
                <a:gd name="f156" fmla="*/ f121 1 615648"/>
                <a:gd name="f157" fmla="*/ f122 1 327347"/>
                <a:gd name="f158" fmla="*/ f123 1 615648"/>
                <a:gd name="f159" fmla="*/ f124 1 327347"/>
                <a:gd name="f160" fmla="*/ f125 1 615648"/>
                <a:gd name="f161" fmla="*/ f126 1 327347"/>
                <a:gd name="f162" fmla="*/ f127 1 615648"/>
                <a:gd name="f163" fmla="*/ f128 1 327347"/>
                <a:gd name="f164" fmla="*/ f129 1 615648"/>
                <a:gd name="f165" fmla="*/ f130 1 327347"/>
                <a:gd name="f166" fmla="*/ f131 1 615648"/>
                <a:gd name="f167" fmla="*/ f132 1 327347"/>
                <a:gd name="f168" fmla="*/ f133 1 615648"/>
                <a:gd name="f169" fmla="*/ f134 1 327347"/>
                <a:gd name="f170" fmla="*/ f135 1 615648"/>
                <a:gd name="f171" fmla="*/ f136 1 327347"/>
                <a:gd name="f172" fmla="*/ f137 1 615648"/>
                <a:gd name="f173" fmla="*/ f138 1 327347"/>
                <a:gd name="f174" fmla="*/ f139 1 615648"/>
                <a:gd name="f175" fmla="*/ f140 1 327347"/>
                <a:gd name="f176" fmla="*/ f141 1 615648"/>
                <a:gd name="f177" fmla="*/ f142 1 327347"/>
                <a:gd name="f178" fmla="*/ f143 1 615648"/>
                <a:gd name="f179" fmla="*/ f5 1 f108"/>
                <a:gd name="f180" fmla="*/ f6 1 f108"/>
                <a:gd name="f181" fmla="*/ f5 1 f109"/>
                <a:gd name="f182" fmla="*/ f7 1 f109"/>
                <a:gd name="f183" fmla="+- f144 0 f1"/>
                <a:gd name="f184" fmla="*/ f145 1 f108"/>
                <a:gd name="f185" fmla="*/ f146 1 f109"/>
                <a:gd name="f186" fmla="*/ f147 1 f108"/>
                <a:gd name="f187" fmla="*/ f148 1 f109"/>
                <a:gd name="f188" fmla="*/ f149 1 f108"/>
                <a:gd name="f189" fmla="*/ f150 1 f109"/>
                <a:gd name="f190" fmla="*/ f151 1 f108"/>
                <a:gd name="f191" fmla="*/ f152 1 f109"/>
                <a:gd name="f192" fmla="*/ f153 1 f108"/>
                <a:gd name="f193" fmla="*/ f154 1 f109"/>
                <a:gd name="f194" fmla="*/ f155 1 f108"/>
                <a:gd name="f195" fmla="*/ f156 1 f109"/>
                <a:gd name="f196" fmla="*/ f157 1 f108"/>
                <a:gd name="f197" fmla="*/ f158 1 f109"/>
                <a:gd name="f198" fmla="*/ f159 1 f108"/>
                <a:gd name="f199" fmla="*/ f160 1 f109"/>
                <a:gd name="f200" fmla="*/ f161 1 f108"/>
                <a:gd name="f201" fmla="*/ f162 1 f109"/>
                <a:gd name="f202" fmla="*/ f163 1 f108"/>
                <a:gd name="f203" fmla="*/ f164 1 f109"/>
                <a:gd name="f204" fmla="*/ f165 1 f108"/>
                <a:gd name="f205" fmla="*/ f166 1 f109"/>
                <a:gd name="f206" fmla="*/ f167 1 f108"/>
                <a:gd name="f207" fmla="*/ f168 1 f109"/>
                <a:gd name="f208" fmla="*/ f169 1 f108"/>
                <a:gd name="f209" fmla="*/ f170 1 f109"/>
                <a:gd name="f210" fmla="*/ f171 1 f108"/>
                <a:gd name="f211" fmla="*/ f172 1 f109"/>
                <a:gd name="f212" fmla="*/ f173 1 f108"/>
                <a:gd name="f213" fmla="*/ f174 1 f109"/>
                <a:gd name="f214" fmla="*/ f175 1 f108"/>
                <a:gd name="f215" fmla="*/ f176 1 f109"/>
                <a:gd name="f216" fmla="*/ f177 1 f108"/>
                <a:gd name="f217" fmla="*/ f178 1 f109"/>
                <a:gd name="f218" fmla="*/ f179 f103 1"/>
                <a:gd name="f219" fmla="*/ f180 f103 1"/>
                <a:gd name="f220" fmla="*/ f182 f104 1"/>
                <a:gd name="f221" fmla="*/ f181 f104 1"/>
                <a:gd name="f222" fmla="*/ f184 f103 1"/>
                <a:gd name="f223" fmla="*/ f185 f104 1"/>
                <a:gd name="f224" fmla="*/ f186 f103 1"/>
                <a:gd name="f225" fmla="*/ f187 f104 1"/>
                <a:gd name="f226" fmla="*/ f188 f103 1"/>
                <a:gd name="f227" fmla="*/ f189 f104 1"/>
                <a:gd name="f228" fmla="*/ f190 f103 1"/>
                <a:gd name="f229" fmla="*/ f191 f104 1"/>
                <a:gd name="f230" fmla="*/ f192 f103 1"/>
                <a:gd name="f231" fmla="*/ f193 f104 1"/>
                <a:gd name="f232" fmla="*/ f194 f103 1"/>
                <a:gd name="f233" fmla="*/ f195 f104 1"/>
                <a:gd name="f234" fmla="*/ f196 f103 1"/>
                <a:gd name="f235" fmla="*/ f197 f104 1"/>
                <a:gd name="f236" fmla="*/ f198 f103 1"/>
                <a:gd name="f237" fmla="*/ f199 f104 1"/>
                <a:gd name="f238" fmla="*/ f200 f103 1"/>
                <a:gd name="f239" fmla="*/ f201 f104 1"/>
                <a:gd name="f240" fmla="*/ f202 f103 1"/>
                <a:gd name="f241" fmla="*/ f203 f104 1"/>
                <a:gd name="f242" fmla="*/ f204 f103 1"/>
                <a:gd name="f243" fmla="*/ f205 f104 1"/>
                <a:gd name="f244" fmla="*/ f206 f103 1"/>
                <a:gd name="f245" fmla="*/ f207 f104 1"/>
                <a:gd name="f246" fmla="*/ f208 f103 1"/>
                <a:gd name="f247" fmla="*/ f209 f104 1"/>
                <a:gd name="f248" fmla="*/ f210 f103 1"/>
                <a:gd name="f249" fmla="*/ f211 f104 1"/>
                <a:gd name="f250" fmla="*/ f212 f103 1"/>
                <a:gd name="f251" fmla="*/ f213 f104 1"/>
                <a:gd name="f252" fmla="*/ f214 f103 1"/>
                <a:gd name="f253" fmla="*/ f215 f104 1"/>
                <a:gd name="f254" fmla="*/ f216 f103 1"/>
                <a:gd name="f255" fmla="*/ f217 f104 1"/>
              </a:gdLst>
              <a:ahLst/>
              <a:cxnLst>
                <a:cxn ang="3cd4">
                  <a:pos x="hc" y="t"/>
                </a:cxn>
                <a:cxn ang="0">
                  <a:pos x="r" y="vc"/>
                </a:cxn>
                <a:cxn ang="cd4">
                  <a:pos x="hc" y="b"/>
                </a:cxn>
                <a:cxn ang="cd2">
                  <a:pos x="l" y="vc"/>
                </a:cxn>
                <a:cxn ang="f183">
                  <a:pos x="f222" y="f223"/>
                </a:cxn>
                <a:cxn ang="f183">
                  <a:pos x="f224" y="f225"/>
                </a:cxn>
                <a:cxn ang="f183">
                  <a:pos x="f226" y="f227"/>
                </a:cxn>
                <a:cxn ang="f183">
                  <a:pos x="f228" y="f229"/>
                </a:cxn>
                <a:cxn ang="f183">
                  <a:pos x="f230" y="f231"/>
                </a:cxn>
                <a:cxn ang="f183">
                  <a:pos x="f232" y="f233"/>
                </a:cxn>
                <a:cxn ang="f183">
                  <a:pos x="f234" y="f235"/>
                </a:cxn>
                <a:cxn ang="f183">
                  <a:pos x="f236" y="f237"/>
                </a:cxn>
                <a:cxn ang="f183">
                  <a:pos x="f238" y="f239"/>
                </a:cxn>
                <a:cxn ang="f183">
                  <a:pos x="f240" y="f241"/>
                </a:cxn>
                <a:cxn ang="f183">
                  <a:pos x="f242" y="f243"/>
                </a:cxn>
                <a:cxn ang="f183">
                  <a:pos x="f244" y="f245"/>
                </a:cxn>
                <a:cxn ang="f183">
                  <a:pos x="f246" y="f247"/>
                </a:cxn>
                <a:cxn ang="f183">
                  <a:pos x="f248" y="f249"/>
                </a:cxn>
                <a:cxn ang="f183">
                  <a:pos x="f250" y="f251"/>
                </a:cxn>
                <a:cxn ang="f183">
                  <a:pos x="f252" y="f253"/>
                </a:cxn>
                <a:cxn ang="f183">
                  <a:pos x="f254" y="f255"/>
                </a:cxn>
              </a:cxnLst>
              <a:rect l="f218" t="f221" r="f219" b="f220"/>
              <a:pathLst>
                <a:path w="327347" h="615648">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5"/>
                  </a:cubicBezTo>
                  <a:cubicBezTo>
                    <a:pt x="f39" y="f39"/>
                    <a:pt x="f40" y="f41"/>
                    <a:pt x="f5"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7"/>
                  </a:cubicBezTo>
                  <a:cubicBezTo>
                    <a:pt x="f84" y="f85"/>
                    <a:pt x="f86" y="f87"/>
                    <a:pt x="f88" y="f89"/>
                  </a:cubicBezTo>
                  <a:cubicBezTo>
                    <a:pt x="f90" y="f91"/>
                    <a:pt x="f92" y="f93"/>
                    <a:pt x="f94" y="f95"/>
                  </a:cubicBezTo>
                  <a:cubicBezTo>
                    <a:pt x="f96" y="f97"/>
                    <a:pt x="f98" y="f99"/>
                    <a:pt x="f100" y="f10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2" name="Freeform: Shape 500">
              <a:extLst>
                <a:ext uri="{FF2B5EF4-FFF2-40B4-BE49-F238E27FC236}">
                  <a16:creationId xmlns:a16="http://schemas.microsoft.com/office/drawing/2014/main" id="{266BACC9-CFCF-7212-06FC-B2802B58F415}"/>
                </a:ext>
              </a:extLst>
            </p:cNvPr>
            <p:cNvSpPr/>
            <p:nvPr/>
          </p:nvSpPr>
          <p:spPr>
            <a:xfrm>
              <a:off x="2015026" y="3599233"/>
              <a:ext cx="1416222" cy="465045"/>
            </a:xfrm>
            <a:custGeom>
              <a:avLst/>
              <a:gdLst>
                <a:gd name="f0" fmla="val 10800000"/>
                <a:gd name="f1" fmla="val 5400000"/>
                <a:gd name="f2" fmla="val 180"/>
                <a:gd name="f3" fmla="val w"/>
                <a:gd name="f4" fmla="val h"/>
                <a:gd name="f5" fmla="val 0"/>
                <a:gd name="f6" fmla="val 922562"/>
                <a:gd name="f7" fmla="val 302943"/>
                <a:gd name="f8" fmla="val 299882"/>
                <a:gd name="f9" fmla="val 204499"/>
                <a:gd name="f10" fmla="val 307659"/>
                <a:gd name="f11" fmla="val 207973"/>
                <a:gd name="f12" fmla="val 315435"/>
                <a:gd name="f13" fmla="val 211448"/>
                <a:gd name="f14" fmla="val 323294"/>
                <a:gd name="f15" fmla="val 214757"/>
                <a:gd name="f16" fmla="val 427860"/>
                <a:gd name="f17" fmla="val 259016"/>
                <a:gd name="f18" fmla="val 537389"/>
                <a:gd name="f19" fmla="val 286729"/>
                <a:gd name="f20" fmla="val 649980"/>
                <a:gd name="f21" fmla="val 297566"/>
                <a:gd name="f22" fmla="val 653620"/>
                <a:gd name="f23" fmla="val 297897"/>
                <a:gd name="f24" fmla="val 657342"/>
                <a:gd name="f25" fmla="val 298228"/>
                <a:gd name="f26" fmla="val 660982"/>
                <a:gd name="f27" fmla="val 298559"/>
                <a:gd name="f28" fmla="val 693659"/>
                <a:gd name="f29" fmla="val 301371"/>
                <a:gd name="f30" fmla="val 726667"/>
                <a:gd name="f31" fmla="val 759840"/>
                <a:gd name="f32" fmla="val 761494"/>
                <a:gd name="f33" fmla="val 763232"/>
                <a:gd name="f34" fmla="val 764886"/>
                <a:gd name="f35" fmla="val 767782"/>
                <a:gd name="f36" fmla="val 770760"/>
                <a:gd name="f37" fmla="val 773655"/>
                <a:gd name="f38" fmla="val 302860"/>
                <a:gd name="f39" fmla="val 823870"/>
                <a:gd name="f40" fmla="val 302282"/>
                <a:gd name="f41" fmla="val 873506"/>
                <a:gd name="f42" fmla="val 298393"/>
                <a:gd name="f43" fmla="val 922563"/>
                <a:gd name="f44" fmla="val 291362"/>
                <a:gd name="f45" fmla="val 922066"/>
                <a:gd name="f46" fmla="val 288714"/>
                <a:gd name="f47" fmla="val 921652"/>
                <a:gd name="f48" fmla="val 285984"/>
                <a:gd name="f49" fmla="val 921239"/>
                <a:gd name="f50" fmla="val 283337"/>
                <a:gd name="f51" fmla="val 871603"/>
                <a:gd name="f52" fmla="val 290534"/>
                <a:gd name="f53" fmla="val 821223"/>
                <a:gd name="f54" fmla="val 294340"/>
                <a:gd name="f55" fmla="val 770346"/>
                <a:gd name="f56" fmla="val 294836"/>
                <a:gd name="f57" fmla="val 767451"/>
                <a:gd name="f58" fmla="val 764472"/>
                <a:gd name="f59" fmla="val 294919"/>
                <a:gd name="f60" fmla="val 761577"/>
                <a:gd name="f61" fmla="val 760998"/>
                <a:gd name="f62" fmla="val 760419"/>
                <a:gd name="f63" fmla="val 724350"/>
                <a:gd name="f64" fmla="val 689192"/>
                <a:gd name="f65" fmla="val 293182"/>
                <a:gd name="f66" fmla="val 654282"/>
                <a:gd name="f67" fmla="val 289955"/>
                <a:gd name="f68" fmla="val 650559"/>
                <a:gd name="f69" fmla="val 289624"/>
                <a:gd name="f70" fmla="val 646919"/>
                <a:gd name="f71" fmla="val 289293"/>
                <a:gd name="f72" fmla="val 643196"/>
                <a:gd name="f73" fmla="val 288880"/>
                <a:gd name="f74" fmla="val 534080"/>
                <a:gd name="f75" fmla="val 277546"/>
                <a:gd name="f76" fmla="val 427942"/>
                <a:gd name="f77" fmla="val 250329"/>
                <a:gd name="f78" fmla="val 326437"/>
                <a:gd name="f79" fmla="val 207395"/>
                <a:gd name="f80" fmla="val 318496"/>
                <a:gd name="f81" fmla="val 204003"/>
                <a:gd name="f82" fmla="val 310554"/>
                <a:gd name="f83" fmla="val 200528"/>
                <a:gd name="f84" fmla="val 302695"/>
                <a:gd name="f85" fmla="val 197054"/>
                <a:gd name="f86" fmla="val 300213"/>
                <a:gd name="f87" fmla="val 195896"/>
                <a:gd name="f88" fmla="val 297731"/>
                <a:gd name="f89" fmla="val 194737"/>
                <a:gd name="f90" fmla="val 295250"/>
                <a:gd name="f91" fmla="val 193662"/>
                <a:gd name="f92" fmla="val 188698"/>
                <a:gd name="f93" fmla="val 144771"/>
                <a:gd name="f94" fmla="val 91330"/>
                <a:gd name="f95" fmla="val 79748"/>
                <a:gd name="f96" fmla="val 4964"/>
                <a:gd name="f97" fmla="val 3309"/>
                <a:gd name="f98" fmla="val 2151"/>
                <a:gd name="f99" fmla="val 1655"/>
                <a:gd name="f100" fmla="val 4302"/>
                <a:gd name="f101" fmla="val 6535"/>
                <a:gd name="f102" fmla="val 87028"/>
                <a:gd name="f103" fmla="val 86780"/>
                <a:gd name="f104" fmla="val 185058"/>
                <a:gd name="f105" fmla="val 152133"/>
                <a:gd name="f106" fmla="val 292354"/>
                <a:gd name="f107" fmla="val 201355"/>
                <a:gd name="f108" fmla="val 202514"/>
                <a:gd name="f109" fmla="val 297318"/>
                <a:gd name="f110" fmla="val 203672"/>
                <a:gd name="f111" fmla="val 299800"/>
                <a:gd name="f112" fmla="val 204747"/>
                <a:gd name="f113" fmla="+- 0 0 -90"/>
                <a:gd name="f114" fmla="*/ f3 1 922562"/>
                <a:gd name="f115" fmla="*/ f4 1 302943"/>
                <a:gd name="f116" fmla="+- f7 0 f5"/>
                <a:gd name="f117" fmla="+- f6 0 f5"/>
                <a:gd name="f118" fmla="*/ f113 f0 1"/>
                <a:gd name="f119" fmla="*/ f117 1 922562"/>
                <a:gd name="f120" fmla="*/ f116 1 302943"/>
                <a:gd name="f121" fmla="*/ 299882 f117 1"/>
                <a:gd name="f122" fmla="*/ 204499 f116 1"/>
                <a:gd name="f123" fmla="*/ 323294 f117 1"/>
                <a:gd name="f124" fmla="*/ 214757 f116 1"/>
                <a:gd name="f125" fmla="*/ 649980 f117 1"/>
                <a:gd name="f126" fmla="*/ 297566 f116 1"/>
                <a:gd name="f127" fmla="*/ 660982 f117 1"/>
                <a:gd name="f128" fmla="*/ 298559 f116 1"/>
                <a:gd name="f129" fmla="*/ 759840 f117 1"/>
                <a:gd name="f130" fmla="*/ 302943 f116 1"/>
                <a:gd name="f131" fmla="*/ 764886 f117 1"/>
                <a:gd name="f132" fmla="*/ 773655 f117 1"/>
                <a:gd name="f133" fmla="*/ 302860 f116 1"/>
                <a:gd name="f134" fmla="*/ 922563 f117 1"/>
                <a:gd name="f135" fmla="*/ 291362 f116 1"/>
                <a:gd name="f136" fmla="*/ 921239 f117 1"/>
                <a:gd name="f137" fmla="*/ 283337 f116 1"/>
                <a:gd name="f138" fmla="*/ 770346 f117 1"/>
                <a:gd name="f139" fmla="*/ 294836 f116 1"/>
                <a:gd name="f140" fmla="*/ 761577 f117 1"/>
                <a:gd name="f141" fmla="*/ 294919 f116 1"/>
                <a:gd name="f142" fmla="*/ 654282 f117 1"/>
                <a:gd name="f143" fmla="*/ 289955 f116 1"/>
                <a:gd name="f144" fmla="*/ 643196 f117 1"/>
                <a:gd name="f145" fmla="*/ 288880 f116 1"/>
                <a:gd name="f146" fmla="*/ 326437 f117 1"/>
                <a:gd name="f147" fmla="*/ 207395 f116 1"/>
                <a:gd name="f148" fmla="*/ 302695 f117 1"/>
                <a:gd name="f149" fmla="*/ 197054 f116 1"/>
                <a:gd name="f150" fmla="*/ 295250 f117 1"/>
                <a:gd name="f151" fmla="*/ 193662 f116 1"/>
                <a:gd name="f152" fmla="*/ 4964 f117 1"/>
                <a:gd name="f153" fmla="*/ 0 f116 1"/>
                <a:gd name="f154" fmla="*/ 0 f117 1"/>
                <a:gd name="f155" fmla="*/ 6535 f116 1"/>
                <a:gd name="f156" fmla="*/ 292354 f117 1"/>
                <a:gd name="f157" fmla="*/ 201355 f116 1"/>
                <a:gd name="f158" fmla="*/ 299800 f117 1"/>
                <a:gd name="f159" fmla="*/ 204747 f116 1"/>
                <a:gd name="f160" fmla="*/ f118 1 f2"/>
                <a:gd name="f161" fmla="*/ f121 1 922562"/>
                <a:gd name="f162" fmla="*/ f122 1 302943"/>
                <a:gd name="f163" fmla="*/ f123 1 922562"/>
                <a:gd name="f164" fmla="*/ f124 1 302943"/>
                <a:gd name="f165" fmla="*/ f125 1 922562"/>
                <a:gd name="f166" fmla="*/ f126 1 302943"/>
                <a:gd name="f167" fmla="*/ f127 1 922562"/>
                <a:gd name="f168" fmla="*/ f128 1 302943"/>
                <a:gd name="f169" fmla="*/ f129 1 922562"/>
                <a:gd name="f170" fmla="*/ f130 1 302943"/>
                <a:gd name="f171" fmla="*/ f131 1 922562"/>
                <a:gd name="f172" fmla="*/ f132 1 922562"/>
                <a:gd name="f173" fmla="*/ f133 1 302943"/>
                <a:gd name="f174" fmla="*/ f134 1 922562"/>
                <a:gd name="f175" fmla="*/ f135 1 302943"/>
                <a:gd name="f176" fmla="*/ f136 1 922562"/>
                <a:gd name="f177" fmla="*/ f137 1 302943"/>
                <a:gd name="f178" fmla="*/ f138 1 922562"/>
                <a:gd name="f179" fmla="*/ f139 1 302943"/>
                <a:gd name="f180" fmla="*/ f140 1 922562"/>
                <a:gd name="f181" fmla="*/ f141 1 302943"/>
                <a:gd name="f182" fmla="*/ f142 1 922562"/>
                <a:gd name="f183" fmla="*/ f143 1 302943"/>
                <a:gd name="f184" fmla="*/ f144 1 922562"/>
                <a:gd name="f185" fmla="*/ f145 1 302943"/>
                <a:gd name="f186" fmla="*/ f146 1 922562"/>
                <a:gd name="f187" fmla="*/ f147 1 302943"/>
                <a:gd name="f188" fmla="*/ f148 1 922562"/>
                <a:gd name="f189" fmla="*/ f149 1 302943"/>
                <a:gd name="f190" fmla="*/ f150 1 922562"/>
                <a:gd name="f191" fmla="*/ f151 1 302943"/>
                <a:gd name="f192" fmla="*/ f152 1 922562"/>
                <a:gd name="f193" fmla="*/ f153 1 302943"/>
                <a:gd name="f194" fmla="*/ f154 1 922562"/>
                <a:gd name="f195" fmla="*/ f155 1 302943"/>
                <a:gd name="f196" fmla="*/ f156 1 922562"/>
                <a:gd name="f197" fmla="*/ f157 1 302943"/>
                <a:gd name="f198" fmla="*/ f158 1 922562"/>
                <a:gd name="f199" fmla="*/ f159 1 302943"/>
                <a:gd name="f200" fmla="*/ f5 1 f119"/>
                <a:gd name="f201" fmla="*/ f6 1 f119"/>
                <a:gd name="f202" fmla="*/ f5 1 f120"/>
                <a:gd name="f203" fmla="*/ f7 1 f120"/>
                <a:gd name="f204" fmla="+- f160 0 f1"/>
                <a:gd name="f205" fmla="*/ f161 1 f119"/>
                <a:gd name="f206" fmla="*/ f162 1 f120"/>
                <a:gd name="f207" fmla="*/ f163 1 f119"/>
                <a:gd name="f208" fmla="*/ f164 1 f120"/>
                <a:gd name="f209" fmla="*/ f165 1 f119"/>
                <a:gd name="f210" fmla="*/ f166 1 f120"/>
                <a:gd name="f211" fmla="*/ f167 1 f119"/>
                <a:gd name="f212" fmla="*/ f168 1 f120"/>
                <a:gd name="f213" fmla="*/ f169 1 f119"/>
                <a:gd name="f214" fmla="*/ f170 1 f120"/>
                <a:gd name="f215" fmla="*/ f171 1 f119"/>
                <a:gd name="f216" fmla="*/ f172 1 f119"/>
                <a:gd name="f217" fmla="*/ f173 1 f120"/>
                <a:gd name="f218" fmla="*/ f174 1 f119"/>
                <a:gd name="f219" fmla="*/ f175 1 f120"/>
                <a:gd name="f220" fmla="*/ f176 1 f119"/>
                <a:gd name="f221" fmla="*/ f177 1 f120"/>
                <a:gd name="f222" fmla="*/ f178 1 f119"/>
                <a:gd name="f223" fmla="*/ f179 1 f120"/>
                <a:gd name="f224" fmla="*/ f180 1 f119"/>
                <a:gd name="f225" fmla="*/ f181 1 f120"/>
                <a:gd name="f226" fmla="*/ f182 1 f119"/>
                <a:gd name="f227" fmla="*/ f183 1 f120"/>
                <a:gd name="f228" fmla="*/ f184 1 f119"/>
                <a:gd name="f229" fmla="*/ f185 1 f120"/>
                <a:gd name="f230" fmla="*/ f186 1 f119"/>
                <a:gd name="f231" fmla="*/ f187 1 f120"/>
                <a:gd name="f232" fmla="*/ f188 1 f119"/>
                <a:gd name="f233" fmla="*/ f189 1 f120"/>
                <a:gd name="f234" fmla="*/ f190 1 f119"/>
                <a:gd name="f235" fmla="*/ f191 1 f120"/>
                <a:gd name="f236" fmla="*/ f192 1 f119"/>
                <a:gd name="f237" fmla="*/ f193 1 f120"/>
                <a:gd name="f238" fmla="*/ f194 1 f119"/>
                <a:gd name="f239" fmla="*/ f195 1 f120"/>
                <a:gd name="f240" fmla="*/ f196 1 f119"/>
                <a:gd name="f241" fmla="*/ f197 1 f120"/>
                <a:gd name="f242" fmla="*/ f198 1 f119"/>
                <a:gd name="f243" fmla="*/ f199 1 f120"/>
                <a:gd name="f244" fmla="*/ f200 f114 1"/>
                <a:gd name="f245" fmla="*/ f201 f114 1"/>
                <a:gd name="f246" fmla="*/ f203 f115 1"/>
                <a:gd name="f247" fmla="*/ f202 f115 1"/>
                <a:gd name="f248" fmla="*/ f205 f114 1"/>
                <a:gd name="f249" fmla="*/ f206 f115 1"/>
                <a:gd name="f250" fmla="*/ f207 f114 1"/>
                <a:gd name="f251" fmla="*/ f208 f115 1"/>
                <a:gd name="f252" fmla="*/ f209 f114 1"/>
                <a:gd name="f253" fmla="*/ f210 f115 1"/>
                <a:gd name="f254" fmla="*/ f211 f114 1"/>
                <a:gd name="f255" fmla="*/ f212 f115 1"/>
                <a:gd name="f256" fmla="*/ f213 f114 1"/>
                <a:gd name="f257" fmla="*/ f214 f115 1"/>
                <a:gd name="f258" fmla="*/ f215 f114 1"/>
                <a:gd name="f259" fmla="*/ f216 f114 1"/>
                <a:gd name="f260" fmla="*/ f217 f115 1"/>
                <a:gd name="f261" fmla="*/ f218 f114 1"/>
                <a:gd name="f262" fmla="*/ f219 f115 1"/>
                <a:gd name="f263" fmla="*/ f220 f114 1"/>
                <a:gd name="f264" fmla="*/ f221 f115 1"/>
                <a:gd name="f265" fmla="*/ f222 f114 1"/>
                <a:gd name="f266" fmla="*/ f223 f115 1"/>
                <a:gd name="f267" fmla="*/ f224 f114 1"/>
                <a:gd name="f268" fmla="*/ f225 f115 1"/>
                <a:gd name="f269" fmla="*/ f226 f114 1"/>
                <a:gd name="f270" fmla="*/ f227 f115 1"/>
                <a:gd name="f271" fmla="*/ f228 f114 1"/>
                <a:gd name="f272" fmla="*/ f229 f115 1"/>
                <a:gd name="f273" fmla="*/ f230 f114 1"/>
                <a:gd name="f274" fmla="*/ f231 f115 1"/>
                <a:gd name="f275" fmla="*/ f232 f114 1"/>
                <a:gd name="f276" fmla="*/ f233 f115 1"/>
                <a:gd name="f277" fmla="*/ f234 f114 1"/>
                <a:gd name="f278" fmla="*/ f235 f115 1"/>
                <a:gd name="f279" fmla="*/ f236 f114 1"/>
                <a:gd name="f280" fmla="*/ f237 f115 1"/>
                <a:gd name="f281" fmla="*/ f238 f114 1"/>
                <a:gd name="f282" fmla="*/ f239 f115 1"/>
                <a:gd name="f283" fmla="*/ f240 f114 1"/>
                <a:gd name="f284" fmla="*/ f241 f115 1"/>
                <a:gd name="f285" fmla="*/ f242 f114 1"/>
                <a:gd name="f286" fmla="*/ f243 f115 1"/>
              </a:gdLst>
              <a:ahLst/>
              <a:cxnLst>
                <a:cxn ang="3cd4">
                  <a:pos x="hc" y="t"/>
                </a:cxn>
                <a:cxn ang="0">
                  <a:pos x="r" y="vc"/>
                </a:cxn>
                <a:cxn ang="cd4">
                  <a:pos x="hc" y="b"/>
                </a:cxn>
                <a:cxn ang="cd2">
                  <a:pos x="l" y="vc"/>
                </a:cxn>
                <a:cxn ang="f204">
                  <a:pos x="f248" y="f249"/>
                </a:cxn>
                <a:cxn ang="f204">
                  <a:pos x="f250" y="f251"/>
                </a:cxn>
                <a:cxn ang="f204">
                  <a:pos x="f252" y="f253"/>
                </a:cxn>
                <a:cxn ang="f204">
                  <a:pos x="f254" y="f255"/>
                </a:cxn>
                <a:cxn ang="f204">
                  <a:pos x="f256" y="f257"/>
                </a:cxn>
                <a:cxn ang="f204">
                  <a:pos x="f258" y="f257"/>
                </a:cxn>
                <a:cxn ang="f204">
                  <a:pos x="f259" y="f260"/>
                </a:cxn>
                <a:cxn ang="f204">
                  <a:pos x="f261" y="f262"/>
                </a:cxn>
                <a:cxn ang="f204">
                  <a:pos x="f263" y="f264"/>
                </a:cxn>
                <a:cxn ang="f204">
                  <a:pos x="f265" y="f266"/>
                </a:cxn>
                <a:cxn ang="f204">
                  <a:pos x="f267" y="f268"/>
                </a:cxn>
                <a:cxn ang="f204">
                  <a:pos x="f256" y="f268"/>
                </a:cxn>
                <a:cxn ang="f204">
                  <a:pos x="f269" y="f270"/>
                </a:cxn>
                <a:cxn ang="f204">
                  <a:pos x="f271" y="f272"/>
                </a:cxn>
                <a:cxn ang="f204">
                  <a:pos x="f273" y="f274"/>
                </a:cxn>
                <a:cxn ang="f204">
                  <a:pos x="f275" y="f276"/>
                </a:cxn>
                <a:cxn ang="f204">
                  <a:pos x="f277" y="f278"/>
                </a:cxn>
                <a:cxn ang="f204">
                  <a:pos x="f279" y="f280"/>
                </a:cxn>
                <a:cxn ang="f204">
                  <a:pos x="f281" y="f282"/>
                </a:cxn>
                <a:cxn ang="f204">
                  <a:pos x="f283" y="f284"/>
                </a:cxn>
                <a:cxn ang="f204">
                  <a:pos x="f285" y="f286"/>
                </a:cxn>
              </a:cxnLst>
              <a:rect l="f244" t="f247" r="f245" b="f246"/>
              <a:pathLst>
                <a:path w="922562" h="302943">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7"/>
                    <a:pt x="f34" y="f7"/>
                  </a:cubicBezTo>
                  <a:cubicBezTo>
                    <a:pt x="f35" y="f7"/>
                    <a:pt x="f36" y="f7"/>
                    <a:pt x="f37" y="f38"/>
                  </a:cubicBezTo>
                  <a:cubicBezTo>
                    <a:pt x="f39" y="f40"/>
                    <a:pt x="f41" y="f42"/>
                    <a:pt x="f43" y="f44"/>
                  </a:cubicBezTo>
                  <a:cubicBezTo>
                    <a:pt x="f45" y="f46"/>
                    <a:pt x="f47" y="f48"/>
                    <a:pt x="f49" y="f50"/>
                  </a:cubicBezTo>
                  <a:cubicBezTo>
                    <a:pt x="f51" y="f52"/>
                    <a:pt x="f53" y="f54"/>
                    <a:pt x="f55" y="f56"/>
                  </a:cubicBezTo>
                  <a:cubicBezTo>
                    <a:pt x="f57" y="f56"/>
                    <a:pt x="f58" y="f59"/>
                    <a:pt x="f60" y="f59"/>
                  </a:cubicBezTo>
                  <a:cubicBezTo>
                    <a:pt x="f61" y="f59"/>
                    <a:pt x="f62" y="f59"/>
                    <a:pt x="f31" y="f59"/>
                  </a:cubicBezTo>
                  <a:cubicBezTo>
                    <a:pt x="f63" y="f59"/>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5"/>
                  </a:cubicBezTo>
                  <a:cubicBezTo>
                    <a:pt x="f97" y="f98"/>
                    <a:pt x="f99" y="f100"/>
                    <a:pt x="f5" y="f101"/>
                  </a:cubicBezTo>
                  <a:cubicBezTo>
                    <a:pt x="f102" y="f103"/>
                    <a:pt x="f104" y="f105"/>
                    <a:pt x="f106" y="f107"/>
                  </a:cubicBezTo>
                  <a:cubicBezTo>
                    <a:pt x="f56" y="f108"/>
                    <a:pt x="f109" y="f110"/>
                    <a:pt x="f111" y="f11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3" name="Freeform: Shape 501">
              <a:extLst>
                <a:ext uri="{FF2B5EF4-FFF2-40B4-BE49-F238E27FC236}">
                  <a16:creationId xmlns:a16="http://schemas.microsoft.com/office/drawing/2014/main" id="{3CDFB9C2-DD2D-3B5A-2029-C043C0389014}"/>
                </a:ext>
              </a:extLst>
            </p:cNvPr>
            <p:cNvSpPr/>
            <p:nvPr/>
          </p:nvSpPr>
          <p:spPr>
            <a:xfrm>
              <a:off x="3618948" y="2941286"/>
              <a:ext cx="269857" cy="73023"/>
            </a:xfrm>
            <a:custGeom>
              <a:avLst/>
              <a:gdLst>
                <a:gd name="f0" fmla="val 10800000"/>
                <a:gd name="f1" fmla="val 5400000"/>
                <a:gd name="f2" fmla="val 180"/>
                <a:gd name="f3" fmla="val w"/>
                <a:gd name="f4" fmla="val h"/>
                <a:gd name="f5" fmla="val 0"/>
                <a:gd name="f6" fmla="val 175793"/>
                <a:gd name="f7" fmla="val 47567"/>
                <a:gd name="f8" fmla="val 7611"/>
                <a:gd name="f9" fmla="val 59646"/>
                <a:gd name="f10" fmla="val 16131"/>
                <a:gd name="f11" fmla="val 118381"/>
                <a:gd name="f12" fmla="val 29450"/>
                <a:gd name="f13" fmla="val 47568"/>
                <a:gd name="f14" fmla="val 175545"/>
                <a:gd name="f15" fmla="val 44672"/>
                <a:gd name="f16" fmla="val 175297"/>
                <a:gd name="f17" fmla="val 41694"/>
                <a:gd name="f18" fmla="val 175049"/>
                <a:gd name="f19" fmla="val 38799"/>
                <a:gd name="f20" fmla="val 119126"/>
                <a:gd name="f21" fmla="val 21343"/>
                <a:gd name="f22" fmla="val 62045"/>
                <a:gd name="f23" fmla="val 8355"/>
                <a:gd name="f24" fmla="val 4054"/>
                <a:gd name="f25" fmla="val 2647"/>
                <a:gd name="f26" fmla="val 2564"/>
                <a:gd name="f27" fmla="val 1406"/>
                <a:gd name="f28" fmla="val 5129"/>
                <a:gd name="f29" fmla="val 7693"/>
                <a:gd name="f30" fmla="+- 0 0 -90"/>
                <a:gd name="f31" fmla="*/ f3 1 175793"/>
                <a:gd name="f32" fmla="*/ f4 1 47567"/>
                <a:gd name="f33" fmla="+- f7 0 f5"/>
                <a:gd name="f34" fmla="+- f6 0 f5"/>
                <a:gd name="f35" fmla="*/ f30 f0 1"/>
                <a:gd name="f36" fmla="*/ f34 1 175793"/>
                <a:gd name="f37" fmla="*/ f33 1 47567"/>
                <a:gd name="f38" fmla="*/ 0 f34 1"/>
                <a:gd name="f39" fmla="*/ 7611 f33 1"/>
                <a:gd name="f40" fmla="*/ 175793 f34 1"/>
                <a:gd name="f41" fmla="*/ 47568 f33 1"/>
                <a:gd name="f42" fmla="*/ 175049 f34 1"/>
                <a:gd name="f43" fmla="*/ 38799 f33 1"/>
                <a:gd name="f44" fmla="*/ 4054 f34 1"/>
                <a:gd name="f45" fmla="*/ 0 f33 1"/>
                <a:gd name="f46" fmla="*/ 7693 f33 1"/>
                <a:gd name="f47" fmla="*/ f35 1 f2"/>
                <a:gd name="f48" fmla="*/ f38 1 175793"/>
                <a:gd name="f49" fmla="*/ f39 1 47567"/>
                <a:gd name="f50" fmla="*/ f40 1 175793"/>
                <a:gd name="f51" fmla="*/ f41 1 47567"/>
                <a:gd name="f52" fmla="*/ f42 1 175793"/>
                <a:gd name="f53" fmla="*/ f43 1 47567"/>
                <a:gd name="f54" fmla="*/ f44 1 175793"/>
                <a:gd name="f55" fmla="*/ f45 1 47567"/>
                <a:gd name="f56" fmla="*/ f46 1 47567"/>
                <a:gd name="f57" fmla="*/ f5 1 f36"/>
                <a:gd name="f58" fmla="*/ f6 1 f36"/>
                <a:gd name="f59" fmla="*/ f5 1 f37"/>
                <a:gd name="f60" fmla="*/ f7 1 f37"/>
                <a:gd name="f61" fmla="+- f47 0 f1"/>
                <a:gd name="f62" fmla="*/ f48 1 f36"/>
                <a:gd name="f63" fmla="*/ f49 1 f37"/>
                <a:gd name="f64" fmla="*/ f50 1 f36"/>
                <a:gd name="f65" fmla="*/ f51 1 f37"/>
                <a:gd name="f66" fmla="*/ f52 1 f36"/>
                <a:gd name="f67" fmla="*/ f53 1 f37"/>
                <a:gd name="f68" fmla="*/ f54 1 f36"/>
                <a:gd name="f69" fmla="*/ f55 1 f37"/>
                <a:gd name="f70" fmla="*/ f56 1 f37"/>
                <a:gd name="f71" fmla="*/ f57 f31 1"/>
                <a:gd name="f72" fmla="*/ f58 f31 1"/>
                <a:gd name="f73" fmla="*/ f60 f32 1"/>
                <a:gd name="f74" fmla="*/ f59 f32 1"/>
                <a:gd name="f75" fmla="*/ f62 f31 1"/>
                <a:gd name="f76" fmla="*/ f63 f32 1"/>
                <a:gd name="f77" fmla="*/ f64 f31 1"/>
                <a:gd name="f78" fmla="*/ f65 f32 1"/>
                <a:gd name="f79" fmla="*/ f66 f31 1"/>
                <a:gd name="f80" fmla="*/ f67 f32 1"/>
                <a:gd name="f81" fmla="*/ f68 f31 1"/>
                <a:gd name="f82" fmla="*/ f69 f32 1"/>
                <a:gd name="f83" fmla="*/ f70 f32 1"/>
              </a:gdLst>
              <a:ahLst/>
              <a:cxnLst>
                <a:cxn ang="3cd4">
                  <a:pos x="hc" y="t"/>
                </a:cxn>
                <a:cxn ang="0">
                  <a:pos x="r" y="vc"/>
                </a:cxn>
                <a:cxn ang="cd4">
                  <a:pos x="hc" y="b"/>
                </a:cxn>
                <a:cxn ang="cd2">
                  <a:pos x="l" y="vc"/>
                </a:cxn>
                <a:cxn ang="f61">
                  <a:pos x="f75" y="f76"/>
                </a:cxn>
                <a:cxn ang="f61">
                  <a:pos x="f77" y="f78"/>
                </a:cxn>
                <a:cxn ang="f61">
                  <a:pos x="f79" y="f80"/>
                </a:cxn>
                <a:cxn ang="f61">
                  <a:pos x="f81" y="f82"/>
                </a:cxn>
                <a:cxn ang="f61">
                  <a:pos x="f75" y="f83"/>
                </a:cxn>
              </a:cxnLst>
              <a:rect l="f71" t="f74" r="f72" b="f73"/>
              <a:pathLst>
                <a:path w="175793" h="47567">
                  <a:moveTo>
                    <a:pt x="f5" y="f8"/>
                  </a:moveTo>
                  <a:cubicBezTo>
                    <a:pt x="f9" y="f10"/>
                    <a:pt x="f11" y="f12"/>
                    <a:pt x="f6" y="f13"/>
                  </a:cubicBezTo>
                  <a:cubicBezTo>
                    <a:pt x="f14" y="f15"/>
                    <a:pt x="f16" y="f17"/>
                    <a:pt x="f18" y="f19"/>
                  </a:cubicBezTo>
                  <a:cubicBezTo>
                    <a:pt x="f20" y="f21"/>
                    <a:pt x="f22" y="f23"/>
                    <a:pt x="f24" y="f5"/>
                  </a:cubicBezTo>
                  <a:cubicBezTo>
                    <a:pt x="f25" y="f26"/>
                    <a:pt x="f27" y="f28"/>
                    <a:pt x="f5" y="f2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4" name="Freeform: Shape 502">
              <a:extLst>
                <a:ext uri="{FF2B5EF4-FFF2-40B4-BE49-F238E27FC236}">
                  <a16:creationId xmlns:a16="http://schemas.microsoft.com/office/drawing/2014/main" id="{72D1EBB0-F259-5DD0-8235-06AC43B80185}"/>
                </a:ext>
              </a:extLst>
            </p:cNvPr>
            <p:cNvSpPr/>
            <p:nvPr/>
          </p:nvSpPr>
          <p:spPr>
            <a:xfrm>
              <a:off x="4885575" y="4274454"/>
              <a:ext cx="211061" cy="1170624"/>
            </a:xfrm>
            <a:custGeom>
              <a:avLst/>
              <a:gdLst>
                <a:gd name="f0" fmla="val 10800000"/>
                <a:gd name="f1" fmla="val 5400000"/>
                <a:gd name="f2" fmla="val 180"/>
                <a:gd name="f3" fmla="val w"/>
                <a:gd name="f4" fmla="val h"/>
                <a:gd name="f5" fmla="val 0"/>
                <a:gd name="f6" fmla="val 137490"/>
                <a:gd name="f7" fmla="val 762570"/>
                <a:gd name="f8" fmla="val 94722"/>
                <a:gd name="f9" fmla="val 549054"/>
                <a:gd name="f10" fmla="val 95549"/>
                <a:gd name="f11" fmla="val 546241"/>
                <a:gd name="f12" fmla="val 96293"/>
                <a:gd name="f13" fmla="val 543346"/>
                <a:gd name="f14" fmla="val 97121"/>
                <a:gd name="f15" fmla="val 540533"/>
                <a:gd name="f16" fmla="val 123924"/>
                <a:gd name="f17" fmla="val 443661"/>
                <a:gd name="f18" fmla="val 137491"/>
                <a:gd name="f19" fmla="val 343562"/>
                <a:gd name="f20" fmla="val 241312"/>
                <a:gd name="f21" fmla="val 226670"/>
                <a:gd name="f22" fmla="val 137160"/>
                <a:gd name="f23" fmla="val 212110"/>
                <a:gd name="f24" fmla="val 136581"/>
                <a:gd name="f25" fmla="val 197550"/>
                <a:gd name="f26" fmla="val 136498"/>
                <a:gd name="f27" fmla="val 194572"/>
                <a:gd name="f28" fmla="val 136416"/>
                <a:gd name="f29" fmla="val 191677"/>
                <a:gd name="f30" fmla="val 136250"/>
                <a:gd name="f31" fmla="val 188699"/>
                <a:gd name="f32" fmla="val 133355"/>
                <a:gd name="f33" fmla="val 124999"/>
                <a:gd name="f34" fmla="val 125082"/>
                <a:gd name="f35" fmla="val 62127"/>
                <a:gd name="f36" fmla="val 111598"/>
                <a:gd name="f37" fmla="val 497"/>
                <a:gd name="f38" fmla="val 108785"/>
                <a:gd name="f39" fmla="val 331"/>
                <a:gd name="f40" fmla="val 105972"/>
                <a:gd name="f41" fmla="val 166"/>
                <a:gd name="f42" fmla="val 103160"/>
                <a:gd name="f43" fmla="val 117058"/>
                <a:gd name="f44" fmla="val 62955"/>
                <a:gd name="f45" fmla="val 125496"/>
                <a:gd name="f46" fmla="val 127233"/>
                <a:gd name="f47" fmla="val 128226"/>
                <a:gd name="f48" fmla="val 192421"/>
                <a:gd name="f49" fmla="val 128391"/>
                <a:gd name="f50" fmla="val 195317"/>
                <a:gd name="f51" fmla="val 128474"/>
                <a:gd name="f52" fmla="val 198212"/>
                <a:gd name="f53" fmla="val 128557"/>
                <a:gd name="f54" fmla="val 201190"/>
                <a:gd name="f55" fmla="val 129053"/>
                <a:gd name="f56" fmla="val 214509"/>
                <a:gd name="f57" fmla="val 129384"/>
                <a:gd name="f58" fmla="val 227911"/>
                <a:gd name="f59" fmla="val 343975"/>
                <a:gd name="f60" fmla="val 115652"/>
                <a:gd name="f61" fmla="val 444488"/>
                <a:gd name="f62" fmla="val 88434"/>
                <a:gd name="f63" fmla="val 541691"/>
                <a:gd name="f64" fmla="val 87607"/>
                <a:gd name="f65" fmla="val 544586"/>
                <a:gd name="f66" fmla="val 86780"/>
                <a:gd name="f67" fmla="val 547399"/>
                <a:gd name="f68" fmla="val 85953"/>
                <a:gd name="f69" fmla="val 550294"/>
                <a:gd name="f70" fmla="val 73792"/>
                <a:gd name="f71" fmla="val 592485"/>
                <a:gd name="f72" fmla="val 59149"/>
                <a:gd name="f73" fmla="val 634013"/>
                <a:gd name="f74" fmla="val 41859"/>
                <a:gd name="f75" fmla="val 674715"/>
                <a:gd name="f76" fmla="val 29203"/>
                <a:gd name="f77" fmla="val 704745"/>
                <a:gd name="f78" fmla="val 15139"/>
                <a:gd name="f79" fmla="val 734029"/>
                <a:gd name="f80" fmla="val 4964"/>
                <a:gd name="f81" fmla="val 758930"/>
                <a:gd name="f82" fmla="val 9927"/>
                <a:gd name="f83" fmla="val 755290"/>
                <a:gd name="f84" fmla="val 14891"/>
                <a:gd name="f85" fmla="val 751733"/>
                <a:gd name="f86" fmla="val 27217"/>
                <a:gd name="f87" fmla="val 727659"/>
                <a:gd name="f88" fmla="val 38716"/>
                <a:gd name="f89" fmla="val 703007"/>
                <a:gd name="f90" fmla="val 49305"/>
                <a:gd name="f91" fmla="val 677941"/>
                <a:gd name="f92" fmla="val 67174"/>
                <a:gd name="f93" fmla="val 635751"/>
                <a:gd name="f94" fmla="val 82230"/>
                <a:gd name="f95" fmla="val 592733"/>
                <a:gd name="f96" fmla="val 549137"/>
                <a:gd name="f97" fmla="+- 0 0 -90"/>
                <a:gd name="f98" fmla="*/ f3 1 137490"/>
                <a:gd name="f99" fmla="*/ f4 1 762570"/>
                <a:gd name="f100" fmla="+- f7 0 f5"/>
                <a:gd name="f101" fmla="+- f6 0 f5"/>
                <a:gd name="f102" fmla="*/ f97 f0 1"/>
                <a:gd name="f103" fmla="*/ f101 1 137490"/>
                <a:gd name="f104" fmla="*/ f100 1 762570"/>
                <a:gd name="f105" fmla="*/ 94722 f101 1"/>
                <a:gd name="f106" fmla="*/ 549054 f100 1"/>
                <a:gd name="f107" fmla="*/ 97121 f101 1"/>
                <a:gd name="f108" fmla="*/ 540533 f100 1"/>
                <a:gd name="f109" fmla="*/ 137491 f101 1"/>
                <a:gd name="f110" fmla="*/ 241312 f100 1"/>
                <a:gd name="f111" fmla="*/ 136581 f101 1"/>
                <a:gd name="f112" fmla="*/ 197550 f100 1"/>
                <a:gd name="f113" fmla="*/ 136250 f101 1"/>
                <a:gd name="f114" fmla="*/ 188699 f100 1"/>
                <a:gd name="f115" fmla="*/ 111598 f101 1"/>
                <a:gd name="f116" fmla="*/ 497 f100 1"/>
                <a:gd name="f117" fmla="*/ 103160 f101 1"/>
                <a:gd name="f118" fmla="*/ 0 f100 1"/>
                <a:gd name="f119" fmla="*/ 128226 f101 1"/>
                <a:gd name="f120" fmla="*/ 192421 f100 1"/>
                <a:gd name="f121" fmla="*/ 128557 f101 1"/>
                <a:gd name="f122" fmla="*/ 201190 f100 1"/>
                <a:gd name="f123" fmla="*/ 129384 f101 1"/>
                <a:gd name="f124" fmla="*/ 88434 f101 1"/>
                <a:gd name="f125" fmla="*/ 541691 f100 1"/>
                <a:gd name="f126" fmla="*/ 85953 f101 1"/>
                <a:gd name="f127" fmla="*/ 550294 f100 1"/>
                <a:gd name="f128" fmla="*/ 41859 f101 1"/>
                <a:gd name="f129" fmla="*/ 674715 f100 1"/>
                <a:gd name="f130" fmla="*/ 0 f101 1"/>
                <a:gd name="f131" fmla="*/ 762570 f100 1"/>
                <a:gd name="f132" fmla="*/ 14891 f101 1"/>
                <a:gd name="f133" fmla="*/ 751733 f100 1"/>
                <a:gd name="f134" fmla="*/ 49305 f101 1"/>
                <a:gd name="f135" fmla="*/ 677941 f100 1"/>
                <a:gd name="f136" fmla="*/ 549137 f100 1"/>
                <a:gd name="f137" fmla="*/ f102 1 f2"/>
                <a:gd name="f138" fmla="*/ f105 1 137490"/>
                <a:gd name="f139" fmla="*/ f106 1 762570"/>
                <a:gd name="f140" fmla="*/ f107 1 137490"/>
                <a:gd name="f141" fmla="*/ f108 1 762570"/>
                <a:gd name="f142" fmla="*/ f109 1 137490"/>
                <a:gd name="f143" fmla="*/ f110 1 762570"/>
                <a:gd name="f144" fmla="*/ f111 1 137490"/>
                <a:gd name="f145" fmla="*/ f112 1 762570"/>
                <a:gd name="f146" fmla="*/ f113 1 137490"/>
                <a:gd name="f147" fmla="*/ f114 1 762570"/>
                <a:gd name="f148" fmla="*/ f115 1 137490"/>
                <a:gd name="f149" fmla="*/ f116 1 762570"/>
                <a:gd name="f150" fmla="*/ f117 1 137490"/>
                <a:gd name="f151" fmla="*/ f118 1 762570"/>
                <a:gd name="f152" fmla="*/ f119 1 137490"/>
                <a:gd name="f153" fmla="*/ f120 1 762570"/>
                <a:gd name="f154" fmla="*/ f121 1 137490"/>
                <a:gd name="f155" fmla="*/ f122 1 762570"/>
                <a:gd name="f156" fmla="*/ f123 1 137490"/>
                <a:gd name="f157" fmla="*/ f124 1 137490"/>
                <a:gd name="f158" fmla="*/ f125 1 762570"/>
                <a:gd name="f159" fmla="*/ f126 1 137490"/>
                <a:gd name="f160" fmla="*/ f127 1 762570"/>
                <a:gd name="f161" fmla="*/ f128 1 137490"/>
                <a:gd name="f162" fmla="*/ f129 1 762570"/>
                <a:gd name="f163" fmla="*/ f130 1 137490"/>
                <a:gd name="f164" fmla="*/ f131 1 762570"/>
                <a:gd name="f165" fmla="*/ f132 1 137490"/>
                <a:gd name="f166" fmla="*/ f133 1 762570"/>
                <a:gd name="f167" fmla="*/ f134 1 137490"/>
                <a:gd name="f168" fmla="*/ f135 1 762570"/>
                <a:gd name="f169" fmla="*/ f136 1 762570"/>
                <a:gd name="f170" fmla="*/ f5 1 f103"/>
                <a:gd name="f171" fmla="*/ f6 1 f103"/>
                <a:gd name="f172" fmla="*/ f5 1 f104"/>
                <a:gd name="f173" fmla="*/ f7 1 f104"/>
                <a:gd name="f174" fmla="+- f137 0 f1"/>
                <a:gd name="f175" fmla="*/ f138 1 f103"/>
                <a:gd name="f176" fmla="*/ f139 1 f104"/>
                <a:gd name="f177" fmla="*/ f140 1 f103"/>
                <a:gd name="f178" fmla="*/ f141 1 f104"/>
                <a:gd name="f179" fmla="*/ f142 1 f103"/>
                <a:gd name="f180" fmla="*/ f143 1 f104"/>
                <a:gd name="f181" fmla="*/ f144 1 f103"/>
                <a:gd name="f182" fmla="*/ f145 1 f104"/>
                <a:gd name="f183" fmla="*/ f146 1 f103"/>
                <a:gd name="f184" fmla="*/ f147 1 f104"/>
                <a:gd name="f185" fmla="*/ f148 1 f103"/>
                <a:gd name="f186" fmla="*/ f149 1 f104"/>
                <a:gd name="f187" fmla="*/ f150 1 f103"/>
                <a:gd name="f188" fmla="*/ f151 1 f104"/>
                <a:gd name="f189" fmla="*/ f152 1 f103"/>
                <a:gd name="f190" fmla="*/ f153 1 f104"/>
                <a:gd name="f191" fmla="*/ f154 1 f103"/>
                <a:gd name="f192" fmla="*/ f155 1 f104"/>
                <a:gd name="f193" fmla="*/ f156 1 f103"/>
                <a:gd name="f194" fmla="*/ f157 1 f103"/>
                <a:gd name="f195" fmla="*/ f158 1 f104"/>
                <a:gd name="f196" fmla="*/ f159 1 f103"/>
                <a:gd name="f197" fmla="*/ f160 1 f104"/>
                <a:gd name="f198" fmla="*/ f161 1 f103"/>
                <a:gd name="f199" fmla="*/ f162 1 f104"/>
                <a:gd name="f200" fmla="*/ f163 1 f103"/>
                <a:gd name="f201" fmla="*/ f164 1 f104"/>
                <a:gd name="f202" fmla="*/ f165 1 f103"/>
                <a:gd name="f203" fmla="*/ f166 1 f104"/>
                <a:gd name="f204" fmla="*/ f167 1 f103"/>
                <a:gd name="f205" fmla="*/ f168 1 f104"/>
                <a:gd name="f206" fmla="*/ f169 1 f104"/>
                <a:gd name="f207" fmla="*/ f170 f98 1"/>
                <a:gd name="f208" fmla="*/ f171 f98 1"/>
                <a:gd name="f209" fmla="*/ f173 f99 1"/>
                <a:gd name="f210" fmla="*/ f172 f99 1"/>
                <a:gd name="f211" fmla="*/ f175 f98 1"/>
                <a:gd name="f212" fmla="*/ f176 f99 1"/>
                <a:gd name="f213" fmla="*/ f177 f98 1"/>
                <a:gd name="f214" fmla="*/ f178 f99 1"/>
                <a:gd name="f215" fmla="*/ f179 f98 1"/>
                <a:gd name="f216" fmla="*/ f180 f99 1"/>
                <a:gd name="f217" fmla="*/ f181 f98 1"/>
                <a:gd name="f218" fmla="*/ f182 f99 1"/>
                <a:gd name="f219" fmla="*/ f183 f98 1"/>
                <a:gd name="f220" fmla="*/ f184 f99 1"/>
                <a:gd name="f221" fmla="*/ f185 f98 1"/>
                <a:gd name="f222" fmla="*/ f186 f99 1"/>
                <a:gd name="f223" fmla="*/ f187 f98 1"/>
                <a:gd name="f224" fmla="*/ f188 f99 1"/>
                <a:gd name="f225" fmla="*/ f189 f98 1"/>
                <a:gd name="f226" fmla="*/ f190 f99 1"/>
                <a:gd name="f227" fmla="*/ f191 f98 1"/>
                <a:gd name="f228" fmla="*/ f192 f99 1"/>
                <a:gd name="f229" fmla="*/ f193 f98 1"/>
                <a:gd name="f230" fmla="*/ f194 f98 1"/>
                <a:gd name="f231" fmla="*/ f195 f99 1"/>
                <a:gd name="f232" fmla="*/ f196 f98 1"/>
                <a:gd name="f233" fmla="*/ f197 f99 1"/>
                <a:gd name="f234" fmla="*/ f198 f98 1"/>
                <a:gd name="f235" fmla="*/ f199 f99 1"/>
                <a:gd name="f236" fmla="*/ f200 f98 1"/>
                <a:gd name="f237" fmla="*/ f201 f99 1"/>
                <a:gd name="f238" fmla="*/ f202 f98 1"/>
                <a:gd name="f239" fmla="*/ f203 f99 1"/>
                <a:gd name="f240" fmla="*/ f204 f98 1"/>
                <a:gd name="f241" fmla="*/ f205 f99 1"/>
                <a:gd name="f242" fmla="*/ f206 f99 1"/>
              </a:gdLst>
              <a:ahLst/>
              <a:cxnLst>
                <a:cxn ang="3cd4">
                  <a:pos x="hc" y="t"/>
                </a:cxn>
                <a:cxn ang="0">
                  <a:pos x="r" y="vc"/>
                </a:cxn>
                <a:cxn ang="cd4">
                  <a:pos x="hc" y="b"/>
                </a:cxn>
                <a:cxn ang="cd2">
                  <a:pos x="l" y="vc"/>
                </a:cxn>
                <a:cxn ang="f174">
                  <a:pos x="f211" y="f212"/>
                </a:cxn>
                <a:cxn ang="f174">
                  <a:pos x="f213" y="f214"/>
                </a:cxn>
                <a:cxn ang="f174">
                  <a:pos x="f215" y="f216"/>
                </a:cxn>
                <a:cxn ang="f174">
                  <a:pos x="f217" y="f218"/>
                </a:cxn>
                <a:cxn ang="f174">
                  <a:pos x="f219" y="f220"/>
                </a:cxn>
                <a:cxn ang="f174">
                  <a:pos x="f221" y="f222"/>
                </a:cxn>
                <a:cxn ang="f174">
                  <a:pos x="f223" y="f224"/>
                </a:cxn>
                <a:cxn ang="f174">
                  <a:pos x="f225" y="f226"/>
                </a:cxn>
                <a:cxn ang="f174">
                  <a:pos x="f227" y="f228"/>
                </a:cxn>
                <a:cxn ang="f174">
                  <a:pos x="f229" y="f216"/>
                </a:cxn>
                <a:cxn ang="f174">
                  <a:pos x="f230" y="f231"/>
                </a:cxn>
                <a:cxn ang="f174">
                  <a:pos x="f232" y="f233"/>
                </a:cxn>
                <a:cxn ang="f174">
                  <a:pos x="f234" y="f235"/>
                </a:cxn>
                <a:cxn ang="f174">
                  <a:pos x="f236" y="f237"/>
                </a:cxn>
                <a:cxn ang="f174">
                  <a:pos x="f238" y="f239"/>
                </a:cxn>
                <a:cxn ang="f174">
                  <a:pos x="f240" y="f241"/>
                </a:cxn>
                <a:cxn ang="f174">
                  <a:pos x="f211" y="f242"/>
                </a:cxn>
              </a:cxnLst>
              <a:rect l="f207" t="f210" r="f208" b="f209"/>
              <a:pathLst>
                <a:path w="137490" h="762570">
                  <a:moveTo>
                    <a:pt x="f8" y="f9"/>
                  </a:moveTo>
                  <a:cubicBezTo>
                    <a:pt x="f10" y="f11"/>
                    <a:pt x="f12" y="f13"/>
                    <a:pt x="f14" y="f15"/>
                  </a:cubicBezTo>
                  <a:cubicBezTo>
                    <a:pt x="f16" y="f17"/>
                    <a:pt x="f18" y="f19"/>
                    <a:pt x="f18" y="f20"/>
                  </a:cubicBezTo>
                  <a:cubicBezTo>
                    <a:pt x="f18" y="f21"/>
                    <a:pt x="f22" y="f23"/>
                    <a:pt x="f24" y="f25"/>
                  </a:cubicBezTo>
                  <a:cubicBezTo>
                    <a:pt x="f26" y="f27"/>
                    <a:pt x="f28" y="f29"/>
                    <a:pt x="f30" y="f31"/>
                  </a:cubicBezTo>
                  <a:cubicBezTo>
                    <a:pt x="f32" y="f33"/>
                    <a:pt x="f34" y="f35"/>
                    <a:pt x="f36" y="f37"/>
                  </a:cubicBezTo>
                  <a:cubicBezTo>
                    <a:pt x="f38" y="f39"/>
                    <a:pt x="f40" y="f41"/>
                    <a:pt x="f42" y="f5"/>
                  </a:cubicBezTo>
                  <a:cubicBezTo>
                    <a:pt x="f43" y="f44"/>
                    <a:pt x="f45" y="f46"/>
                    <a:pt x="f47" y="f48"/>
                  </a:cubicBezTo>
                  <a:cubicBezTo>
                    <a:pt x="f49" y="f50"/>
                    <a:pt x="f51" y="f52"/>
                    <a:pt x="f53" y="f54"/>
                  </a:cubicBezTo>
                  <a:cubicBezTo>
                    <a:pt x="f55" y="f56"/>
                    <a:pt x="f57" y="f58"/>
                    <a:pt x="f57" y="f20"/>
                  </a:cubicBezTo>
                  <a:cubicBezTo>
                    <a:pt x="f57" y="f59"/>
                    <a:pt x="f60" y="f61"/>
                    <a:pt x="f62" y="f63"/>
                  </a:cubicBezTo>
                  <a:cubicBezTo>
                    <a:pt x="f64" y="f65"/>
                    <a:pt x="f66" y="f67"/>
                    <a:pt x="f68" y="f69"/>
                  </a:cubicBezTo>
                  <a:cubicBezTo>
                    <a:pt x="f70" y="f71"/>
                    <a:pt x="f72" y="f73"/>
                    <a:pt x="f74" y="f75"/>
                  </a:cubicBezTo>
                  <a:cubicBezTo>
                    <a:pt x="f76" y="f77"/>
                    <a:pt x="f78" y="f79"/>
                    <a:pt x="f5" y="f7"/>
                  </a:cubicBezTo>
                  <a:cubicBezTo>
                    <a:pt x="f80" y="f81"/>
                    <a:pt x="f82" y="f83"/>
                    <a:pt x="f84" y="f85"/>
                  </a:cubicBezTo>
                  <a:cubicBezTo>
                    <a:pt x="f86" y="f87"/>
                    <a:pt x="f88" y="f89"/>
                    <a:pt x="f90" y="f91"/>
                  </a:cubicBezTo>
                  <a:cubicBezTo>
                    <a:pt x="f92" y="f93"/>
                    <a:pt x="f94" y="f95"/>
                    <a:pt x="f8" y="f9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5" name="Freeform: Shape 503">
              <a:extLst>
                <a:ext uri="{FF2B5EF4-FFF2-40B4-BE49-F238E27FC236}">
                  <a16:creationId xmlns:a16="http://schemas.microsoft.com/office/drawing/2014/main" id="{48FB755E-C5CA-AC4C-53FA-8D6D4B7FEDC3}"/>
                </a:ext>
              </a:extLst>
            </p:cNvPr>
            <p:cNvSpPr/>
            <p:nvPr/>
          </p:nvSpPr>
          <p:spPr>
            <a:xfrm>
              <a:off x="1664902" y="4838812"/>
              <a:ext cx="1591732" cy="1523911"/>
            </a:xfrm>
            <a:custGeom>
              <a:avLst/>
              <a:gdLst>
                <a:gd name="f0" fmla="val 10800000"/>
                <a:gd name="f1" fmla="val 5400000"/>
                <a:gd name="f2" fmla="val 180"/>
                <a:gd name="f3" fmla="val w"/>
                <a:gd name="f4" fmla="val h"/>
                <a:gd name="f5" fmla="val 0"/>
                <a:gd name="f6" fmla="val 1036890"/>
                <a:gd name="f7" fmla="val 992714"/>
                <a:gd name="f8" fmla="val 326520"/>
                <a:gd name="f9" fmla="val 660982"/>
                <a:gd name="f10" fmla="val 224271"/>
                <a:gd name="f11" fmla="val 558732"/>
                <a:gd name="f12" fmla="val 143944"/>
                <a:gd name="f13" fmla="val 439607"/>
                <a:gd name="f14" fmla="val 87938"/>
                <a:gd name="f15" fmla="val 307080"/>
                <a:gd name="f16" fmla="val 46327"/>
                <a:gd name="f17" fmla="val 208635"/>
                <a:gd name="f18" fmla="val 19441"/>
                <a:gd name="f19" fmla="val 105724"/>
                <a:gd name="f20" fmla="val 7528"/>
                <a:gd name="f21" fmla="val 4964"/>
                <a:gd name="f22" fmla="val 1903"/>
                <a:gd name="f23" fmla="val 2482"/>
                <a:gd name="f24" fmla="val 3888"/>
                <a:gd name="f25" fmla="val 5790"/>
                <a:gd name="f26" fmla="val 12244"/>
                <a:gd name="f27" fmla="val 110605"/>
                <a:gd name="f28" fmla="val 39130"/>
                <a:gd name="f29" fmla="val 212606"/>
                <a:gd name="f30" fmla="val 80410"/>
                <a:gd name="f31" fmla="val 310306"/>
                <a:gd name="f32" fmla="val 136912"/>
                <a:gd name="f33" fmla="val 443826"/>
                <a:gd name="f34" fmla="val 217735"/>
                <a:gd name="f35" fmla="val 563779"/>
                <a:gd name="f36" fmla="val 320812"/>
                <a:gd name="f37" fmla="val 666856"/>
                <a:gd name="f38" fmla="val 423806"/>
                <a:gd name="f39" fmla="val 769850"/>
                <a:gd name="f40" fmla="val 543759"/>
                <a:gd name="f41" fmla="val 850756"/>
                <a:gd name="f42" fmla="val 677362"/>
                <a:gd name="f43" fmla="val 907258"/>
                <a:gd name="f44" fmla="val 792103"/>
                <a:gd name="f45" fmla="val 955735"/>
                <a:gd name="f46" fmla="val 912718"/>
                <a:gd name="f47" fmla="val 984359"/>
                <a:gd name="f48" fmla="val 1036228"/>
                <a:gd name="f49" fmla="val 989984"/>
                <a:gd name="f50" fmla="val 1035732"/>
                <a:gd name="f51" fmla="val 987171"/>
                <a:gd name="f52" fmla="val 1035070"/>
                <a:gd name="f53" fmla="val 984442"/>
                <a:gd name="f54" fmla="val 912552"/>
                <a:gd name="f55" fmla="val 975920"/>
                <a:gd name="f56" fmla="val 793592"/>
                <a:gd name="f57" fmla="val 947545"/>
                <a:gd name="f58" fmla="val 680423"/>
                <a:gd name="f59" fmla="val 899730"/>
                <a:gd name="f60" fmla="val 547813"/>
                <a:gd name="f61" fmla="val 843641"/>
                <a:gd name="f62" fmla="val 428770"/>
                <a:gd name="f63" fmla="val 763397"/>
                <a:gd name="f64" fmla="val 661147"/>
                <a:gd name="f65" fmla="+- 0 0 -90"/>
                <a:gd name="f66" fmla="*/ f3 1 1036890"/>
                <a:gd name="f67" fmla="*/ f4 1 992714"/>
                <a:gd name="f68" fmla="+- f7 0 f5"/>
                <a:gd name="f69" fmla="+- f6 0 f5"/>
                <a:gd name="f70" fmla="*/ f65 f0 1"/>
                <a:gd name="f71" fmla="*/ f69 1 1036890"/>
                <a:gd name="f72" fmla="*/ f68 1 992714"/>
                <a:gd name="f73" fmla="*/ 326520 f69 1"/>
                <a:gd name="f74" fmla="*/ 660982 f68 1"/>
                <a:gd name="f75" fmla="*/ 87938 f69 1"/>
                <a:gd name="f76" fmla="*/ 307080 f68 1"/>
                <a:gd name="f77" fmla="*/ 7528 f69 1"/>
                <a:gd name="f78" fmla="*/ 0 f68 1"/>
                <a:gd name="f79" fmla="*/ 0 f69 1"/>
                <a:gd name="f80" fmla="*/ 5790 f68 1"/>
                <a:gd name="f81" fmla="*/ 80410 f69 1"/>
                <a:gd name="f82" fmla="*/ 310306 f68 1"/>
                <a:gd name="f83" fmla="*/ 320812 f69 1"/>
                <a:gd name="f84" fmla="*/ 666856 f68 1"/>
                <a:gd name="f85" fmla="*/ 677362 f69 1"/>
                <a:gd name="f86" fmla="*/ 907258 f68 1"/>
                <a:gd name="f87" fmla="*/ 1036890 f69 1"/>
                <a:gd name="f88" fmla="*/ 992714 f68 1"/>
                <a:gd name="f89" fmla="*/ 1035070 f69 1"/>
                <a:gd name="f90" fmla="*/ 984442 f68 1"/>
                <a:gd name="f91" fmla="*/ 680423 f69 1"/>
                <a:gd name="f92" fmla="*/ 899730 f68 1"/>
                <a:gd name="f93" fmla="*/ 661147 f68 1"/>
                <a:gd name="f94" fmla="*/ f70 1 f2"/>
                <a:gd name="f95" fmla="*/ f73 1 1036890"/>
                <a:gd name="f96" fmla="*/ f74 1 992714"/>
                <a:gd name="f97" fmla="*/ f75 1 1036890"/>
                <a:gd name="f98" fmla="*/ f76 1 992714"/>
                <a:gd name="f99" fmla="*/ f77 1 1036890"/>
                <a:gd name="f100" fmla="*/ f78 1 992714"/>
                <a:gd name="f101" fmla="*/ f79 1 1036890"/>
                <a:gd name="f102" fmla="*/ f80 1 992714"/>
                <a:gd name="f103" fmla="*/ f81 1 1036890"/>
                <a:gd name="f104" fmla="*/ f82 1 992714"/>
                <a:gd name="f105" fmla="*/ f83 1 1036890"/>
                <a:gd name="f106" fmla="*/ f84 1 992714"/>
                <a:gd name="f107" fmla="*/ f85 1 1036890"/>
                <a:gd name="f108" fmla="*/ f86 1 992714"/>
                <a:gd name="f109" fmla="*/ f87 1 1036890"/>
                <a:gd name="f110" fmla="*/ f88 1 992714"/>
                <a:gd name="f111" fmla="*/ f89 1 1036890"/>
                <a:gd name="f112" fmla="*/ f90 1 992714"/>
                <a:gd name="f113" fmla="*/ f91 1 1036890"/>
                <a:gd name="f114" fmla="*/ f92 1 992714"/>
                <a:gd name="f115" fmla="*/ f93 1 992714"/>
                <a:gd name="f116" fmla="*/ f5 1 f71"/>
                <a:gd name="f117" fmla="*/ f6 1 f71"/>
                <a:gd name="f118" fmla="*/ f5 1 f72"/>
                <a:gd name="f119" fmla="*/ f7 1 f72"/>
                <a:gd name="f120" fmla="+- f94 0 f1"/>
                <a:gd name="f121" fmla="*/ f95 1 f71"/>
                <a:gd name="f122" fmla="*/ f96 1 f72"/>
                <a:gd name="f123" fmla="*/ f97 1 f71"/>
                <a:gd name="f124" fmla="*/ f98 1 f72"/>
                <a:gd name="f125" fmla="*/ f99 1 f71"/>
                <a:gd name="f126" fmla="*/ f100 1 f72"/>
                <a:gd name="f127" fmla="*/ f101 1 f71"/>
                <a:gd name="f128" fmla="*/ f102 1 f72"/>
                <a:gd name="f129" fmla="*/ f103 1 f71"/>
                <a:gd name="f130" fmla="*/ f104 1 f72"/>
                <a:gd name="f131" fmla="*/ f105 1 f71"/>
                <a:gd name="f132" fmla="*/ f106 1 f72"/>
                <a:gd name="f133" fmla="*/ f107 1 f71"/>
                <a:gd name="f134" fmla="*/ f108 1 f72"/>
                <a:gd name="f135" fmla="*/ f109 1 f71"/>
                <a:gd name="f136" fmla="*/ f110 1 f72"/>
                <a:gd name="f137" fmla="*/ f111 1 f71"/>
                <a:gd name="f138" fmla="*/ f112 1 f72"/>
                <a:gd name="f139" fmla="*/ f113 1 f71"/>
                <a:gd name="f140" fmla="*/ f114 1 f72"/>
                <a:gd name="f141" fmla="*/ f115 1 f72"/>
                <a:gd name="f142" fmla="*/ f116 f66 1"/>
                <a:gd name="f143" fmla="*/ f117 f66 1"/>
                <a:gd name="f144" fmla="*/ f119 f67 1"/>
                <a:gd name="f145" fmla="*/ f118 f67 1"/>
                <a:gd name="f146" fmla="*/ f121 f66 1"/>
                <a:gd name="f147" fmla="*/ f122 f67 1"/>
                <a:gd name="f148" fmla="*/ f123 f66 1"/>
                <a:gd name="f149" fmla="*/ f124 f67 1"/>
                <a:gd name="f150" fmla="*/ f125 f66 1"/>
                <a:gd name="f151" fmla="*/ f126 f67 1"/>
                <a:gd name="f152" fmla="*/ f127 f66 1"/>
                <a:gd name="f153" fmla="*/ f128 f67 1"/>
                <a:gd name="f154" fmla="*/ f129 f66 1"/>
                <a:gd name="f155" fmla="*/ f130 f67 1"/>
                <a:gd name="f156" fmla="*/ f131 f66 1"/>
                <a:gd name="f157" fmla="*/ f132 f67 1"/>
                <a:gd name="f158" fmla="*/ f133 f66 1"/>
                <a:gd name="f159" fmla="*/ f134 f67 1"/>
                <a:gd name="f160" fmla="*/ f135 f66 1"/>
                <a:gd name="f161" fmla="*/ f136 f67 1"/>
                <a:gd name="f162" fmla="*/ f137 f66 1"/>
                <a:gd name="f163" fmla="*/ f138 f67 1"/>
                <a:gd name="f164" fmla="*/ f139 f66 1"/>
                <a:gd name="f165" fmla="*/ f140 f67 1"/>
                <a:gd name="f166" fmla="*/ f141 f67 1"/>
              </a:gdLst>
              <a:ahLst/>
              <a:cxnLst>
                <a:cxn ang="3cd4">
                  <a:pos x="hc" y="t"/>
                </a:cxn>
                <a:cxn ang="0">
                  <a:pos x="r" y="vc"/>
                </a:cxn>
                <a:cxn ang="cd4">
                  <a:pos x="hc" y="b"/>
                </a:cxn>
                <a:cxn ang="cd2">
                  <a:pos x="l" y="vc"/>
                </a:cxn>
                <a:cxn ang="f120">
                  <a:pos x="f146" y="f147"/>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46" y="f166"/>
                </a:cxn>
              </a:cxnLst>
              <a:rect l="f142" t="f145" r="f143" b="f144"/>
              <a:pathLst>
                <a:path w="1036890" h="992714">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6" y="f7"/>
                  </a:cubicBezTo>
                  <a:cubicBezTo>
                    <a:pt x="f48" y="f49"/>
                    <a:pt x="f50" y="f51"/>
                    <a:pt x="f52" y="f53"/>
                  </a:cubicBezTo>
                  <a:cubicBezTo>
                    <a:pt x="f54" y="f55"/>
                    <a:pt x="f56" y="f57"/>
                    <a:pt x="f58" y="f59"/>
                  </a:cubicBezTo>
                  <a:cubicBezTo>
                    <a:pt x="f60" y="f61"/>
                    <a:pt x="f62" y="f63"/>
                    <a:pt x="f8" y="f6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6" name="Freeform: Shape 504">
              <a:extLst>
                <a:ext uri="{FF2B5EF4-FFF2-40B4-BE49-F238E27FC236}">
                  <a16:creationId xmlns:a16="http://schemas.microsoft.com/office/drawing/2014/main" id="{EA371606-C763-2716-B602-63F72718D410}"/>
                </a:ext>
              </a:extLst>
            </p:cNvPr>
            <p:cNvSpPr/>
            <p:nvPr/>
          </p:nvSpPr>
          <p:spPr>
            <a:xfrm>
              <a:off x="1652970" y="2922870"/>
              <a:ext cx="1958992" cy="1879238"/>
            </a:xfrm>
            <a:custGeom>
              <a:avLst/>
              <a:gdLst>
                <a:gd name="f0" fmla="val 10800000"/>
                <a:gd name="f1" fmla="val 5400000"/>
                <a:gd name="f2" fmla="val 180"/>
                <a:gd name="f3" fmla="val w"/>
                <a:gd name="f4" fmla="val h"/>
                <a:gd name="f5" fmla="val 0"/>
                <a:gd name="f6" fmla="val 1276134"/>
                <a:gd name="f7" fmla="val 1224182"/>
                <a:gd name="f8" fmla="val 34745"/>
                <a:gd name="f9" fmla="val 878800"/>
                <a:gd name="f10" fmla="val 35572"/>
                <a:gd name="f11" fmla="val 874912"/>
                <a:gd name="f12" fmla="val 36482"/>
                <a:gd name="f13" fmla="val 871107"/>
                <a:gd name="f14" fmla="val 37392"/>
                <a:gd name="f15" fmla="val 867219"/>
                <a:gd name="f16" fmla="val 51621"/>
                <a:gd name="f17" fmla="val 806249"/>
                <a:gd name="f18" fmla="val 71062"/>
                <a:gd name="f19" fmla="val 746521"/>
                <a:gd name="f20" fmla="val 95631"/>
                <a:gd name="f21" fmla="val 688364"/>
                <a:gd name="f22" fmla="val 132279"/>
                <a:gd name="f23" fmla="val 601750"/>
                <a:gd name="f24" fmla="val 179268"/>
                <a:gd name="f25" fmla="val 521010"/>
                <a:gd name="f26" fmla="val 235935"/>
                <a:gd name="f27" fmla="val 446887"/>
                <a:gd name="f28" fmla="val 237590"/>
                <a:gd name="f29" fmla="val 444736"/>
                <a:gd name="f30" fmla="val 239244"/>
                <a:gd name="f31" fmla="val 442585"/>
                <a:gd name="f32" fmla="val 240899"/>
                <a:gd name="f33" fmla="val 440352"/>
                <a:gd name="f34" fmla="val 269605"/>
                <a:gd name="f35" fmla="val 403290"/>
                <a:gd name="f36" fmla="val 300710"/>
                <a:gd name="f37" fmla="val 367966"/>
                <a:gd name="f38" fmla="val 334297"/>
                <a:gd name="f39" fmla="val 334379"/>
                <a:gd name="f40" fmla="val 428439"/>
                <a:gd name="f41" fmla="val 240237"/>
                <a:gd name="f42" fmla="val 536810"/>
                <a:gd name="f43" fmla="val 164873"/>
                <a:gd name="f44" fmla="val 656763"/>
                <a:gd name="f45" fmla="val 109695"/>
                <a:gd name="f46" fmla="val 659411"/>
                <a:gd name="f47" fmla="val 108454"/>
                <a:gd name="f48" fmla="val 662058"/>
                <a:gd name="f49" fmla="val 107213"/>
                <a:gd name="f50" fmla="val 664787"/>
                <a:gd name="f51" fmla="val 105972"/>
                <a:gd name="f52" fmla="val 672564"/>
                <a:gd name="f53" fmla="val 102498"/>
                <a:gd name="f54" fmla="val 680340"/>
                <a:gd name="f55" fmla="val 99023"/>
                <a:gd name="f56" fmla="val 688199"/>
                <a:gd name="f57" fmla="val 95714"/>
                <a:gd name="f58" fmla="val 775062"/>
                <a:gd name="f59" fmla="val 58984"/>
                <a:gd name="f60" fmla="val 865398"/>
                <a:gd name="f61" fmla="val 33752"/>
                <a:gd name="f62" fmla="val 958052"/>
                <a:gd name="f63" fmla="val 20102"/>
                <a:gd name="f64" fmla="val 960948"/>
                <a:gd name="f65" fmla="val 19689"/>
                <a:gd name="f66" fmla="val 963926"/>
                <a:gd name="f67" fmla="val 19275"/>
                <a:gd name="f68" fmla="val 966821"/>
                <a:gd name="f69" fmla="val 18862"/>
                <a:gd name="f70" fmla="val 1013975"/>
                <a:gd name="f71" fmla="val 12326"/>
                <a:gd name="f72" fmla="val 1061791"/>
                <a:gd name="f73" fmla="val 8769"/>
                <a:gd name="f74" fmla="val 1110103"/>
                <a:gd name="f75" fmla="val 8273"/>
                <a:gd name="f76" fmla="val 1113908"/>
                <a:gd name="f77" fmla="val 1117796"/>
                <a:gd name="f78" fmla="val 8107"/>
                <a:gd name="f79" fmla="val 1121602"/>
                <a:gd name="f80" fmla="val 1124332"/>
                <a:gd name="f81" fmla="val 1127061"/>
                <a:gd name="f82" fmla="val 1129792"/>
                <a:gd name="f83" fmla="val 8190"/>
                <a:gd name="f84" fmla="val 1177773"/>
                <a:gd name="f85" fmla="val 8521"/>
                <a:gd name="f86" fmla="val 1225175"/>
                <a:gd name="f87" fmla="val 11913"/>
                <a:gd name="f88" fmla="val 1272081"/>
                <a:gd name="f89" fmla="val 18200"/>
                <a:gd name="f90" fmla="val 1273404"/>
                <a:gd name="f91" fmla="val 15635"/>
                <a:gd name="f92" fmla="val 1274728"/>
                <a:gd name="f93" fmla="val 13071"/>
                <a:gd name="f94" fmla="val 10506"/>
                <a:gd name="f95" fmla="val 1233861"/>
                <a:gd name="f96" fmla="val 4715"/>
                <a:gd name="f97" fmla="val 1191091"/>
                <a:gd name="f98" fmla="val 1241"/>
                <a:gd name="f99" fmla="val 1147909"/>
                <a:gd name="f100" fmla="val 248"/>
                <a:gd name="f101" fmla="val 1141291"/>
                <a:gd name="f102" fmla="val 83"/>
                <a:gd name="f103" fmla="val 1134755"/>
                <a:gd name="f104" fmla="val 1128137"/>
                <a:gd name="f105" fmla="val 1125986"/>
                <a:gd name="f106" fmla="val 1123753"/>
                <a:gd name="f107" fmla="val 1070229"/>
                <a:gd name="f108" fmla="val 1019435"/>
                <a:gd name="f109" fmla="val 3475"/>
                <a:gd name="f110" fmla="val 969303"/>
                <a:gd name="f111" fmla="val 10258"/>
                <a:gd name="f112" fmla="val 966324"/>
                <a:gd name="f113" fmla="val 10672"/>
                <a:gd name="f114" fmla="val 963429"/>
                <a:gd name="f115" fmla="val 11085"/>
                <a:gd name="f116" fmla="val 960451"/>
                <a:gd name="f117" fmla="val 11499"/>
                <a:gd name="f118" fmla="val 865812"/>
                <a:gd name="f119" fmla="val 25066"/>
                <a:gd name="f120" fmla="val 773655"/>
                <a:gd name="f121" fmla="val 50628"/>
                <a:gd name="f122" fmla="val 684973"/>
                <a:gd name="f123" fmla="val 88186"/>
                <a:gd name="f124" fmla="val 678107"/>
                <a:gd name="f125" fmla="val 91082"/>
                <a:gd name="f126" fmla="val 671240"/>
                <a:gd name="f127" fmla="val 94142"/>
                <a:gd name="f128" fmla="val 664457"/>
                <a:gd name="f129" fmla="val 97203"/>
                <a:gd name="f130" fmla="val 661809"/>
                <a:gd name="f131" fmla="val 98362"/>
                <a:gd name="f132" fmla="val 659079"/>
                <a:gd name="f133" fmla="val 99602"/>
                <a:gd name="f134" fmla="val 656433"/>
                <a:gd name="f135" fmla="val 100843"/>
                <a:gd name="f136" fmla="val 534328"/>
                <a:gd name="f137" fmla="val 156518"/>
                <a:gd name="f138" fmla="val 424054"/>
                <a:gd name="f139" fmla="val 233040"/>
                <a:gd name="f140" fmla="val 328506"/>
                <a:gd name="f141" fmla="val 328588"/>
                <a:gd name="f142" fmla="val 294919"/>
                <a:gd name="f143" fmla="val 362175"/>
                <a:gd name="f144" fmla="val 263731"/>
                <a:gd name="f145" fmla="val 397582"/>
                <a:gd name="f146" fmla="val 234943"/>
                <a:gd name="f147" fmla="val 434726"/>
                <a:gd name="f148" fmla="val 233288"/>
                <a:gd name="f149" fmla="val 436877"/>
                <a:gd name="f150" fmla="val 231633"/>
                <a:gd name="f151" fmla="val 439028"/>
                <a:gd name="f152" fmla="val 229979"/>
                <a:gd name="f153" fmla="val 441261"/>
                <a:gd name="f154" fmla="val 172732"/>
                <a:gd name="f155" fmla="val 516129"/>
                <a:gd name="f156" fmla="val 125165"/>
                <a:gd name="f157" fmla="val 597697"/>
                <a:gd name="f158" fmla="val 685138"/>
                <a:gd name="f159" fmla="val 64527"/>
                <a:gd name="f160" fmla="val 741061"/>
                <a:gd name="f161" fmla="val 45665"/>
                <a:gd name="f162" fmla="val 798390"/>
                <a:gd name="f163" fmla="val 31519"/>
                <a:gd name="f164" fmla="val 856878"/>
                <a:gd name="f165" fmla="val 30609"/>
                <a:gd name="f166" fmla="val 860766"/>
                <a:gd name="f167" fmla="val 29616"/>
                <a:gd name="f168" fmla="val 864571"/>
                <a:gd name="f169" fmla="val 28706"/>
                <a:gd name="f170" fmla="val 868460"/>
                <a:gd name="f171" fmla="val 9679"/>
                <a:gd name="f172" fmla="val 950938"/>
                <a:gd name="f173" fmla="val 1035566"/>
                <a:gd name="f174" fmla="val 1121684"/>
                <a:gd name="f175" fmla="val 1155188"/>
                <a:gd name="f176" fmla="val 1572"/>
                <a:gd name="f177" fmla="val 1188444"/>
                <a:gd name="f178" fmla="val 4467"/>
                <a:gd name="f179" fmla="val 1221452"/>
                <a:gd name="f180" fmla="val 7280"/>
                <a:gd name="f181" fmla="val 1222362"/>
                <a:gd name="f182" fmla="val 10093"/>
                <a:gd name="f183" fmla="val 1223272"/>
                <a:gd name="f184" fmla="val 12905"/>
                <a:gd name="f185" fmla="val 9844"/>
                <a:gd name="f186" fmla="val 1190265"/>
                <a:gd name="f187" fmla="val 1156099"/>
                <a:gd name="f188" fmla="val 1039124"/>
                <a:gd name="f189" fmla="val 17124"/>
                <a:gd name="f190" fmla="val 957886"/>
                <a:gd name="f191" fmla="val 878717"/>
                <a:gd name="f192" fmla="+- 0 0 -90"/>
                <a:gd name="f193" fmla="*/ f3 1 1276134"/>
                <a:gd name="f194" fmla="*/ f4 1 1224182"/>
                <a:gd name="f195" fmla="+- f7 0 f5"/>
                <a:gd name="f196" fmla="+- f6 0 f5"/>
                <a:gd name="f197" fmla="*/ f192 f0 1"/>
                <a:gd name="f198" fmla="*/ f196 1 1276134"/>
                <a:gd name="f199" fmla="*/ f195 1 1224182"/>
                <a:gd name="f200" fmla="*/ 34745 f196 1"/>
                <a:gd name="f201" fmla="*/ 878800 f195 1"/>
                <a:gd name="f202" fmla="*/ 37392 f196 1"/>
                <a:gd name="f203" fmla="*/ 867219 f195 1"/>
                <a:gd name="f204" fmla="*/ 95631 f196 1"/>
                <a:gd name="f205" fmla="*/ 688364 f195 1"/>
                <a:gd name="f206" fmla="*/ 235935 f196 1"/>
                <a:gd name="f207" fmla="*/ 446887 f195 1"/>
                <a:gd name="f208" fmla="*/ 240899 f196 1"/>
                <a:gd name="f209" fmla="*/ 440352 f195 1"/>
                <a:gd name="f210" fmla="*/ 334297 f196 1"/>
                <a:gd name="f211" fmla="*/ 334379 f195 1"/>
                <a:gd name="f212" fmla="*/ 656763 f196 1"/>
                <a:gd name="f213" fmla="*/ 109695 f195 1"/>
                <a:gd name="f214" fmla="*/ 664787 f196 1"/>
                <a:gd name="f215" fmla="*/ 105972 f195 1"/>
                <a:gd name="f216" fmla="*/ 688199 f196 1"/>
                <a:gd name="f217" fmla="*/ 95714 f195 1"/>
                <a:gd name="f218" fmla="*/ 958052 f196 1"/>
                <a:gd name="f219" fmla="*/ 20102 f195 1"/>
                <a:gd name="f220" fmla="*/ 966821 f196 1"/>
                <a:gd name="f221" fmla="*/ 18862 f195 1"/>
                <a:gd name="f222" fmla="*/ 1110103 f196 1"/>
                <a:gd name="f223" fmla="*/ 8273 f195 1"/>
                <a:gd name="f224" fmla="*/ 1121602 f196 1"/>
                <a:gd name="f225" fmla="*/ 8107 f195 1"/>
                <a:gd name="f226" fmla="*/ 1129792 f196 1"/>
                <a:gd name="f227" fmla="*/ 8190 f195 1"/>
                <a:gd name="f228" fmla="*/ 1272081 f196 1"/>
                <a:gd name="f229" fmla="*/ 18200 f195 1"/>
                <a:gd name="f230" fmla="*/ 1276134 f196 1"/>
                <a:gd name="f231" fmla="*/ 10506 f195 1"/>
                <a:gd name="f232" fmla="*/ 1147909 f196 1"/>
                <a:gd name="f233" fmla="*/ 248 f195 1"/>
                <a:gd name="f234" fmla="*/ 1128137 f196 1"/>
                <a:gd name="f235" fmla="*/ 0 f195 1"/>
                <a:gd name="f236" fmla="*/ 969303 f196 1"/>
                <a:gd name="f237" fmla="*/ 10258 f195 1"/>
                <a:gd name="f238" fmla="*/ 960451 f196 1"/>
                <a:gd name="f239" fmla="*/ 11499 f195 1"/>
                <a:gd name="f240" fmla="*/ 684973 f196 1"/>
                <a:gd name="f241" fmla="*/ 88186 f195 1"/>
                <a:gd name="f242" fmla="*/ 664457 f196 1"/>
                <a:gd name="f243" fmla="*/ 97203 f195 1"/>
                <a:gd name="f244" fmla="*/ 656433 f196 1"/>
                <a:gd name="f245" fmla="*/ 100843 f195 1"/>
                <a:gd name="f246" fmla="*/ 328506 f196 1"/>
                <a:gd name="f247" fmla="*/ 328588 f195 1"/>
                <a:gd name="f248" fmla="*/ 234943 f196 1"/>
                <a:gd name="f249" fmla="*/ 434726 f195 1"/>
                <a:gd name="f250" fmla="*/ 229979 f196 1"/>
                <a:gd name="f251" fmla="*/ 441261 f195 1"/>
                <a:gd name="f252" fmla="*/ 88186 f196 1"/>
                <a:gd name="f253" fmla="*/ 685138 f195 1"/>
                <a:gd name="f254" fmla="*/ 31519 f196 1"/>
                <a:gd name="f255" fmla="*/ 856878 f195 1"/>
                <a:gd name="f256" fmla="*/ 28706 f196 1"/>
                <a:gd name="f257" fmla="*/ 868460 f195 1"/>
                <a:gd name="f258" fmla="*/ 0 f196 1"/>
                <a:gd name="f259" fmla="*/ 1121684 f195 1"/>
                <a:gd name="f260" fmla="*/ 4467 f196 1"/>
                <a:gd name="f261" fmla="*/ 1221452 f195 1"/>
                <a:gd name="f262" fmla="*/ 12905 f196 1"/>
                <a:gd name="f263" fmla="*/ 1224182 f195 1"/>
                <a:gd name="f264" fmla="*/ 8190 f196 1"/>
                <a:gd name="f265" fmla="*/ 878717 f195 1"/>
                <a:gd name="f266" fmla="*/ f197 1 f2"/>
                <a:gd name="f267" fmla="*/ f200 1 1276134"/>
                <a:gd name="f268" fmla="*/ f201 1 1224182"/>
                <a:gd name="f269" fmla="*/ f202 1 1276134"/>
                <a:gd name="f270" fmla="*/ f203 1 1224182"/>
                <a:gd name="f271" fmla="*/ f204 1 1276134"/>
                <a:gd name="f272" fmla="*/ f205 1 1224182"/>
                <a:gd name="f273" fmla="*/ f206 1 1276134"/>
                <a:gd name="f274" fmla="*/ f207 1 1224182"/>
                <a:gd name="f275" fmla="*/ f208 1 1276134"/>
                <a:gd name="f276" fmla="*/ f209 1 1224182"/>
                <a:gd name="f277" fmla="*/ f210 1 1276134"/>
                <a:gd name="f278" fmla="*/ f211 1 1224182"/>
                <a:gd name="f279" fmla="*/ f212 1 1276134"/>
                <a:gd name="f280" fmla="*/ f213 1 1224182"/>
                <a:gd name="f281" fmla="*/ f214 1 1276134"/>
                <a:gd name="f282" fmla="*/ f215 1 1224182"/>
                <a:gd name="f283" fmla="*/ f216 1 1276134"/>
                <a:gd name="f284" fmla="*/ f217 1 1224182"/>
                <a:gd name="f285" fmla="*/ f218 1 1276134"/>
                <a:gd name="f286" fmla="*/ f219 1 1224182"/>
                <a:gd name="f287" fmla="*/ f220 1 1276134"/>
                <a:gd name="f288" fmla="*/ f221 1 1224182"/>
                <a:gd name="f289" fmla="*/ f222 1 1276134"/>
                <a:gd name="f290" fmla="*/ f223 1 1224182"/>
                <a:gd name="f291" fmla="*/ f224 1 1276134"/>
                <a:gd name="f292" fmla="*/ f225 1 1224182"/>
                <a:gd name="f293" fmla="*/ f226 1 1276134"/>
                <a:gd name="f294" fmla="*/ f227 1 1224182"/>
                <a:gd name="f295" fmla="*/ f228 1 1276134"/>
                <a:gd name="f296" fmla="*/ f229 1 1224182"/>
                <a:gd name="f297" fmla="*/ f230 1 1276134"/>
                <a:gd name="f298" fmla="*/ f231 1 1224182"/>
                <a:gd name="f299" fmla="*/ f232 1 1276134"/>
                <a:gd name="f300" fmla="*/ f233 1 1224182"/>
                <a:gd name="f301" fmla="*/ f234 1 1276134"/>
                <a:gd name="f302" fmla="*/ f235 1 1224182"/>
                <a:gd name="f303" fmla="*/ f236 1 1276134"/>
                <a:gd name="f304" fmla="*/ f237 1 1224182"/>
                <a:gd name="f305" fmla="*/ f238 1 1276134"/>
                <a:gd name="f306" fmla="*/ f239 1 1224182"/>
                <a:gd name="f307" fmla="*/ f240 1 1276134"/>
                <a:gd name="f308" fmla="*/ f241 1 1224182"/>
                <a:gd name="f309" fmla="*/ f242 1 1276134"/>
                <a:gd name="f310" fmla="*/ f243 1 1224182"/>
                <a:gd name="f311" fmla="*/ f244 1 1276134"/>
                <a:gd name="f312" fmla="*/ f245 1 1224182"/>
                <a:gd name="f313" fmla="*/ f246 1 1276134"/>
                <a:gd name="f314" fmla="*/ f247 1 1224182"/>
                <a:gd name="f315" fmla="*/ f248 1 1276134"/>
                <a:gd name="f316" fmla="*/ f249 1 1224182"/>
                <a:gd name="f317" fmla="*/ f250 1 1276134"/>
                <a:gd name="f318" fmla="*/ f251 1 1224182"/>
                <a:gd name="f319" fmla="*/ f252 1 1276134"/>
                <a:gd name="f320" fmla="*/ f253 1 1224182"/>
                <a:gd name="f321" fmla="*/ f254 1 1276134"/>
                <a:gd name="f322" fmla="*/ f255 1 1224182"/>
                <a:gd name="f323" fmla="*/ f256 1 1276134"/>
                <a:gd name="f324" fmla="*/ f257 1 1224182"/>
                <a:gd name="f325" fmla="*/ f258 1 1276134"/>
                <a:gd name="f326" fmla="*/ f259 1 1224182"/>
                <a:gd name="f327" fmla="*/ f260 1 1276134"/>
                <a:gd name="f328" fmla="*/ f261 1 1224182"/>
                <a:gd name="f329" fmla="*/ f262 1 1276134"/>
                <a:gd name="f330" fmla="*/ f263 1 1224182"/>
                <a:gd name="f331" fmla="*/ f264 1 1276134"/>
                <a:gd name="f332" fmla="*/ f265 1 1224182"/>
                <a:gd name="f333" fmla="*/ f5 1 f198"/>
                <a:gd name="f334" fmla="*/ f6 1 f198"/>
                <a:gd name="f335" fmla="*/ f5 1 f199"/>
                <a:gd name="f336" fmla="*/ f7 1 f199"/>
                <a:gd name="f337" fmla="+- f266 0 f1"/>
                <a:gd name="f338" fmla="*/ f267 1 f198"/>
                <a:gd name="f339" fmla="*/ f268 1 f199"/>
                <a:gd name="f340" fmla="*/ f269 1 f198"/>
                <a:gd name="f341" fmla="*/ f270 1 f199"/>
                <a:gd name="f342" fmla="*/ f271 1 f198"/>
                <a:gd name="f343" fmla="*/ f272 1 f199"/>
                <a:gd name="f344" fmla="*/ f273 1 f198"/>
                <a:gd name="f345" fmla="*/ f274 1 f199"/>
                <a:gd name="f346" fmla="*/ f275 1 f198"/>
                <a:gd name="f347" fmla="*/ f276 1 f199"/>
                <a:gd name="f348" fmla="*/ f277 1 f198"/>
                <a:gd name="f349" fmla="*/ f278 1 f199"/>
                <a:gd name="f350" fmla="*/ f279 1 f198"/>
                <a:gd name="f351" fmla="*/ f280 1 f199"/>
                <a:gd name="f352" fmla="*/ f281 1 f198"/>
                <a:gd name="f353" fmla="*/ f282 1 f199"/>
                <a:gd name="f354" fmla="*/ f283 1 f198"/>
                <a:gd name="f355" fmla="*/ f284 1 f199"/>
                <a:gd name="f356" fmla="*/ f285 1 f198"/>
                <a:gd name="f357" fmla="*/ f286 1 f199"/>
                <a:gd name="f358" fmla="*/ f287 1 f198"/>
                <a:gd name="f359" fmla="*/ f288 1 f199"/>
                <a:gd name="f360" fmla="*/ f289 1 f198"/>
                <a:gd name="f361" fmla="*/ f290 1 f199"/>
                <a:gd name="f362" fmla="*/ f291 1 f198"/>
                <a:gd name="f363" fmla="*/ f292 1 f199"/>
                <a:gd name="f364" fmla="*/ f293 1 f198"/>
                <a:gd name="f365" fmla="*/ f294 1 f199"/>
                <a:gd name="f366" fmla="*/ f295 1 f198"/>
                <a:gd name="f367" fmla="*/ f296 1 f199"/>
                <a:gd name="f368" fmla="*/ f297 1 f198"/>
                <a:gd name="f369" fmla="*/ f298 1 f199"/>
                <a:gd name="f370" fmla="*/ f299 1 f198"/>
                <a:gd name="f371" fmla="*/ f300 1 f199"/>
                <a:gd name="f372" fmla="*/ f301 1 f198"/>
                <a:gd name="f373" fmla="*/ f302 1 f199"/>
                <a:gd name="f374" fmla="*/ f303 1 f198"/>
                <a:gd name="f375" fmla="*/ f304 1 f199"/>
                <a:gd name="f376" fmla="*/ f305 1 f198"/>
                <a:gd name="f377" fmla="*/ f306 1 f199"/>
                <a:gd name="f378" fmla="*/ f307 1 f198"/>
                <a:gd name="f379" fmla="*/ f308 1 f199"/>
                <a:gd name="f380" fmla="*/ f309 1 f198"/>
                <a:gd name="f381" fmla="*/ f310 1 f199"/>
                <a:gd name="f382" fmla="*/ f311 1 f198"/>
                <a:gd name="f383" fmla="*/ f312 1 f199"/>
                <a:gd name="f384" fmla="*/ f313 1 f198"/>
                <a:gd name="f385" fmla="*/ f314 1 f199"/>
                <a:gd name="f386" fmla="*/ f315 1 f198"/>
                <a:gd name="f387" fmla="*/ f316 1 f199"/>
                <a:gd name="f388" fmla="*/ f317 1 f198"/>
                <a:gd name="f389" fmla="*/ f318 1 f199"/>
                <a:gd name="f390" fmla="*/ f319 1 f198"/>
                <a:gd name="f391" fmla="*/ f320 1 f199"/>
                <a:gd name="f392" fmla="*/ f321 1 f198"/>
                <a:gd name="f393" fmla="*/ f322 1 f199"/>
                <a:gd name="f394" fmla="*/ f323 1 f198"/>
                <a:gd name="f395" fmla="*/ f324 1 f199"/>
                <a:gd name="f396" fmla="*/ f325 1 f198"/>
                <a:gd name="f397" fmla="*/ f326 1 f199"/>
                <a:gd name="f398" fmla="*/ f327 1 f198"/>
                <a:gd name="f399" fmla="*/ f328 1 f199"/>
                <a:gd name="f400" fmla="*/ f329 1 f198"/>
                <a:gd name="f401" fmla="*/ f330 1 f199"/>
                <a:gd name="f402" fmla="*/ f331 1 f198"/>
                <a:gd name="f403" fmla="*/ f332 1 f199"/>
                <a:gd name="f404" fmla="*/ f333 f193 1"/>
                <a:gd name="f405" fmla="*/ f334 f193 1"/>
                <a:gd name="f406" fmla="*/ f336 f194 1"/>
                <a:gd name="f407" fmla="*/ f335 f194 1"/>
                <a:gd name="f408" fmla="*/ f338 f193 1"/>
                <a:gd name="f409" fmla="*/ f339 f194 1"/>
                <a:gd name="f410" fmla="*/ f340 f193 1"/>
                <a:gd name="f411" fmla="*/ f341 f194 1"/>
                <a:gd name="f412" fmla="*/ f342 f193 1"/>
                <a:gd name="f413" fmla="*/ f343 f194 1"/>
                <a:gd name="f414" fmla="*/ f344 f193 1"/>
                <a:gd name="f415" fmla="*/ f345 f194 1"/>
                <a:gd name="f416" fmla="*/ f346 f193 1"/>
                <a:gd name="f417" fmla="*/ f347 f194 1"/>
                <a:gd name="f418" fmla="*/ f348 f193 1"/>
                <a:gd name="f419" fmla="*/ f349 f194 1"/>
                <a:gd name="f420" fmla="*/ f350 f193 1"/>
                <a:gd name="f421" fmla="*/ f351 f194 1"/>
                <a:gd name="f422" fmla="*/ f352 f193 1"/>
                <a:gd name="f423" fmla="*/ f353 f194 1"/>
                <a:gd name="f424" fmla="*/ f354 f193 1"/>
                <a:gd name="f425" fmla="*/ f355 f194 1"/>
                <a:gd name="f426" fmla="*/ f356 f193 1"/>
                <a:gd name="f427" fmla="*/ f357 f194 1"/>
                <a:gd name="f428" fmla="*/ f358 f193 1"/>
                <a:gd name="f429" fmla="*/ f359 f194 1"/>
                <a:gd name="f430" fmla="*/ f360 f193 1"/>
                <a:gd name="f431" fmla="*/ f361 f194 1"/>
                <a:gd name="f432" fmla="*/ f362 f193 1"/>
                <a:gd name="f433" fmla="*/ f363 f194 1"/>
                <a:gd name="f434" fmla="*/ f364 f193 1"/>
                <a:gd name="f435" fmla="*/ f365 f194 1"/>
                <a:gd name="f436" fmla="*/ f366 f193 1"/>
                <a:gd name="f437" fmla="*/ f367 f194 1"/>
                <a:gd name="f438" fmla="*/ f368 f193 1"/>
                <a:gd name="f439" fmla="*/ f369 f194 1"/>
                <a:gd name="f440" fmla="*/ f370 f193 1"/>
                <a:gd name="f441" fmla="*/ f371 f194 1"/>
                <a:gd name="f442" fmla="*/ f372 f193 1"/>
                <a:gd name="f443" fmla="*/ f373 f194 1"/>
                <a:gd name="f444" fmla="*/ f374 f193 1"/>
                <a:gd name="f445" fmla="*/ f375 f194 1"/>
                <a:gd name="f446" fmla="*/ f376 f193 1"/>
                <a:gd name="f447" fmla="*/ f377 f194 1"/>
                <a:gd name="f448" fmla="*/ f378 f193 1"/>
                <a:gd name="f449" fmla="*/ f379 f194 1"/>
                <a:gd name="f450" fmla="*/ f380 f193 1"/>
                <a:gd name="f451" fmla="*/ f381 f194 1"/>
                <a:gd name="f452" fmla="*/ f382 f193 1"/>
                <a:gd name="f453" fmla="*/ f383 f194 1"/>
                <a:gd name="f454" fmla="*/ f384 f193 1"/>
                <a:gd name="f455" fmla="*/ f385 f194 1"/>
                <a:gd name="f456" fmla="*/ f386 f193 1"/>
                <a:gd name="f457" fmla="*/ f387 f194 1"/>
                <a:gd name="f458" fmla="*/ f388 f193 1"/>
                <a:gd name="f459" fmla="*/ f389 f194 1"/>
                <a:gd name="f460" fmla="*/ f390 f193 1"/>
                <a:gd name="f461" fmla="*/ f391 f194 1"/>
                <a:gd name="f462" fmla="*/ f392 f193 1"/>
                <a:gd name="f463" fmla="*/ f393 f194 1"/>
                <a:gd name="f464" fmla="*/ f394 f193 1"/>
                <a:gd name="f465" fmla="*/ f395 f194 1"/>
                <a:gd name="f466" fmla="*/ f396 f193 1"/>
                <a:gd name="f467" fmla="*/ f397 f194 1"/>
                <a:gd name="f468" fmla="*/ f398 f193 1"/>
                <a:gd name="f469" fmla="*/ f399 f194 1"/>
                <a:gd name="f470" fmla="*/ f400 f193 1"/>
                <a:gd name="f471" fmla="*/ f401 f194 1"/>
                <a:gd name="f472" fmla="*/ f402 f193 1"/>
                <a:gd name="f473" fmla="*/ f403 f194 1"/>
              </a:gdLst>
              <a:ahLst/>
              <a:cxnLst>
                <a:cxn ang="3cd4">
                  <a:pos x="hc" y="t"/>
                </a:cxn>
                <a:cxn ang="0">
                  <a:pos x="r" y="vc"/>
                </a:cxn>
                <a:cxn ang="cd4">
                  <a:pos x="hc" y="b"/>
                </a:cxn>
                <a:cxn ang="cd2">
                  <a:pos x="l" y="vc"/>
                </a:cxn>
                <a:cxn ang="f337">
                  <a:pos x="f408" y="f409"/>
                </a:cxn>
                <a:cxn ang="f337">
                  <a:pos x="f410" y="f411"/>
                </a:cxn>
                <a:cxn ang="f337">
                  <a:pos x="f412" y="f413"/>
                </a:cxn>
                <a:cxn ang="f337">
                  <a:pos x="f414" y="f415"/>
                </a:cxn>
                <a:cxn ang="f337">
                  <a:pos x="f416" y="f417"/>
                </a:cxn>
                <a:cxn ang="f337">
                  <a:pos x="f418" y="f419"/>
                </a:cxn>
                <a:cxn ang="f337">
                  <a:pos x="f420" y="f421"/>
                </a:cxn>
                <a:cxn ang="f337">
                  <a:pos x="f422" y="f423"/>
                </a:cxn>
                <a:cxn ang="f337">
                  <a:pos x="f424" y="f425"/>
                </a:cxn>
                <a:cxn ang="f337">
                  <a:pos x="f426" y="f427"/>
                </a:cxn>
                <a:cxn ang="f337">
                  <a:pos x="f428" y="f429"/>
                </a:cxn>
                <a:cxn ang="f337">
                  <a:pos x="f430" y="f431"/>
                </a:cxn>
                <a:cxn ang="f337">
                  <a:pos x="f432" y="f433"/>
                </a:cxn>
                <a:cxn ang="f337">
                  <a:pos x="f434" y="f435"/>
                </a:cxn>
                <a:cxn ang="f337">
                  <a:pos x="f436" y="f437"/>
                </a:cxn>
                <a:cxn ang="f337">
                  <a:pos x="f438" y="f439"/>
                </a:cxn>
                <a:cxn ang="f337">
                  <a:pos x="f440" y="f441"/>
                </a:cxn>
                <a:cxn ang="f337">
                  <a:pos x="f442" y="f443"/>
                </a:cxn>
                <a:cxn ang="f337">
                  <a:pos x="f432" y="f443"/>
                </a:cxn>
                <a:cxn ang="f337">
                  <a:pos x="f444" y="f445"/>
                </a:cxn>
                <a:cxn ang="f337">
                  <a:pos x="f446" y="f447"/>
                </a:cxn>
                <a:cxn ang="f337">
                  <a:pos x="f448" y="f449"/>
                </a:cxn>
                <a:cxn ang="f337">
                  <a:pos x="f450" y="f451"/>
                </a:cxn>
                <a:cxn ang="f337">
                  <a:pos x="f452" y="f453"/>
                </a:cxn>
                <a:cxn ang="f337">
                  <a:pos x="f454" y="f455"/>
                </a:cxn>
                <a:cxn ang="f337">
                  <a:pos x="f456" y="f457"/>
                </a:cxn>
                <a:cxn ang="f337">
                  <a:pos x="f458" y="f459"/>
                </a:cxn>
                <a:cxn ang="f337">
                  <a:pos x="f460" y="f461"/>
                </a:cxn>
                <a:cxn ang="f337">
                  <a:pos x="f462" y="f463"/>
                </a:cxn>
                <a:cxn ang="f337">
                  <a:pos x="f464" y="f465"/>
                </a:cxn>
                <a:cxn ang="f337">
                  <a:pos x="f466" y="f467"/>
                </a:cxn>
                <a:cxn ang="f337">
                  <a:pos x="f468" y="f469"/>
                </a:cxn>
                <a:cxn ang="f337">
                  <a:pos x="f470" y="f471"/>
                </a:cxn>
                <a:cxn ang="f337">
                  <a:pos x="f472" y="f467"/>
                </a:cxn>
                <a:cxn ang="f337">
                  <a:pos x="f408" y="f473"/>
                </a:cxn>
              </a:cxnLst>
              <a:rect l="f404" t="f407" r="f405" b="f406"/>
              <a:pathLst>
                <a:path w="1276134" h="122418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5"/>
                    <a:pt x="f77" y="f78"/>
                    <a:pt x="f79" y="f78"/>
                  </a:cubicBezTo>
                  <a:cubicBezTo>
                    <a:pt x="f80" y="f78"/>
                    <a:pt x="f81" y="f78"/>
                    <a:pt x="f82" y="f83"/>
                  </a:cubicBezTo>
                  <a:cubicBezTo>
                    <a:pt x="f84" y="f85"/>
                    <a:pt x="f86" y="f87"/>
                    <a:pt x="f88" y="f89"/>
                  </a:cubicBezTo>
                  <a:cubicBezTo>
                    <a:pt x="f90" y="f91"/>
                    <a:pt x="f92" y="f93"/>
                    <a:pt x="f6" y="f94"/>
                  </a:cubicBezTo>
                  <a:cubicBezTo>
                    <a:pt x="f95" y="f96"/>
                    <a:pt x="f97" y="f98"/>
                    <a:pt x="f99" y="f100"/>
                  </a:cubicBezTo>
                  <a:cubicBezTo>
                    <a:pt x="f101" y="f102"/>
                    <a:pt x="f103" y="f102"/>
                    <a:pt x="f104" y="f5"/>
                  </a:cubicBezTo>
                  <a:cubicBezTo>
                    <a:pt x="f105" y="f5"/>
                    <a:pt x="f106" y="f5"/>
                    <a:pt x="f79" y="f5"/>
                  </a:cubicBezTo>
                  <a:cubicBezTo>
                    <a:pt x="f107" y="f5"/>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23" y="f158"/>
                  </a:cubicBezTo>
                  <a:cubicBezTo>
                    <a:pt x="f159" y="f160"/>
                    <a:pt x="f161" y="f162"/>
                    <a:pt x="f163" y="f164"/>
                  </a:cubicBezTo>
                  <a:cubicBezTo>
                    <a:pt x="f165" y="f166"/>
                    <a:pt x="f167" y="f168"/>
                    <a:pt x="f169" y="f170"/>
                  </a:cubicBezTo>
                  <a:cubicBezTo>
                    <a:pt x="f171" y="f172"/>
                    <a:pt x="f5" y="f173"/>
                    <a:pt x="f5" y="f174"/>
                  </a:cubicBezTo>
                  <a:cubicBezTo>
                    <a:pt x="f5" y="f175"/>
                    <a:pt x="f176" y="f177"/>
                    <a:pt x="f178" y="f179"/>
                  </a:cubicBezTo>
                  <a:cubicBezTo>
                    <a:pt x="f180" y="f181"/>
                    <a:pt x="f182" y="f183"/>
                    <a:pt x="f184" y="f7"/>
                  </a:cubicBezTo>
                  <a:cubicBezTo>
                    <a:pt x="f185" y="f186"/>
                    <a:pt x="f83" y="f187"/>
                    <a:pt x="f83" y="f174"/>
                  </a:cubicBezTo>
                  <a:cubicBezTo>
                    <a:pt x="f83" y="f188"/>
                    <a:pt x="f189" y="f190"/>
                    <a:pt x="f8" y="f191"/>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7" name="Freeform: Shape 505">
              <a:extLst>
                <a:ext uri="{FF2B5EF4-FFF2-40B4-BE49-F238E27FC236}">
                  <a16:creationId xmlns:a16="http://schemas.microsoft.com/office/drawing/2014/main" id="{4AE7FB47-2E7E-4AC4-AAB8-DE4F4FD2EC31}"/>
                </a:ext>
              </a:extLst>
            </p:cNvPr>
            <p:cNvSpPr/>
            <p:nvPr/>
          </p:nvSpPr>
          <p:spPr>
            <a:xfrm>
              <a:off x="1660971" y="4811636"/>
              <a:ext cx="13844" cy="21460"/>
            </a:xfrm>
            <a:custGeom>
              <a:avLst/>
              <a:gdLst>
                <a:gd name="f0" fmla="val 10800000"/>
                <a:gd name="f1" fmla="val 5400000"/>
                <a:gd name="f2" fmla="val 180"/>
                <a:gd name="f3" fmla="val w"/>
                <a:gd name="f4" fmla="val h"/>
                <a:gd name="f5" fmla="val 0"/>
                <a:gd name="f6" fmla="val 9017"/>
                <a:gd name="f7" fmla="val 13980"/>
                <a:gd name="f8" fmla="val 414"/>
                <a:gd name="f9" fmla="val 4715"/>
                <a:gd name="f10" fmla="val 993"/>
                <a:gd name="f11" fmla="val 9348"/>
                <a:gd name="f12" fmla="val 1489"/>
                <a:gd name="f13" fmla="val 13981"/>
                <a:gd name="f14" fmla="val 3971"/>
                <a:gd name="f15" fmla="val 12078"/>
                <a:gd name="f16" fmla="val 6535"/>
                <a:gd name="f17" fmla="val 10175"/>
                <a:gd name="f18" fmla="val 8273"/>
                <a:gd name="f19" fmla="val 8852"/>
                <a:gd name="f20" fmla="val 6452"/>
                <a:gd name="f21" fmla="val 8604"/>
                <a:gd name="f22" fmla="val 4550"/>
                <a:gd name="f23" fmla="val 8438"/>
                <a:gd name="f24" fmla="val 2730"/>
                <a:gd name="f25" fmla="val 5625"/>
                <a:gd name="f26" fmla="val 1820"/>
                <a:gd name="f27" fmla="val 2813"/>
                <a:gd name="f28" fmla="val 910"/>
                <a:gd name="f29" fmla="+- 0 0 -90"/>
                <a:gd name="f30" fmla="*/ f3 1 9017"/>
                <a:gd name="f31" fmla="*/ f4 1 13980"/>
                <a:gd name="f32" fmla="+- f7 0 f5"/>
                <a:gd name="f33" fmla="+- f6 0 f5"/>
                <a:gd name="f34" fmla="*/ f29 f0 1"/>
                <a:gd name="f35" fmla="*/ f33 1 9017"/>
                <a:gd name="f36" fmla="*/ f32 1 13980"/>
                <a:gd name="f37" fmla="*/ 0 f33 1"/>
                <a:gd name="f38" fmla="*/ 0 f32 1"/>
                <a:gd name="f39" fmla="*/ 1489 f33 1"/>
                <a:gd name="f40" fmla="*/ 13981 f32 1"/>
                <a:gd name="f41" fmla="*/ 9017 f33 1"/>
                <a:gd name="f42" fmla="*/ 8273 f32 1"/>
                <a:gd name="f43" fmla="*/ 8438 f33 1"/>
                <a:gd name="f44" fmla="*/ 2730 f32 1"/>
                <a:gd name="f45" fmla="*/ f34 1 f2"/>
                <a:gd name="f46" fmla="*/ f37 1 9017"/>
                <a:gd name="f47" fmla="*/ f38 1 13980"/>
                <a:gd name="f48" fmla="*/ f39 1 9017"/>
                <a:gd name="f49" fmla="*/ f40 1 13980"/>
                <a:gd name="f50" fmla="*/ f41 1 9017"/>
                <a:gd name="f51" fmla="*/ f42 1 13980"/>
                <a:gd name="f52" fmla="*/ f43 1 9017"/>
                <a:gd name="f53" fmla="*/ f44 1 13980"/>
                <a:gd name="f54" fmla="*/ f5 1 f35"/>
                <a:gd name="f55" fmla="*/ f6 1 f35"/>
                <a:gd name="f56" fmla="*/ f5 1 f36"/>
                <a:gd name="f57" fmla="*/ f7 1 f36"/>
                <a:gd name="f58" fmla="+- f45 0 f1"/>
                <a:gd name="f59" fmla="*/ f46 1 f35"/>
                <a:gd name="f60" fmla="*/ f47 1 f36"/>
                <a:gd name="f61" fmla="*/ f48 1 f35"/>
                <a:gd name="f62" fmla="*/ f49 1 f36"/>
                <a:gd name="f63" fmla="*/ f50 1 f35"/>
                <a:gd name="f64" fmla="*/ f51 1 f36"/>
                <a:gd name="f65" fmla="*/ f52 1 f35"/>
                <a:gd name="f66" fmla="*/ f53 1 f36"/>
                <a:gd name="f67" fmla="*/ f54 f30 1"/>
                <a:gd name="f68" fmla="*/ f55 f30 1"/>
                <a:gd name="f69" fmla="*/ f57 f31 1"/>
                <a:gd name="f70" fmla="*/ f56 f31 1"/>
                <a:gd name="f71" fmla="*/ f59 f30 1"/>
                <a:gd name="f72" fmla="*/ f60 f31 1"/>
                <a:gd name="f73" fmla="*/ f61 f30 1"/>
                <a:gd name="f74" fmla="*/ f62 f31 1"/>
                <a:gd name="f75" fmla="*/ f63 f30 1"/>
                <a:gd name="f76" fmla="*/ f64 f31 1"/>
                <a:gd name="f77" fmla="*/ f65 f30 1"/>
                <a:gd name="f78" fmla="*/ f66 f31 1"/>
              </a:gdLst>
              <a:ahLst/>
              <a:cxnLst>
                <a:cxn ang="3cd4">
                  <a:pos x="hc" y="t"/>
                </a:cxn>
                <a:cxn ang="0">
                  <a:pos x="r" y="vc"/>
                </a:cxn>
                <a:cxn ang="cd4">
                  <a:pos x="hc" y="b"/>
                </a:cxn>
                <a:cxn ang="cd2">
                  <a:pos x="l" y="vc"/>
                </a:cxn>
                <a:cxn ang="f58">
                  <a:pos x="f71" y="f72"/>
                </a:cxn>
                <a:cxn ang="f58">
                  <a:pos x="f73" y="f74"/>
                </a:cxn>
                <a:cxn ang="f58">
                  <a:pos x="f75" y="f76"/>
                </a:cxn>
                <a:cxn ang="f58">
                  <a:pos x="f77" y="f78"/>
                </a:cxn>
                <a:cxn ang="f58">
                  <a:pos x="f71" y="f72"/>
                </a:cxn>
              </a:cxnLst>
              <a:rect l="f67" t="f70" r="f68" b="f69"/>
              <a:pathLst>
                <a:path w="9017" h="13980">
                  <a:moveTo>
                    <a:pt x="f5" y="f5"/>
                  </a:moveTo>
                  <a:cubicBezTo>
                    <a:pt x="f8" y="f9"/>
                    <a:pt x="f10" y="f11"/>
                    <a:pt x="f12" y="f13"/>
                  </a:cubicBezTo>
                  <a:cubicBezTo>
                    <a:pt x="f14" y="f15"/>
                    <a:pt x="f16" y="f17"/>
                    <a:pt x="f6" y="f18"/>
                  </a:cubicBezTo>
                  <a:cubicBezTo>
                    <a:pt x="f19" y="f20"/>
                    <a:pt x="f21" y="f22"/>
                    <a:pt x="f23" y="f24"/>
                  </a:cubicBezTo>
                  <a:cubicBezTo>
                    <a:pt x="f25" y="f26"/>
                    <a:pt x="f27" y="f28"/>
                    <a:pt x="f5"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8" name="Freeform: Shape 506">
              <a:extLst>
                <a:ext uri="{FF2B5EF4-FFF2-40B4-BE49-F238E27FC236}">
                  <a16:creationId xmlns:a16="http://schemas.microsoft.com/office/drawing/2014/main" id="{A386AB49-9F13-858A-002B-33F769D0267C}"/>
                </a:ext>
              </a:extLst>
            </p:cNvPr>
            <p:cNvSpPr/>
            <p:nvPr/>
          </p:nvSpPr>
          <p:spPr>
            <a:xfrm>
              <a:off x="3900492" y="3004910"/>
              <a:ext cx="1153351" cy="1257610"/>
            </a:xfrm>
            <a:custGeom>
              <a:avLst/>
              <a:gdLst>
                <a:gd name="f0" fmla="val 10800000"/>
                <a:gd name="f1" fmla="val 5400000"/>
                <a:gd name="f2" fmla="val 180"/>
                <a:gd name="f3" fmla="val w"/>
                <a:gd name="f4" fmla="val h"/>
                <a:gd name="f5" fmla="val 0"/>
                <a:gd name="f6" fmla="val 751319"/>
                <a:gd name="f7" fmla="val 819237"/>
                <a:gd name="f8" fmla="val 412390"/>
                <a:gd name="f9" fmla="val 249916"/>
                <a:gd name="f10" fmla="val 414376"/>
                <a:gd name="f11" fmla="val 251736"/>
                <a:gd name="f12" fmla="val 416361"/>
                <a:gd name="f13" fmla="val 253638"/>
                <a:gd name="f14" fmla="val 418346"/>
                <a:gd name="f15" fmla="val 255458"/>
                <a:gd name="f16" fmla="val 427281"/>
                <a:gd name="f17" fmla="val 263814"/>
                <a:gd name="f18" fmla="val 436133"/>
                <a:gd name="f19" fmla="val 272335"/>
                <a:gd name="f20" fmla="val 444819"/>
                <a:gd name="f21" fmla="val 281021"/>
                <a:gd name="f22" fmla="val 494786"/>
                <a:gd name="f23" fmla="val 330988"/>
                <a:gd name="f24" fmla="val 539458"/>
                <a:gd name="f25" fmla="val 385008"/>
                <a:gd name="f26" fmla="val 578670"/>
                <a:gd name="f27" fmla="val 442585"/>
                <a:gd name="f28" fmla="val 580242"/>
                <a:gd name="f29" fmla="val 444902"/>
                <a:gd name="f30" fmla="val 581896"/>
                <a:gd name="f31" fmla="val 447301"/>
                <a:gd name="f32" fmla="val 583468"/>
                <a:gd name="f33" fmla="val 449617"/>
                <a:gd name="f34" fmla="val 596622"/>
                <a:gd name="f35" fmla="val 469306"/>
                <a:gd name="f36" fmla="val 609196"/>
                <a:gd name="f37" fmla="val 489491"/>
                <a:gd name="f38" fmla="val 621108"/>
                <a:gd name="f39" fmla="val 510007"/>
                <a:gd name="f40" fmla="val 623094"/>
                <a:gd name="f41" fmla="val 513399"/>
                <a:gd name="f42" fmla="val 625080"/>
                <a:gd name="f43" fmla="val 516873"/>
                <a:gd name="f44" fmla="val 626982"/>
                <a:gd name="f45" fmla="val 520348"/>
                <a:gd name="f46" fmla="val 647912"/>
                <a:gd name="f47" fmla="val 557326"/>
                <a:gd name="f48" fmla="val 666773"/>
                <a:gd name="f49" fmla="val 595546"/>
                <a:gd name="f50" fmla="val 683401"/>
                <a:gd name="f51" fmla="val 634923"/>
                <a:gd name="f52" fmla="val 708716"/>
                <a:gd name="f53" fmla="val 694735"/>
                <a:gd name="f54" fmla="val 728487"/>
                <a:gd name="f55" fmla="val 756117"/>
                <a:gd name="f56" fmla="val 742882"/>
                <a:gd name="f57" fmla="val 818741"/>
                <a:gd name="f58" fmla="val 745694"/>
                <a:gd name="f59" fmla="val 818907"/>
                <a:gd name="f60" fmla="val 748507"/>
                <a:gd name="f61" fmla="val 819072"/>
                <a:gd name="f62" fmla="val 819238"/>
                <a:gd name="f63" fmla="val 736842"/>
                <a:gd name="f64" fmla="val 755290"/>
                <a:gd name="f65" fmla="val 716657"/>
                <a:gd name="f66" fmla="val 692666"/>
                <a:gd name="f67" fmla="val 690846"/>
                <a:gd name="f68" fmla="val 631697"/>
                <a:gd name="f69" fmla="val 672895"/>
                <a:gd name="f70" fmla="val 589259"/>
                <a:gd name="f71" fmla="val 652462"/>
                <a:gd name="f72" fmla="val 548227"/>
                <a:gd name="f73" fmla="val 629712"/>
                <a:gd name="f74" fmla="val 508683"/>
                <a:gd name="f75" fmla="val 627726"/>
                <a:gd name="f76" fmla="val 505209"/>
                <a:gd name="f77" fmla="val 625658"/>
                <a:gd name="f78" fmla="val 501817"/>
                <a:gd name="f79" fmla="val 623673"/>
                <a:gd name="f80" fmla="val 498425"/>
                <a:gd name="f81" fmla="val 612588"/>
                <a:gd name="f82" fmla="val 479564"/>
                <a:gd name="f83" fmla="val 600923"/>
                <a:gd name="f84" fmla="val 461116"/>
                <a:gd name="f85" fmla="val 588763"/>
                <a:gd name="f86" fmla="val 442916"/>
                <a:gd name="f87" fmla="val 587191"/>
                <a:gd name="f88" fmla="val 440600"/>
                <a:gd name="f89" fmla="val 585536"/>
                <a:gd name="f90" fmla="val 438283"/>
                <a:gd name="f91" fmla="val 583964"/>
                <a:gd name="f92" fmla="val 435884"/>
                <a:gd name="f93" fmla="val 544835"/>
                <a:gd name="f94" fmla="val 378638"/>
                <a:gd name="f95" fmla="val 500245"/>
                <a:gd name="f96" fmla="val 324866"/>
                <a:gd name="f97" fmla="val 450527"/>
                <a:gd name="f98" fmla="val 275147"/>
                <a:gd name="f99" fmla="val 441592"/>
                <a:gd name="f100" fmla="val 266213"/>
                <a:gd name="f101" fmla="val 432410"/>
                <a:gd name="f102" fmla="val 257444"/>
                <a:gd name="f103" fmla="val 423227"/>
                <a:gd name="f104" fmla="val 248840"/>
                <a:gd name="f105" fmla="val 421242"/>
                <a:gd name="f106" fmla="val 246938"/>
                <a:gd name="f107" fmla="val 419257"/>
                <a:gd name="f108" fmla="val 245118"/>
                <a:gd name="f109" fmla="val 417271"/>
                <a:gd name="f110" fmla="val 243298"/>
                <a:gd name="f111" fmla="val 321971"/>
                <a:gd name="f112" fmla="val 155360"/>
                <a:gd name="f113" fmla="val 213434"/>
                <a:gd name="f114" fmla="val 85291"/>
                <a:gd name="f115" fmla="val 94060"/>
                <a:gd name="f116" fmla="val 34828"/>
                <a:gd name="f117" fmla="val 63120"/>
                <a:gd name="f118" fmla="val 21757"/>
                <a:gd name="f119" fmla="val 31767"/>
                <a:gd name="f120" fmla="val 10175"/>
                <a:gd name="f121" fmla="val 248"/>
                <a:gd name="f122" fmla="val 2895"/>
                <a:gd name="f123" fmla="val 497"/>
                <a:gd name="f124" fmla="val 5874"/>
                <a:gd name="f125" fmla="val 745"/>
                <a:gd name="f126" fmla="val 8769"/>
                <a:gd name="f127" fmla="val 31105"/>
                <a:gd name="f128" fmla="val 18613"/>
                <a:gd name="f129" fmla="val 61218"/>
                <a:gd name="f130" fmla="val 29781"/>
                <a:gd name="f131" fmla="val 90834"/>
                <a:gd name="f132" fmla="val 42273"/>
                <a:gd name="f133" fmla="val 209628"/>
                <a:gd name="f134" fmla="val 92488"/>
                <a:gd name="f135" fmla="val 317503"/>
                <a:gd name="f136" fmla="val 162226"/>
                <a:gd name="f137" fmla="val 412308"/>
                <a:gd name="f138" fmla="val 249750"/>
                <a:gd name="f139" fmla="+- 0 0 -90"/>
                <a:gd name="f140" fmla="*/ f3 1 751319"/>
                <a:gd name="f141" fmla="*/ f4 1 819237"/>
                <a:gd name="f142" fmla="+- f7 0 f5"/>
                <a:gd name="f143" fmla="+- f6 0 f5"/>
                <a:gd name="f144" fmla="*/ f139 f0 1"/>
                <a:gd name="f145" fmla="*/ f143 1 751319"/>
                <a:gd name="f146" fmla="*/ f142 1 819237"/>
                <a:gd name="f147" fmla="*/ 412390 f143 1"/>
                <a:gd name="f148" fmla="*/ 249916 f142 1"/>
                <a:gd name="f149" fmla="*/ 418346 f143 1"/>
                <a:gd name="f150" fmla="*/ 255458 f142 1"/>
                <a:gd name="f151" fmla="*/ 444819 f143 1"/>
                <a:gd name="f152" fmla="*/ 281021 f142 1"/>
                <a:gd name="f153" fmla="*/ 578670 f143 1"/>
                <a:gd name="f154" fmla="*/ 442585 f142 1"/>
                <a:gd name="f155" fmla="*/ 583468 f143 1"/>
                <a:gd name="f156" fmla="*/ 449617 f142 1"/>
                <a:gd name="f157" fmla="*/ 621108 f143 1"/>
                <a:gd name="f158" fmla="*/ 510007 f142 1"/>
                <a:gd name="f159" fmla="*/ 626982 f143 1"/>
                <a:gd name="f160" fmla="*/ 520348 f142 1"/>
                <a:gd name="f161" fmla="*/ 683401 f143 1"/>
                <a:gd name="f162" fmla="*/ 634923 f142 1"/>
                <a:gd name="f163" fmla="*/ 742882 f143 1"/>
                <a:gd name="f164" fmla="*/ 818741 f142 1"/>
                <a:gd name="f165" fmla="*/ 751319 f143 1"/>
                <a:gd name="f166" fmla="*/ 819238 f142 1"/>
                <a:gd name="f167" fmla="*/ 690846 f143 1"/>
                <a:gd name="f168" fmla="*/ 631697 f142 1"/>
                <a:gd name="f169" fmla="*/ 629712 f143 1"/>
                <a:gd name="f170" fmla="*/ 508683 f142 1"/>
                <a:gd name="f171" fmla="*/ 623673 f143 1"/>
                <a:gd name="f172" fmla="*/ 498425 f142 1"/>
                <a:gd name="f173" fmla="*/ 588763 f143 1"/>
                <a:gd name="f174" fmla="*/ 442916 f142 1"/>
                <a:gd name="f175" fmla="*/ 583964 f143 1"/>
                <a:gd name="f176" fmla="*/ 435884 f142 1"/>
                <a:gd name="f177" fmla="*/ 450527 f143 1"/>
                <a:gd name="f178" fmla="*/ 275147 f142 1"/>
                <a:gd name="f179" fmla="*/ 423227 f143 1"/>
                <a:gd name="f180" fmla="*/ 248840 f142 1"/>
                <a:gd name="f181" fmla="*/ 417271 f143 1"/>
                <a:gd name="f182" fmla="*/ 243298 f142 1"/>
                <a:gd name="f183" fmla="*/ 94060 f143 1"/>
                <a:gd name="f184" fmla="*/ 34828 f142 1"/>
                <a:gd name="f185" fmla="*/ 0 f143 1"/>
                <a:gd name="f186" fmla="*/ 0 f142 1"/>
                <a:gd name="f187" fmla="*/ 745 f143 1"/>
                <a:gd name="f188" fmla="*/ 8769 f142 1"/>
                <a:gd name="f189" fmla="*/ 90834 f143 1"/>
                <a:gd name="f190" fmla="*/ 42273 f142 1"/>
                <a:gd name="f191" fmla="*/ 412308 f143 1"/>
                <a:gd name="f192" fmla="*/ 249750 f142 1"/>
                <a:gd name="f193" fmla="*/ f144 1 f2"/>
                <a:gd name="f194" fmla="*/ f147 1 751319"/>
                <a:gd name="f195" fmla="*/ f148 1 819237"/>
                <a:gd name="f196" fmla="*/ f149 1 751319"/>
                <a:gd name="f197" fmla="*/ f150 1 819237"/>
                <a:gd name="f198" fmla="*/ f151 1 751319"/>
                <a:gd name="f199" fmla="*/ f152 1 819237"/>
                <a:gd name="f200" fmla="*/ f153 1 751319"/>
                <a:gd name="f201" fmla="*/ f154 1 819237"/>
                <a:gd name="f202" fmla="*/ f155 1 751319"/>
                <a:gd name="f203" fmla="*/ f156 1 819237"/>
                <a:gd name="f204" fmla="*/ f157 1 751319"/>
                <a:gd name="f205" fmla="*/ f158 1 819237"/>
                <a:gd name="f206" fmla="*/ f159 1 751319"/>
                <a:gd name="f207" fmla="*/ f160 1 819237"/>
                <a:gd name="f208" fmla="*/ f161 1 751319"/>
                <a:gd name="f209" fmla="*/ f162 1 819237"/>
                <a:gd name="f210" fmla="*/ f163 1 751319"/>
                <a:gd name="f211" fmla="*/ f164 1 819237"/>
                <a:gd name="f212" fmla="*/ f165 1 751319"/>
                <a:gd name="f213" fmla="*/ f166 1 819237"/>
                <a:gd name="f214" fmla="*/ f167 1 751319"/>
                <a:gd name="f215" fmla="*/ f168 1 819237"/>
                <a:gd name="f216" fmla="*/ f169 1 751319"/>
                <a:gd name="f217" fmla="*/ f170 1 819237"/>
                <a:gd name="f218" fmla="*/ f171 1 751319"/>
                <a:gd name="f219" fmla="*/ f172 1 819237"/>
                <a:gd name="f220" fmla="*/ f173 1 751319"/>
                <a:gd name="f221" fmla="*/ f174 1 819237"/>
                <a:gd name="f222" fmla="*/ f175 1 751319"/>
                <a:gd name="f223" fmla="*/ f176 1 819237"/>
                <a:gd name="f224" fmla="*/ f177 1 751319"/>
                <a:gd name="f225" fmla="*/ f178 1 819237"/>
                <a:gd name="f226" fmla="*/ f179 1 751319"/>
                <a:gd name="f227" fmla="*/ f180 1 819237"/>
                <a:gd name="f228" fmla="*/ f181 1 751319"/>
                <a:gd name="f229" fmla="*/ f182 1 819237"/>
                <a:gd name="f230" fmla="*/ f183 1 751319"/>
                <a:gd name="f231" fmla="*/ f184 1 819237"/>
                <a:gd name="f232" fmla="*/ f185 1 751319"/>
                <a:gd name="f233" fmla="*/ f186 1 819237"/>
                <a:gd name="f234" fmla="*/ f187 1 751319"/>
                <a:gd name="f235" fmla="*/ f188 1 819237"/>
                <a:gd name="f236" fmla="*/ f189 1 751319"/>
                <a:gd name="f237" fmla="*/ f190 1 819237"/>
                <a:gd name="f238" fmla="*/ f191 1 751319"/>
                <a:gd name="f239" fmla="*/ f192 1 819237"/>
                <a:gd name="f240" fmla="*/ f5 1 f145"/>
                <a:gd name="f241" fmla="*/ f6 1 f145"/>
                <a:gd name="f242" fmla="*/ f5 1 f146"/>
                <a:gd name="f243" fmla="*/ f7 1 f146"/>
                <a:gd name="f244" fmla="+- f193 0 f1"/>
                <a:gd name="f245" fmla="*/ f194 1 f145"/>
                <a:gd name="f246" fmla="*/ f195 1 f146"/>
                <a:gd name="f247" fmla="*/ f196 1 f145"/>
                <a:gd name="f248" fmla="*/ f197 1 f146"/>
                <a:gd name="f249" fmla="*/ f198 1 f145"/>
                <a:gd name="f250" fmla="*/ f199 1 f146"/>
                <a:gd name="f251" fmla="*/ f200 1 f145"/>
                <a:gd name="f252" fmla="*/ f201 1 f146"/>
                <a:gd name="f253" fmla="*/ f202 1 f145"/>
                <a:gd name="f254" fmla="*/ f203 1 f146"/>
                <a:gd name="f255" fmla="*/ f204 1 f145"/>
                <a:gd name="f256" fmla="*/ f205 1 f146"/>
                <a:gd name="f257" fmla="*/ f206 1 f145"/>
                <a:gd name="f258" fmla="*/ f207 1 f146"/>
                <a:gd name="f259" fmla="*/ f208 1 f145"/>
                <a:gd name="f260" fmla="*/ f209 1 f146"/>
                <a:gd name="f261" fmla="*/ f210 1 f145"/>
                <a:gd name="f262" fmla="*/ f211 1 f146"/>
                <a:gd name="f263" fmla="*/ f212 1 f145"/>
                <a:gd name="f264" fmla="*/ f213 1 f146"/>
                <a:gd name="f265" fmla="*/ f214 1 f145"/>
                <a:gd name="f266" fmla="*/ f215 1 f146"/>
                <a:gd name="f267" fmla="*/ f216 1 f145"/>
                <a:gd name="f268" fmla="*/ f217 1 f146"/>
                <a:gd name="f269" fmla="*/ f218 1 f145"/>
                <a:gd name="f270" fmla="*/ f219 1 f146"/>
                <a:gd name="f271" fmla="*/ f220 1 f145"/>
                <a:gd name="f272" fmla="*/ f221 1 f146"/>
                <a:gd name="f273" fmla="*/ f222 1 f145"/>
                <a:gd name="f274" fmla="*/ f223 1 f146"/>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f140 1"/>
                <a:gd name="f292" fmla="*/ f241 f140 1"/>
                <a:gd name="f293" fmla="*/ f243 f141 1"/>
                <a:gd name="f294" fmla="*/ f242 f141 1"/>
                <a:gd name="f295" fmla="*/ f245 f140 1"/>
                <a:gd name="f296" fmla="*/ f246 f141 1"/>
                <a:gd name="f297" fmla="*/ f247 f140 1"/>
                <a:gd name="f298" fmla="*/ f248 f141 1"/>
                <a:gd name="f299" fmla="*/ f249 f140 1"/>
                <a:gd name="f300" fmla="*/ f250 f141 1"/>
                <a:gd name="f301" fmla="*/ f251 f140 1"/>
                <a:gd name="f302" fmla="*/ f252 f141 1"/>
                <a:gd name="f303" fmla="*/ f253 f140 1"/>
                <a:gd name="f304" fmla="*/ f254 f141 1"/>
                <a:gd name="f305" fmla="*/ f255 f140 1"/>
                <a:gd name="f306" fmla="*/ f256 f141 1"/>
                <a:gd name="f307" fmla="*/ f257 f140 1"/>
                <a:gd name="f308" fmla="*/ f258 f141 1"/>
                <a:gd name="f309" fmla="*/ f259 f140 1"/>
                <a:gd name="f310" fmla="*/ f260 f141 1"/>
                <a:gd name="f311" fmla="*/ f261 f140 1"/>
                <a:gd name="f312" fmla="*/ f262 f141 1"/>
                <a:gd name="f313" fmla="*/ f263 f140 1"/>
                <a:gd name="f314" fmla="*/ f264 f141 1"/>
                <a:gd name="f315" fmla="*/ f265 f140 1"/>
                <a:gd name="f316" fmla="*/ f266 f141 1"/>
                <a:gd name="f317" fmla="*/ f267 f140 1"/>
                <a:gd name="f318" fmla="*/ f268 f141 1"/>
                <a:gd name="f319" fmla="*/ f269 f140 1"/>
                <a:gd name="f320" fmla="*/ f270 f141 1"/>
                <a:gd name="f321" fmla="*/ f271 f140 1"/>
                <a:gd name="f322" fmla="*/ f272 f141 1"/>
                <a:gd name="f323" fmla="*/ f273 f140 1"/>
                <a:gd name="f324" fmla="*/ f274 f141 1"/>
                <a:gd name="f325" fmla="*/ f275 f140 1"/>
                <a:gd name="f326" fmla="*/ f276 f141 1"/>
                <a:gd name="f327" fmla="*/ f277 f140 1"/>
                <a:gd name="f328" fmla="*/ f278 f141 1"/>
                <a:gd name="f329" fmla="*/ f279 f140 1"/>
                <a:gd name="f330" fmla="*/ f280 f141 1"/>
                <a:gd name="f331" fmla="*/ f281 f140 1"/>
                <a:gd name="f332" fmla="*/ f282 f141 1"/>
                <a:gd name="f333" fmla="*/ f283 f140 1"/>
                <a:gd name="f334" fmla="*/ f284 f141 1"/>
                <a:gd name="f335" fmla="*/ f285 f140 1"/>
                <a:gd name="f336" fmla="*/ f286 f141 1"/>
                <a:gd name="f337" fmla="*/ f287 f140 1"/>
                <a:gd name="f338" fmla="*/ f288 f141 1"/>
                <a:gd name="f339" fmla="*/ f289 f140 1"/>
                <a:gd name="f340" fmla="*/ f290 f141 1"/>
              </a:gdLst>
              <a:ahLst/>
              <a:cxnLst>
                <a:cxn ang="3cd4">
                  <a:pos x="hc" y="t"/>
                </a:cxn>
                <a:cxn ang="0">
                  <a:pos x="r" y="vc"/>
                </a:cxn>
                <a:cxn ang="cd4">
                  <a:pos x="hc" y="b"/>
                </a:cxn>
                <a:cxn ang="cd2">
                  <a:pos x="l" y="vc"/>
                </a:cxn>
                <a:cxn ang="f244">
                  <a:pos x="f295" y="f296"/>
                </a:cxn>
                <a:cxn ang="f244">
                  <a:pos x="f297" y="f298"/>
                </a:cxn>
                <a:cxn ang="f244">
                  <a:pos x="f299" y="f300"/>
                </a:cxn>
                <a:cxn ang="f244">
                  <a:pos x="f301" y="f302"/>
                </a:cxn>
                <a:cxn ang="f244">
                  <a:pos x="f303" y="f304"/>
                </a:cxn>
                <a:cxn ang="f244">
                  <a:pos x="f305" y="f306"/>
                </a:cxn>
                <a:cxn ang="f244">
                  <a:pos x="f307" y="f308"/>
                </a:cxn>
                <a:cxn ang="f244">
                  <a:pos x="f309" y="f310"/>
                </a:cxn>
                <a:cxn ang="f244">
                  <a:pos x="f311" y="f312"/>
                </a:cxn>
                <a:cxn ang="f244">
                  <a:pos x="f313" y="f314"/>
                </a:cxn>
                <a:cxn ang="f244">
                  <a:pos x="f315" y="f316"/>
                </a:cxn>
                <a:cxn ang="f244">
                  <a:pos x="f317" y="f318"/>
                </a:cxn>
                <a:cxn ang="f244">
                  <a:pos x="f319" y="f320"/>
                </a:cxn>
                <a:cxn ang="f244">
                  <a:pos x="f321" y="f322"/>
                </a:cxn>
                <a:cxn ang="f244">
                  <a:pos x="f323" y="f324"/>
                </a:cxn>
                <a:cxn ang="f244">
                  <a:pos x="f325" y="f326"/>
                </a:cxn>
                <a:cxn ang="f244">
                  <a:pos x="f327" y="f328"/>
                </a:cxn>
                <a:cxn ang="f244">
                  <a:pos x="f329" y="f330"/>
                </a:cxn>
                <a:cxn ang="f244">
                  <a:pos x="f331" y="f332"/>
                </a:cxn>
                <a:cxn ang="f244">
                  <a:pos x="f333" y="f334"/>
                </a:cxn>
                <a:cxn ang="f244">
                  <a:pos x="f335" y="f336"/>
                </a:cxn>
                <a:cxn ang="f244">
                  <a:pos x="f337" y="f338"/>
                </a:cxn>
                <a:cxn ang="f244">
                  <a:pos x="f339" y="f340"/>
                </a:cxn>
              </a:cxnLst>
              <a:rect l="f291" t="f294" r="f292" b="f293"/>
              <a:pathLst>
                <a:path w="751319" h="819237">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5" y="f5"/>
                  </a:cubicBezTo>
                  <a:cubicBezTo>
                    <a:pt x="f121" y="f122"/>
                    <a:pt x="f123" y="f124"/>
                    <a:pt x="f125" y="f126"/>
                  </a:cubicBezTo>
                  <a:cubicBezTo>
                    <a:pt x="f127" y="f128"/>
                    <a:pt x="f129" y="f130"/>
                    <a:pt x="f131" y="f132"/>
                  </a:cubicBezTo>
                  <a:cubicBezTo>
                    <a:pt x="f133" y="f134"/>
                    <a:pt x="f135" y="f136"/>
                    <a:pt x="f137" y="f13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29" name="Freeform: Shape 507">
              <a:extLst>
                <a:ext uri="{FF2B5EF4-FFF2-40B4-BE49-F238E27FC236}">
                  <a16:creationId xmlns:a16="http://schemas.microsoft.com/office/drawing/2014/main" id="{9180F2B1-964B-2BC9-BEB8-1FCB5F16CC75}"/>
                </a:ext>
              </a:extLst>
            </p:cNvPr>
            <p:cNvSpPr/>
            <p:nvPr/>
          </p:nvSpPr>
          <p:spPr>
            <a:xfrm>
              <a:off x="4399315" y="6025557"/>
              <a:ext cx="2029" cy="3300"/>
            </a:xfrm>
            <a:custGeom>
              <a:avLst/>
              <a:gdLst>
                <a:gd name="f0" fmla="val 10800000"/>
                <a:gd name="f1" fmla="val 5400000"/>
                <a:gd name="f2" fmla="val 180"/>
                <a:gd name="f3" fmla="val w"/>
                <a:gd name="f4" fmla="val h"/>
                <a:gd name="f5" fmla="val 0"/>
                <a:gd name="f6" fmla="val 1323"/>
                <a:gd name="f7" fmla="val 2150"/>
                <a:gd name="f8" fmla="val 1158"/>
                <a:gd name="f9" fmla="val 745"/>
                <a:gd name="f10" fmla="val 414"/>
                <a:gd name="f11" fmla="val 1490"/>
                <a:gd name="f12" fmla="val 2151"/>
                <a:gd name="f13" fmla="val 1820"/>
                <a:gd name="f14" fmla="val 827"/>
                <a:gd name="f15" fmla="val 1572"/>
                <a:gd name="f16" fmla="val 1241"/>
                <a:gd name="f17" fmla="val 828"/>
                <a:gd name="f18" fmla="+- 0 0 -90"/>
                <a:gd name="f19" fmla="*/ f3 1 1323"/>
                <a:gd name="f20" fmla="*/ f4 1 2150"/>
                <a:gd name="f21" fmla="+- f7 0 f5"/>
                <a:gd name="f22" fmla="+- f6 0 f5"/>
                <a:gd name="f23" fmla="*/ f18 f0 1"/>
                <a:gd name="f24" fmla="*/ f22 1 1323"/>
                <a:gd name="f25" fmla="*/ f21 1 2150"/>
                <a:gd name="f26" fmla="*/ 1158 f22 1"/>
                <a:gd name="f27" fmla="*/ 0 f21 1"/>
                <a:gd name="f28" fmla="*/ 0 f22 1"/>
                <a:gd name="f29" fmla="*/ 2151 f21 1"/>
                <a:gd name="f30" fmla="*/ 1323 f22 1"/>
                <a:gd name="f31" fmla="*/ 1241 f21 1"/>
                <a:gd name="f32" fmla="*/ f23 1 f2"/>
                <a:gd name="f33" fmla="*/ f26 1 1323"/>
                <a:gd name="f34" fmla="*/ f27 1 2150"/>
                <a:gd name="f35" fmla="*/ f28 1 1323"/>
                <a:gd name="f36" fmla="*/ f29 1 2150"/>
                <a:gd name="f37" fmla="*/ f30 1 1323"/>
                <a:gd name="f38" fmla="*/ f31 1 2150"/>
                <a:gd name="f39" fmla="*/ f5 1 f24"/>
                <a:gd name="f40" fmla="*/ f6 1 f24"/>
                <a:gd name="f41" fmla="*/ f5 1 f25"/>
                <a:gd name="f42" fmla="*/ f7 1 f25"/>
                <a:gd name="f43" fmla="+- f32 0 f1"/>
                <a:gd name="f44" fmla="*/ f33 1 f24"/>
                <a:gd name="f45" fmla="*/ f34 1 f25"/>
                <a:gd name="f46" fmla="*/ f35 1 f24"/>
                <a:gd name="f47" fmla="*/ f36 1 f25"/>
                <a:gd name="f48" fmla="*/ f37 1 f24"/>
                <a:gd name="f49" fmla="*/ f38 1 f25"/>
                <a:gd name="f50" fmla="*/ f39 f19 1"/>
                <a:gd name="f51" fmla="*/ f40 f19 1"/>
                <a:gd name="f52" fmla="*/ f42 f20 1"/>
                <a:gd name="f53" fmla="*/ f41 f20 1"/>
                <a:gd name="f54" fmla="*/ f44 f19 1"/>
                <a:gd name="f55" fmla="*/ f45 f20 1"/>
                <a:gd name="f56" fmla="*/ f46 f19 1"/>
                <a:gd name="f57" fmla="*/ f47 f20 1"/>
                <a:gd name="f58" fmla="*/ f48 f19 1"/>
                <a:gd name="f59" fmla="*/ f49 f20 1"/>
              </a:gdLst>
              <a:ahLst/>
              <a:cxnLst>
                <a:cxn ang="3cd4">
                  <a:pos x="hc" y="t"/>
                </a:cxn>
                <a:cxn ang="0">
                  <a:pos x="r" y="vc"/>
                </a:cxn>
                <a:cxn ang="cd4">
                  <a:pos x="hc" y="b"/>
                </a:cxn>
                <a:cxn ang="cd2">
                  <a:pos x="l" y="vc"/>
                </a:cxn>
                <a:cxn ang="f43">
                  <a:pos x="f54" y="f55"/>
                </a:cxn>
                <a:cxn ang="f43">
                  <a:pos x="f56" y="f57"/>
                </a:cxn>
                <a:cxn ang="f43">
                  <a:pos x="f58" y="f59"/>
                </a:cxn>
                <a:cxn ang="f43">
                  <a:pos x="f54" y="f55"/>
                </a:cxn>
              </a:cxnLst>
              <a:rect l="f50" t="f53" r="f51" b="f52"/>
              <a:pathLst>
                <a:path w="1323" h="2150">
                  <a:moveTo>
                    <a:pt x="f8" y="f5"/>
                  </a:moveTo>
                  <a:cubicBezTo>
                    <a:pt x="f9" y="f9"/>
                    <a:pt x="f10" y="f11"/>
                    <a:pt x="f5" y="f12"/>
                  </a:cubicBezTo>
                  <a:cubicBezTo>
                    <a:pt x="f10" y="f13"/>
                    <a:pt x="f14" y="f15"/>
                    <a:pt x="f6" y="f16"/>
                  </a:cubicBezTo>
                  <a:cubicBezTo>
                    <a:pt x="f6" y="f17"/>
                    <a:pt x="f16" y="f10"/>
                    <a:pt x="f8" y="f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0" name="Freeform: Shape 508">
              <a:extLst>
                <a:ext uri="{FF2B5EF4-FFF2-40B4-BE49-F238E27FC236}">
                  <a16:creationId xmlns:a16="http://schemas.microsoft.com/office/drawing/2014/main" id="{F19CAF9C-950E-58C6-A6BE-6F2721FF91DA}"/>
                </a:ext>
              </a:extLst>
            </p:cNvPr>
            <p:cNvSpPr/>
            <p:nvPr/>
          </p:nvSpPr>
          <p:spPr>
            <a:xfrm>
              <a:off x="4411257" y="5460065"/>
              <a:ext cx="479904" cy="558515"/>
            </a:xfrm>
            <a:custGeom>
              <a:avLst/>
              <a:gdLst>
                <a:gd name="f0" fmla="val 10800000"/>
                <a:gd name="f1" fmla="val 5400000"/>
                <a:gd name="f2" fmla="val 180"/>
                <a:gd name="f3" fmla="val w"/>
                <a:gd name="f4" fmla="val h"/>
                <a:gd name="f5" fmla="val 0"/>
                <a:gd name="f6" fmla="val 312622"/>
                <a:gd name="f7" fmla="val 363829"/>
                <a:gd name="f8" fmla="val 117885"/>
                <a:gd name="f9" fmla="val 262076"/>
                <a:gd name="f10" fmla="val 144936"/>
                <a:gd name="f11" fmla="val 235025"/>
                <a:gd name="f12" fmla="val 170416"/>
                <a:gd name="f13" fmla="val 206733"/>
                <a:gd name="f14" fmla="val 194407"/>
                <a:gd name="f15" fmla="val 177365"/>
                <a:gd name="f16" fmla="val 196226"/>
                <a:gd name="f17" fmla="val 175131"/>
                <a:gd name="f18" fmla="val 197964"/>
                <a:gd name="f19" fmla="val 172980"/>
                <a:gd name="f20" fmla="val 199701"/>
                <a:gd name="f21" fmla="val 170747"/>
                <a:gd name="f22" fmla="val 242553"/>
                <a:gd name="f23" fmla="val 117471"/>
                <a:gd name="f24" fmla="val 280276"/>
                <a:gd name="f25" fmla="val 60638"/>
                <a:gd name="f26" fmla="val 496"/>
                <a:gd name="f27" fmla="val 311547"/>
                <a:gd name="f28" fmla="val 331"/>
                <a:gd name="f29" fmla="val 310389"/>
                <a:gd name="f30" fmla="val 166"/>
                <a:gd name="f31" fmla="val 309313"/>
                <a:gd name="f32" fmla="val 306004"/>
                <a:gd name="f33" fmla="val 2482"/>
                <a:gd name="f34" fmla="val 302778"/>
                <a:gd name="f35" fmla="val 5046"/>
                <a:gd name="f36" fmla="val 299469"/>
                <a:gd name="f37" fmla="val 7528"/>
                <a:gd name="f38" fmla="val 269108"/>
                <a:gd name="f39" fmla="val 62458"/>
                <a:gd name="f40" fmla="val 234198"/>
                <a:gd name="f41" fmla="val 114576"/>
                <a:gd name="f42" fmla="val 194903"/>
                <a:gd name="f43" fmla="val 163632"/>
                <a:gd name="f44" fmla="val 193083"/>
                <a:gd name="f45" fmla="val 165866"/>
                <a:gd name="f46" fmla="val 191346"/>
                <a:gd name="f47" fmla="val 168100"/>
                <a:gd name="f48" fmla="val 189525"/>
                <a:gd name="f49" fmla="val 170333"/>
                <a:gd name="f50" fmla="val 165287"/>
                <a:gd name="f51" fmla="val 200115"/>
                <a:gd name="f52" fmla="val 139476"/>
                <a:gd name="f53" fmla="val 228820"/>
                <a:gd name="f54" fmla="val 112011"/>
                <a:gd name="f55" fmla="val 256286"/>
                <a:gd name="f56" fmla="val 77101"/>
                <a:gd name="f57" fmla="val 291196"/>
                <a:gd name="f58" fmla="val 40205"/>
                <a:gd name="f59" fmla="val 323459"/>
                <a:gd name="f60" fmla="val 1489"/>
                <a:gd name="f61" fmla="val 353158"/>
                <a:gd name="f62" fmla="val 993"/>
                <a:gd name="f63" fmla="val 354068"/>
                <a:gd name="f64" fmla="val 354896"/>
                <a:gd name="f65" fmla="val 355723"/>
                <a:gd name="f66" fmla="val 358453"/>
                <a:gd name="f67" fmla="val 579"/>
                <a:gd name="f68" fmla="val 361100"/>
                <a:gd name="f69" fmla="val 910"/>
                <a:gd name="f70" fmla="val 363830"/>
                <a:gd name="f71" fmla="val 41942"/>
                <a:gd name="f72" fmla="val 332807"/>
                <a:gd name="f73" fmla="val 80906"/>
                <a:gd name="f74" fmla="val 298807"/>
                <a:gd name="f75" fmla="val 117719"/>
                <a:gd name="f76" fmla="val 261994"/>
                <a:gd name="f77" fmla="+- 0 0 -90"/>
                <a:gd name="f78" fmla="*/ f3 1 312622"/>
                <a:gd name="f79" fmla="*/ f4 1 363829"/>
                <a:gd name="f80" fmla="+- f7 0 f5"/>
                <a:gd name="f81" fmla="+- f6 0 f5"/>
                <a:gd name="f82" fmla="*/ f77 f0 1"/>
                <a:gd name="f83" fmla="*/ f81 1 312622"/>
                <a:gd name="f84" fmla="*/ f80 1 363829"/>
                <a:gd name="f85" fmla="*/ 117885 f81 1"/>
                <a:gd name="f86" fmla="*/ 262076 f80 1"/>
                <a:gd name="f87" fmla="*/ 194407 f81 1"/>
                <a:gd name="f88" fmla="*/ 177365 f80 1"/>
                <a:gd name="f89" fmla="*/ 199701 f81 1"/>
                <a:gd name="f90" fmla="*/ 170747 f80 1"/>
                <a:gd name="f91" fmla="*/ 312622 f81 1"/>
                <a:gd name="f92" fmla="*/ 496 f80 1"/>
                <a:gd name="f93" fmla="*/ 309313 f81 1"/>
                <a:gd name="f94" fmla="*/ 0 f80 1"/>
                <a:gd name="f95" fmla="*/ 299469 f81 1"/>
                <a:gd name="f96" fmla="*/ 7528 f80 1"/>
                <a:gd name="f97" fmla="*/ 194903 f81 1"/>
                <a:gd name="f98" fmla="*/ 163632 f80 1"/>
                <a:gd name="f99" fmla="*/ 189525 f81 1"/>
                <a:gd name="f100" fmla="*/ 170333 f80 1"/>
                <a:gd name="f101" fmla="*/ 112011 f81 1"/>
                <a:gd name="f102" fmla="*/ 256286 f80 1"/>
                <a:gd name="f103" fmla="*/ 1489 f81 1"/>
                <a:gd name="f104" fmla="*/ 353158 f80 1"/>
                <a:gd name="f105" fmla="*/ 0 f81 1"/>
                <a:gd name="f106" fmla="*/ 355723 f80 1"/>
                <a:gd name="f107" fmla="*/ 910 f81 1"/>
                <a:gd name="f108" fmla="*/ 363830 f80 1"/>
                <a:gd name="f109" fmla="*/ 117719 f81 1"/>
                <a:gd name="f110" fmla="*/ 261994 f80 1"/>
                <a:gd name="f111" fmla="*/ f82 1 f2"/>
                <a:gd name="f112" fmla="*/ f85 1 312622"/>
                <a:gd name="f113" fmla="*/ f86 1 363829"/>
                <a:gd name="f114" fmla="*/ f87 1 312622"/>
                <a:gd name="f115" fmla="*/ f88 1 363829"/>
                <a:gd name="f116" fmla="*/ f89 1 312622"/>
                <a:gd name="f117" fmla="*/ f90 1 363829"/>
                <a:gd name="f118" fmla="*/ f91 1 312622"/>
                <a:gd name="f119" fmla="*/ f92 1 363829"/>
                <a:gd name="f120" fmla="*/ f93 1 312622"/>
                <a:gd name="f121" fmla="*/ f94 1 363829"/>
                <a:gd name="f122" fmla="*/ f95 1 312622"/>
                <a:gd name="f123" fmla="*/ f96 1 363829"/>
                <a:gd name="f124" fmla="*/ f97 1 312622"/>
                <a:gd name="f125" fmla="*/ f98 1 363829"/>
                <a:gd name="f126" fmla="*/ f99 1 312622"/>
                <a:gd name="f127" fmla="*/ f100 1 363829"/>
                <a:gd name="f128" fmla="*/ f101 1 312622"/>
                <a:gd name="f129" fmla="*/ f102 1 363829"/>
                <a:gd name="f130" fmla="*/ f103 1 312622"/>
                <a:gd name="f131" fmla="*/ f104 1 363829"/>
                <a:gd name="f132" fmla="*/ f105 1 312622"/>
                <a:gd name="f133" fmla="*/ f106 1 363829"/>
                <a:gd name="f134" fmla="*/ f107 1 312622"/>
                <a:gd name="f135" fmla="*/ f108 1 363829"/>
                <a:gd name="f136" fmla="*/ f109 1 312622"/>
                <a:gd name="f137" fmla="*/ f110 1 363829"/>
                <a:gd name="f138" fmla="*/ f5 1 f83"/>
                <a:gd name="f139" fmla="*/ f6 1 f83"/>
                <a:gd name="f140" fmla="*/ f5 1 f84"/>
                <a:gd name="f141" fmla="*/ f7 1 f84"/>
                <a:gd name="f142" fmla="+- f111 0 f1"/>
                <a:gd name="f143" fmla="*/ f112 1 f83"/>
                <a:gd name="f144" fmla="*/ f113 1 f84"/>
                <a:gd name="f145" fmla="*/ f114 1 f83"/>
                <a:gd name="f146" fmla="*/ f115 1 f84"/>
                <a:gd name="f147" fmla="*/ f116 1 f83"/>
                <a:gd name="f148" fmla="*/ f117 1 f84"/>
                <a:gd name="f149" fmla="*/ f118 1 f83"/>
                <a:gd name="f150" fmla="*/ f119 1 f84"/>
                <a:gd name="f151" fmla="*/ f120 1 f83"/>
                <a:gd name="f152" fmla="*/ f121 1 f84"/>
                <a:gd name="f153" fmla="*/ f122 1 f83"/>
                <a:gd name="f154" fmla="*/ f123 1 f84"/>
                <a:gd name="f155" fmla="*/ f124 1 f83"/>
                <a:gd name="f156" fmla="*/ f125 1 f84"/>
                <a:gd name="f157" fmla="*/ f126 1 f83"/>
                <a:gd name="f158" fmla="*/ f127 1 f84"/>
                <a:gd name="f159" fmla="*/ f128 1 f83"/>
                <a:gd name="f160" fmla="*/ f129 1 f84"/>
                <a:gd name="f161" fmla="*/ f130 1 f83"/>
                <a:gd name="f162" fmla="*/ f131 1 f84"/>
                <a:gd name="f163" fmla="*/ f132 1 f83"/>
                <a:gd name="f164" fmla="*/ f133 1 f84"/>
                <a:gd name="f165" fmla="*/ f134 1 f83"/>
                <a:gd name="f166" fmla="*/ f135 1 f84"/>
                <a:gd name="f167" fmla="*/ f136 1 f83"/>
                <a:gd name="f168" fmla="*/ f137 1 f84"/>
                <a:gd name="f169" fmla="*/ f138 f78 1"/>
                <a:gd name="f170" fmla="*/ f139 f78 1"/>
                <a:gd name="f171" fmla="*/ f141 f79 1"/>
                <a:gd name="f172" fmla="*/ f140 f79 1"/>
                <a:gd name="f173" fmla="*/ f143 f78 1"/>
                <a:gd name="f174" fmla="*/ f144 f79 1"/>
                <a:gd name="f175" fmla="*/ f145 f78 1"/>
                <a:gd name="f176" fmla="*/ f146 f79 1"/>
                <a:gd name="f177" fmla="*/ f147 f78 1"/>
                <a:gd name="f178" fmla="*/ f148 f79 1"/>
                <a:gd name="f179" fmla="*/ f149 f78 1"/>
                <a:gd name="f180" fmla="*/ f150 f79 1"/>
                <a:gd name="f181" fmla="*/ f151 f78 1"/>
                <a:gd name="f182" fmla="*/ f152 f79 1"/>
                <a:gd name="f183" fmla="*/ f153 f78 1"/>
                <a:gd name="f184" fmla="*/ f154 f79 1"/>
                <a:gd name="f185" fmla="*/ f155 f78 1"/>
                <a:gd name="f186" fmla="*/ f156 f79 1"/>
                <a:gd name="f187" fmla="*/ f157 f78 1"/>
                <a:gd name="f188" fmla="*/ f158 f79 1"/>
                <a:gd name="f189" fmla="*/ f159 f78 1"/>
                <a:gd name="f190" fmla="*/ f160 f79 1"/>
                <a:gd name="f191" fmla="*/ f161 f78 1"/>
                <a:gd name="f192" fmla="*/ f162 f79 1"/>
                <a:gd name="f193" fmla="*/ f163 f78 1"/>
                <a:gd name="f194" fmla="*/ f164 f79 1"/>
                <a:gd name="f195" fmla="*/ f165 f78 1"/>
                <a:gd name="f196" fmla="*/ f166 f79 1"/>
                <a:gd name="f197" fmla="*/ f167 f78 1"/>
                <a:gd name="f198" fmla="*/ f168 f79 1"/>
              </a:gdLst>
              <a:ahLst/>
              <a:cxnLst>
                <a:cxn ang="3cd4">
                  <a:pos x="hc" y="t"/>
                </a:cxn>
                <a:cxn ang="0">
                  <a:pos x="r" y="vc"/>
                </a:cxn>
                <a:cxn ang="cd4">
                  <a:pos x="hc" y="b"/>
                </a:cxn>
                <a:cxn ang="cd2">
                  <a:pos x="l" y="vc"/>
                </a:cxn>
                <a:cxn ang="f142">
                  <a:pos x="f173" y="f174"/>
                </a:cxn>
                <a:cxn ang="f142">
                  <a:pos x="f175" y="f176"/>
                </a:cxn>
                <a:cxn ang="f142">
                  <a:pos x="f177" y="f178"/>
                </a:cxn>
                <a:cxn ang="f142">
                  <a:pos x="f179" y="f180"/>
                </a:cxn>
                <a:cxn ang="f142">
                  <a:pos x="f181" y="f182"/>
                </a:cxn>
                <a:cxn ang="f142">
                  <a:pos x="f183" y="f184"/>
                </a:cxn>
                <a:cxn ang="f142">
                  <a:pos x="f185" y="f186"/>
                </a:cxn>
                <a:cxn ang="f142">
                  <a:pos x="f187" y="f188"/>
                </a:cxn>
                <a:cxn ang="f142">
                  <a:pos x="f189" y="f190"/>
                </a:cxn>
                <a:cxn ang="f142">
                  <a:pos x="f191" y="f192"/>
                </a:cxn>
                <a:cxn ang="f142">
                  <a:pos x="f193" y="f194"/>
                </a:cxn>
                <a:cxn ang="f142">
                  <a:pos x="f195" y="f196"/>
                </a:cxn>
                <a:cxn ang="f142">
                  <a:pos x="f197" y="f198"/>
                </a:cxn>
              </a:cxnLst>
              <a:rect l="f169" t="f172" r="f170" b="f171"/>
              <a:pathLst>
                <a:path w="312622" h="363829">
                  <a:moveTo>
                    <a:pt x="f8" y="f9"/>
                  </a:moveTo>
                  <a:cubicBezTo>
                    <a:pt x="f10" y="f11"/>
                    <a:pt x="f12" y="f13"/>
                    <a:pt x="f14" y="f15"/>
                  </a:cubicBezTo>
                  <a:cubicBezTo>
                    <a:pt x="f16" y="f17"/>
                    <a:pt x="f18" y="f19"/>
                    <a:pt x="f20" y="f21"/>
                  </a:cubicBezTo>
                  <a:cubicBezTo>
                    <a:pt x="f22" y="f23"/>
                    <a:pt x="f24" y="f25"/>
                    <a:pt x="f6" y="f26"/>
                  </a:cubicBezTo>
                  <a:cubicBezTo>
                    <a:pt x="f27" y="f28"/>
                    <a:pt x="f29" y="f30"/>
                    <a:pt x="f31" y="f5"/>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0" y="f61"/>
                  </a:cubicBezTo>
                  <a:cubicBezTo>
                    <a:pt x="f62" y="f63"/>
                    <a:pt x="f26" y="f64"/>
                    <a:pt x="f5" y="f65"/>
                  </a:cubicBezTo>
                  <a:cubicBezTo>
                    <a:pt x="f28" y="f66"/>
                    <a:pt x="f67" y="f68"/>
                    <a:pt x="f69" y="f70"/>
                  </a:cubicBezTo>
                  <a:cubicBezTo>
                    <a:pt x="f71" y="f72"/>
                    <a:pt x="f73" y="f74"/>
                    <a:pt x="f75" y="f7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1" name="Freeform: Shape 509">
              <a:extLst>
                <a:ext uri="{FF2B5EF4-FFF2-40B4-BE49-F238E27FC236}">
                  <a16:creationId xmlns:a16="http://schemas.microsoft.com/office/drawing/2014/main" id="{7F73535C-8AB2-8E8A-E165-126D8B9F2BE0}"/>
                </a:ext>
              </a:extLst>
            </p:cNvPr>
            <p:cNvSpPr/>
            <p:nvPr/>
          </p:nvSpPr>
          <p:spPr>
            <a:xfrm>
              <a:off x="3266794" y="6020738"/>
              <a:ext cx="1122746" cy="346054"/>
            </a:xfrm>
            <a:custGeom>
              <a:avLst/>
              <a:gdLst>
                <a:gd name="f0" fmla="val 10800000"/>
                <a:gd name="f1" fmla="val 5400000"/>
                <a:gd name="f2" fmla="val 180"/>
                <a:gd name="f3" fmla="val w"/>
                <a:gd name="f4" fmla="val h"/>
                <a:gd name="f5" fmla="val 0"/>
                <a:gd name="f6" fmla="val 731381"/>
                <a:gd name="f7" fmla="val 225428"/>
                <a:gd name="f8" fmla="val 504713"/>
                <a:gd name="f9" fmla="val 129301"/>
                <a:gd name="f10" fmla="val 504051"/>
                <a:gd name="f11" fmla="val 129632"/>
                <a:gd name="f12" fmla="val 503720"/>
                <a:gd name="f13" fmla="val 129715"/>
                <a:gd name="f14" fmla="val 366477"/>
                <a:gd name="f15" fmla="val 187788"/>
                <a:gd name="f16" fmla="val 220631"/>
                <a:gd name="f17" fmla="val 217239"/>
                <a:gd name="f18" fmla="val 70317"/>
                <a:gd name="f19" fmla="val 46740"/>
                <a:gd name="f20" fmla="val 23329"/>
                <a:gd name="f21" fmla="val 216411"/>
                <a:gd name="f22" fmla="val 215005"/>
                <a:gd name="f23" fmla="val 579"/>
                <a:gd name="f24" fmla="val 217735"/>
                <a:gd name="f25" fmla="val 1158"/>
                <a:gd name="f26" fmla="val 220548"/>
                <a:gd name="f27" fmla="val 1820"/>
                <a:gd name="f28" fmla="val 223278"/>
                <a:gd name="f29" fmla="val 24569"/>
                <a:gd name="f30" fmla="val 224601"/>
                <a:gd name="f31" fmla="val 47402"/>
                <a:gd name="f32" fmla="val 225429"/>
                <a:gd name="f33" fmla="val 221706"/>
                <a:gd name="f34" fmla="val 368628"/>
                <a:gd name="f35" fmla="val 195813"/>
                <a:gd name="f36" fmla="val 506863"/>
                <a:gd name="f37" fmla="val 137325"/>
                <a:gd name="f38" fmla="val 512737"/>
                <a:gd name="f39" fmla="val 134844"/>
                <a:gd name="f40" fmla="val 518610"/>
                <a:gd name="f41" fmla="val 132196"/>
                <a:gd name="f42" fmla="val 524484"/>
                <a:gd name="f43" fmla="val 530523"/>
                <a:gd name="f44" fmla="val 126984"/>
                <a:gd name="f45" fmla="val 536562"/>
                <a:gd name="f46" fmla="val 124172"/>
                <a:gd name="f47" fmla="val 542518"/>
                <a:gd name="f48" fmla="val 121442"/>
                <a:gd name="f49" fmla="val 605969"/>
                <a:gd name="f50" fmla="val 91991"/>
                <a:gd name="f51" fmla="val 666194"/>
                <a:gd name="f52" fmla="val 56915"/>
                <a:gd name="f53" fmla="val 722779"/>
                <a:gd name="f54" fmla="val 16380"/>
                <a:gd name="f55" fmla="val 725592"/>
                <a:gd name="f56" fmla="val 10919"/>
                <a:gd name="f57" fmla="val 728487"/>
                <a:gd name="f58" fmla="val 5460"/>
                <a:gd name="f59" fmla="val 731382"/>
                <a:gd name="f60" fmla="val 666608"/>
                <a:gd name="f61" fmla="val 47898"/>
                <a:gd name="f62" fmla="val 596869"/>
                <a:gd name="f63" fmla="val 88517"/>
                <a:gd name="f64" fmla="val 522830"/>
                <a:gd name="f65" fmla="val 516790"/>
                <a:gd name="f66" fmla="val 124089"/>
                <a:gd name="f67" fmla="val 510751"/>
                <a:gd name="f68" fmla="val 126819"/>
                <a:gd name="f69" fmla="val 129383"/>
                <a:gd name="f70" fmla="+- 0 0 -90"/>
                <a:gd name="f71" fmla="*/ f3 1 731381"/>
                <a:gd name="f72" fmla="*/ f4 1 225428"/>
                <a:gd name="f73" fmla="+- f7 0 f5"/>
                <a:gd name="f74" fmla="+- f6 0 f5"/>
                <a:gd name="f75" fmla="*/ f70 f0 1"/>
                <a:gd name="f76" fmla="*/ f74 1 731381"/>
                <a:gd name="f77" fmla="*/ f73 1 225428"/>
                <a:gd name="f78" fmla="*/ 504713 f74 1"/>
                <a:gd name="f79" fmla="*/ 129301 f73 1"/>
                <a:gd name="f80" fmla="*/ 503720 f74 1"/>
                <a:gd name="f81" fmla="*/ 129715 f73 1"/>
                <a:gd name="f82" fmla="*/ 70317 f74 1"/>
                <a:gd name="f83" fmla="*/ 217239 f73 1"/>
                <a:gd name="f84" fmla="*/ 0 f74 1"/>
                <a:gd name="f85" fmla="*/ 215005 f73 1"/>
                <a:gd name="f86" fmla="*/ 1820 f74 1"/>
                <a:gd name="f87" fmla="*/ 223278 f73 1"/>
                <a:gd name="f88" fmla="*/ 225429 f73 1"/>
                <a:gd name="f89" fmla="*/ 506863 f74 1"/>
                <a:gd name="f90" fmla="*/ 137325 f73 1"/>
                <a:gd name="f91" fmla="*/ 524484 f74 1"/>
                <a:gd name="f92" fmla="*/ 129632 f73 1"/>
                <a:gd name="f93" fmla="*/ 542518 f74 1"/>
                <a:gd name="f94" fmla="*/ 121442 f73 1"/>
                <a:gd name="f95" fmla="*/ 722779 f74 1"/>
                <a:gd name="f96" fmla="*/ 16380 f73 1"/>
                <a:gd name="f97" fmla="*/ 731382 f74 1"/>
                <a:gd name="f98" fmla="*/ 0 f73 1"/>
                <a:gd name="f99" fmla="*/ 522830 f74 1"/>
                <a:gd name="f100" fmla="*/ 129383 f73 1"/>
                <a:gd name="f101" fmla="*/ f75 1 f2"/>
                <a:gd name="f102" fmla="*/ f78 1 731381"/>
                <a:gd name="f103" fmla="*/ f79 1 225428"/>
                <a:gd name="f104" fmla="*/ f80 1 731381"/>
                <a:gd name="f105" fmla="*/ f81 1 225428"/>
                <a:gd name="f106" fmla="*/ f82 1 731381"/>
                <a:gd name="f107" fmla="*/ f83 1 225428"/>
                <a:gd name="f108" fmla="*/ f84 1 731381"/>
                <a:gd name="f109" fmla="*/ f85 1 225428"/>
                <a:gd name="f110" fmla="*/ f86 1 731381"/>
                <a:gd name="f111" fmla="*/ f87 1 225428"/>
                <a:gd name="f112" fmla="*/ f88 1 225428"/>
                <a:gd name="f113" fmla="*/ f89 1 731381"/>
                <a:gd name="f114" fmla="*/ f90 1 225428"/>
                <a:gd name="f115" fmla="*/ f91 1 731381"/>
                <a:gd name="f116" fmla="*/ f92 1 225428"/>
                <a:gd name="f117" fmla="*/ f93 1 731381"/>
                <a:gd name="f118" fmla="*/ f94 1 225428"/>
                <a:gd name="f119" fmla="*/ f95 1 731381"/>
                <a:gd name="f120" fmla="*/ f96 1 225428"/>
                <a:gd name="f121" fmla="*/ f97 1 731381"/>
                <a:gd name="f122" fmla="*/ f98 1 225428"/>
                <a:gd name="f123" fmla="*/ f99 1 731381"/>
                <a:gd name="f124" fmla="*/ f100 1 225428"/>
                <a:gd name="f125" fmla="*/ f5 1 f76"/>
                <a:gd name="f126" fmla="*/ f6 1 f76"/>
                <a:gd name="f127" fmla="*/ f5 1 f77"/>
                <a:gd name="f128" fmla="*/ f7 1 f77"/>
                <a:gd name="f129" fmla="+- f101 0 f1"/>
                <a:gd name="f130" fmla="*/ f102 1 f76"/>
                <a:gd name="f131" fmla="*/ f103 1 f77"/>
                <a:gd name="f132" fmla="*/ f104 1 f76"/>
                <a:gd name="f133" fmla="*/ f105 1 f77"/>
                <a:gd name="f134" fmla="*/ f106 1 f76"/>
                <a:gd name="f135" fmla="*/ f107 1 f77"/>
                <a:gd name="f136" fmla="*/ f108 1 f76"/>
                <a:gd name="f137" fmla="*/ f109 1 f77"/>
                <a:gd name="f138" fmla="*/ f110 1 f76"/>
                <a:gd name="f139" fmla="*/ f111 1 f77"/>
                <a:gd name="f140" fmla="*/ f112 1 f77"/>
                <a:gd name="f141" fmla="*/ f113 1 f76"/>
                <a:gd name="f142" fmla="*/ f114 1 f77"/>
                <a:gd name="f143" fmla="*/ f115 1 f76"/>
                <a:gd name="f144" fmla="*/ f116 1 f77"/>
                <a:gd name="f145" fmla="*/ f117 1 f76"/>
                <a:gd name="f146" fmla="*/ f118 1 f77"/>
                <a:gd name="f147" fmla="*/ f119 1 f76"/>
                <a:gd name="f148" fmla="*/ f120 1 f77"/>
                <a:gd name="f149" fmla="*/ f121 1 f76"/>
                <a:gd name="f150" fmla="*/ f122 1 f77"/>
                <a:gd name="f151" fmla="*/ f123 1 f76"/>
                <a:gd name="f152" fmla="*/ f124 1 f77"/>
                <a:gd name="f153" fmla="*/ f125 f71 1"/>
                <a:gd name="f154" fmla="*/ f126 f71 1"/>
                <a:gd name="f155" fmla="*/ f128 f72 1"/>
                <a:gd name="f156" fmla="*/ f127 f72 1"/>
                <a:gd name="f157" fmla="*/ f130 f71 1"/>
                <a:gd name="f158" fmla="*/ f131 f72 1"/>
                <a:gd name="f159" fmla="*/ f132 f71 1"/>
                <a:gd name="f160" fmla="*/ f133 f72 1"/>
                <a:gd name="f161" fmla="*/ f134 f71 1"/>
                <a:gd name="f162" fmla="*/ f135 f72 1"/>
                <a:gd name="f163" fmla="*/ f136 f71 1"/>
                <a:gd name="f164" fmla="*/ f137 f72 1"/>
                <a:gd name="f165" fmla="*/ f138 f71 1"/>
                <a:gd name="f166" fmla="*/ f139 f72 1"/>
                <a:gd name="f167" fmla="*/ f140 f72 1"/>
                <a:gd name="f168" fmla="*/ f141 f71 1"/>
                <a:gd name="f169" fmla="*/ f142 f72 1"/>
                <a:gd name="f170" fmla="*/ f143 f71 1"/>
                <a:gd name="f171" fmla="*/ f144 f72 1"/>
                <a:gd name="f172" fmla="*/ f145 f71 1"/>
                <a:gd name="f173" fmla="*/ f146 f72 1"/>
                <a:gd name="f174" fmla="*/ f147 f71 1"/>
                <a:gd name="f175" fmla="*/ f148 f72 1"/>
                <a:gd name="f176" fmla="*/ f149 f71 1"/>
                <a:gd name="f177" fmla="*/ f150 f72 1"/>
                <a:gd name="f178" fmla="*/ f151 f71 1"/>
                <a:gd name="f179" fmla="*/ f152 f72 1"/>
              </a:gdLst>
              <a:ahLst/>
              <a:cxnLst>
                <a:cxn ang="3cd4">
                  <a:pos x="hc" y="t"/>
                </a:cxn>
                <a:cxn ang="0">
                  <a:pos x="r" y="vc"/>
                </a:cxn>
                <a:cxn ang="cd4">
                  <a:pos x="hc" y="b"/>
                </a:cxn>
                <a:cxn ang="cd2">
                  <a:pos x="l" y="vc"/>
                </a:cxn>
                <a:cxn ang="f129">
                  <a:pos x="f157" y="f158"/>
                </a:cxn>
                <a:cxn ang="f129">
                  <a:pos x="f159" y="f160"/>
                </a:cxn>
                <a:cxn ang="f129">
                  <a:pos x="f161" y="f162"/>
                </a:cxn>
                <a:cxn ang="f129">
                  <a:pos x="f163" y="f164"/>
                </a:cxn>
                <a:cxn ang="f129">
                  <a:pos x="f165" y="f166"/>
                </a:cxn>
                <a:cxn ang="f129">
                  <a:pos x="f161" y="f167"/>
                </a:cxn>
                <a:cxn ang="f129">
                  <a:pos x="f168" y="f169"/>
                </a:cxn>
                <a:cxn ang="f129">
                  <a:pos x="f170" y="f171"/>
                </a:cxn>
                <a:cxn ang="f129">
                  <a:pos x="f172" y="f173"/>
                </a:cxn>
                <a:cxn ang="f129">
                  <a:pos x="f174" y="f175"/>
                </a:cxn>
                <a:cxn ang="f129">
                  <a:pos x="f176" y="f177"/>
                </a:cxn>
                <a:cxn ang="f129">
                  <a:pos x="f178" y="f173"/>
                </a:cxn>
                <a:cxn ang="f129">
                  <a:pos x="f157" y="f179"/>
                </a:cxn>
              </a:cxnLst>
              <a:rect l="f153" t="f156" r="f154" b="f155"/>
              <a:pathLst>
                <a:path w="731381" h="225428">
                  <a:moveTo>
                    <a:pt x="f8" y="f9"/>
                  </a:moveTo>
                  <a:cubicBezTo>
                    <a:pt x="f8" y="f9"/>
                    <a:pt x="f10" y="f11"/>
                    <a:pt x="f12" y="f13"/>
                  </a:cubicBezTo>
                  <a:cubicBezTo>
                    <a:pt x="f14" y="f15"/>
                    <a:pt x="f16" y="f17"/>
                    <a:pt x="f18" y="f17"/>
                  </a:cubicBezTo>
                  <a:cubicBezTo>
                    <a:pt x="f19" y="f17"/>
                    <a:pt x="f20" y="f21"/>
                    <a:pt x="f5" y="f22"/>
                  </a:cubicBezTo>
                  <a:cubicBezTo>
                    <a:pt x="f23" y="f24"/>
                    <a:pt x="f25" y="f26"/>
                    <a:pt x="f27" y="f28"/>
                  </a:cubicBezTo>
                  <a:cubicBezTo>
                    <a:pt x="f29" y="f30"/>
                    <a:pt x="f31" y="f32"/>
                    <a:pt x="f18" y="f32"/>
                  </a:cubicBezTo>
                  <a:cubicBezTo>
                    <a:pt x="f33" y="f32"/>
                    <a:pt x="f34" y="f35"/>
                    <a:pt x="f36" y="f37"/>
                  </a:cubicBezTo>
                  <a:cubicBezTo>
                    <a:pt x="f38" y="f39"/>
                    <a:pt x="f40" y="f41"/>
                    <a:pt x="f42" y="f11"/>
                  </a:cubicBezTo>
                  <a:cubicBezTo>
                    <a:pt x="f43" y="f44"/>
                    <a:pt x="f45" y="f46"/>
                    <a:pt x="f47" y="f48"/>
                  </a:cubicBezTo>
                  <a:cubicBezTo>
                    <a:pt x="f49" y="f50"/>
                    <a:pt x="f51" y="f52"/>
                    <a:pt x="f53" y="f54"/>
                  </a:cubicBezTo>
                  <a:cubicBezTo>
                    <a:pt x="f55" y="f56"/>
                    <a:pt x="f57" y="f58"/>
                    <a:pt x="f59" y="f5"/>
                  </a:cubicBezTo>
                  <a:cubicBezTo>
                    <a:pt x="f60" y="f61"/>
                    <a:pt x="f62" y="f63"/>
                    <a:pt x="f64" y="f48"/>
                  </a:cubicBezTo>
                  <a:cubicBezTo>
                    <a:pt x="f65" y="f66"/>
                    <a:pt x="f67" y="f68"/>
                    <a:pt x="f8" y="f6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2" name="Freeform: Shape 510">
              <a:extLst>
                <a:ext uri="{FF2B5EF4-FFF2-40B4-BE49-F238E27FC236}">
                  <a16:creationId xmlns:a16="http://schemas.microsoft.com/office/drawing/2014/main" id="{A6F694B4-AE72-C568-ED8C-50C73833EB8E}"/>
                </a:ext>
              </a:extLst>
            </p:cNvPr>
            <p:cNvSpPr/>
            <p:nvPr/>
          </p:nvSpPr>
          <p:spPr>
            <a:xfrm>
              <a:off x="2843271" y="128"/>
              <a:ext cx="612236" cy="1937275"/>
            </a:xfrm>
            <a:custGeom>
              <a:avLst/>
              <a:gdLst>
                <a:gd name="f0" fmla="val 10800000"/>
                <a:gd name="f1" fmla="val 5400000"/>
                <a:gd name="f2" fmla="val 180"/>
                <a:gd name="f3" fmla="val w"/>
                <a:gd name="f4" fmla="val h"/>
                <a:gd name="f5" fmla="val 0"/>
                <a:gd name="f6" fmla="val 398823"/>
                <a:gd name="f7" fmla="val 1261987"/>
                <a:gd name="f8" fmla="val 248"/>
                <a:gd name="f9" fmla="val 425792"/>
                <a:gd name="f10" fmla="val 428522"/>
                <a:gd name="f11" fmla="val 431334"/>
                <a:gd name="f12" fmla="val 331"/>
                <a:gd name="f13" fmla="val 434064"/>
                <a:gd name="f14" fmla="val 3144"/>
                <a:gd name="f15" fmla="val 577594"/>
                <a:gd name="f16" fmla="val 32594"/>
                <a:gd name="f17" fmla="val 716822"/>
                <a:gd name="f18" fmla="val 88186"/>
                <a:gd name="f19" fmla="val 848274"/>
                <a:gd name="f20" fmla="val 125000"/>
                <a:gd name="f21" fmla="val 935385"/>
                <a:gd name="f22" fmla="val 172319"/>
                <a:gd name="f23" fmla="val 1016622"/>
                <a:gd name="f24" fmla="val 229234"/>
                <a:gd name="f25" fmla="val 1091241"/>
                <a:gd name="f26" fmla="val 231303"/>
                <a:gd name="f27" fmla="val 1093971"/>
                <a:gd name="f28" fmla="val 233454"/>
                <a:gd name="f29" fmla="val 1096701"/>
                <a:gd name="f30" fmla="val 235522"/>
                <a:gd name="f31" fmla="val 1099431"/>
                <a:gd name="f32" fmla="val 241974"/>
                <a:gd name="f33" fmla="val 1107704"/>
                <a:gd name="f34" fmla="val 248510"/>
                <a:gd name="f35" fmla="val 1115894"/>
                <a:gd name="f36" fmla="val 255128"/>
                <a:gd name="f37" fmla="val 1124001"/>
                <a:gd name="f38" fmla="val 256865"/>
                <a:gd name="f39" fmla="val 1126069"/>
                <a:gd name="f40" fmla="val 258602"/>
                <a:gd name="f41" fmla="val 1128137"/>
                <a:gd name="f42" fmla="val 260422"/>
                <a:gd name="f43" fmla="val 1130205"/>
                <a:gd name="f44" fmla="val 281931"/>
                <a:gd name="f45" fmla="val 1155933"/>
                <a:gd name="f46" fmla="val 304598"/>
                <a:gd name="f47" fmla="val 1180751"/>
                <a:gd name="f48" fmla="val 328506"/>
                <a:gd name="f49" fmla="val 1204741"/>
                <a:gd name="f50" fmla="val 348443"/>
                <a:gd name="f51" fmla="val 1224678"/>
                <a:gd name="f52" fmla="val 368959"/>
                <a:gd name="f53" fmla="val 1243705"/>
                <a:gd name="f54" fmla="val 390137"/>
                <a:gd name="f55" fmla="val 1261988"/>
                <a:gd name="f56" fmla="val 393032"/>
                <a:gd name="f57" fmla="val 1260913"/>
                <a:gd name="f58" fmla="val 395928"/>
                <a:gd name="f59" fmla="val 1259837"/>
                <a:gd name="f60" fmla="val 1258679"/>
                <a:gd name="f61" fmla="val 376653"/>
                <a:gd name="f62" fmla="val 1239652"/>
                <a:gd name="f63" fmla="val 355061"/>
                <a:gd name="f64" fmla="val 1219798"/>
                <a:gd name="f65" fmla="val 334214"/>
                <a:gd name="f66" fmla="val 1198950"/>
                <a:gd name="f67" fmla="val 310389"/>
                <a:gd name="f68" fmla="val 1175125"/>
                <a:gd name="f69" fmla="val 287805"/>
                <a:gd name="f70" fmla="val 1150390"/>
                <a:gd name="f71" fmla="val 266461"/>
                <a:gd name="f72" fmla="val 1124828"/>
                <a:gd name="f73" fmla="val 264724"/>
                <a:gd name="f74" fmla="val 1122760"/>
                <a:gd name="f75" fmla="val 262904"/>
                <a:gd name="f76" fmla="val 1120692"/>
                <a:gd name="f77" fmla="val 261249"/>
                <a:gd name="f78" fmla="val 1118623"/>
                <a:gd name="f79" fmla="val 256038"/>
                <a:gd name="f80" fmla="val 1112336"/>
                <a:gd name="f81" fmla="val 250991"/>
                <a:gd name="f82" fmla="val 1105966"/>
                <a:gd name="f83" fmla="val 245945"/>
                <a:gd name="f84" fmla="val 1099597"/>
                <a:gd name="f85" fmla="val 243794"/>
                <a:gd name="f86" fmla="val 1096866"/>
                <a:gd name="f87" fmla="val 241726"/>
                <a:gd name="f88" fmla="val 1094137"/>
                <a:gd name="f89" fmla="val 239575"/>
                <a:gd name="f90" fmla="val 1091406"/>
                <a:gd name="f91" fmla="val 181253"/>
                <a:gd name="f92" fmla="val 1015960"/>
                <a:gd name="f93" fmla="val 133024"/>
                <a:gd name="f94" fmla="val 933565"/>
                <a:gd name="f95" fmla="val 95632"/>
                <a:gd name="f96" fmla="val 845131"/>
                <a:gd name="f97" fmla="val 40288"/>
                <a:gd name="f98" fmla="val 714175"/>
                <a:gd name="f99" fmla="val 11003"/>
                <a:gd name="f100" fmla="val 575526"/>
                <a:gd name="f101" fmla="val 8355"/>
                <a:gd name="f102" fmla="val 432492"/>
                <a:gd name="f103" fmla="val 429762"/>
                <a:gd name="f104" fmla="val 426950"/>
                <a:gd name="f105" fmla="val 8273"/>
                <a:gd name="f106" fmla="val 424220"/>
                <a:gd name="f107" fmla="val 420001"/>
                <a:gd name="f108" fmla="val 8108"/>
                <a:gd name="f109" fmla="val 415865"/>
                <a:gd name="f110" fmla="val 411728"/>
                <a:gd name="f111" fmla="val 269274"/>
                <a:gd name="f112" fmla="val 34580"/>
                <a:gd name="f113" fmla="val 130873"/>
                <a:gd name="f114" fmla="val 86780"/>
                <a:gd name="f115" fmla="val 78011"/>
                <a:gd name="f116" fmla="val 26225"/>
                <a:gd name="f117" fmla="val 130956"/>
                <a:gd name="f118" fmla="val 269356"/>
                <a:gd name="f119" fmla="val 416444"/>
                <a:gd name="f120" fmla="val 83"/>
                <a:gd name="f121" fmla="val 421076"/>
                <a:gd name="f122" fmla="val 166"/>
                <a:gd name="f123" fmla="+- 0 0 -90"/>
                <a:gd name="f124" fmla="*/ f3 1 398823"/>
                <a:gd name="f125" fmla="*/ f4 1 1261987"/>
                <a:gd name="f126" fmla="+- f7 0 f5"/>
                <a:gd name="f127" fmla="+- f6 0 f5"/>
                <a:gd name="f128" fmla="*/ f123 f0 1"/>
                <a:gd name="f129" fmla="*/ f127 1 398823"/>
                <a:gd name="f130" fmla="*/ f126 1 1261987"/>
                <a:gd name="f131" fmla="*/ 248 f127 1"/>
                <a:gd name="f132" fmla="*/ 425792 f126 1"/>
                <a:gd name="f133" fmla="*/ 331 f127 1"/>
                <a:gd name="f134" fmla="*/ 434064 f126 1"/>
                <a:gd name="f135" fmla="*/ 88186 f127 1"/>
                <a:gd name="f136" fmla="*/ 848274 f126 1"/>
                <a:gd name="f137" fmla="*/ 229234 f127 1"/>
                <a:gd name="f138" fmla="*/ 1091241 f126 1"/>
                <a:gd name="f139" fmla="*/ 235522 f127 1"/>
                <a:gd name="f140" fmla="*/ 1099431 f126 1"/>
                <a:gd name="f141" fmla="*/ 255128 f127 1"/>
                <a:gd name="f142" fmla="*/ 1124001 f126 1"/>
                <a:gd name="f143" fmla="*/ 260422 f127 1"/>
                <a:gd name="f144" fmla="*/ 1130205 f126 1"/>
                <a:gd name="f145" fmla="*/ 328506 f127 1"/>
                <a:gd name="f146" fmla="*/ 1204741 f126 1"/>
                <a:gd name="f147" fmla="*/ 390137 f127 1"/>
                <a:gd name="f148" fmla="*/ 1261988 f126 1"/>
                <a:gd name="f149" fmla="*/ 398823 f127 1"/>
                <a:gd name="f150" fmla="*/ 1258679 f126 1"/>
                <a:gd name="f151" fmla="*/ 334214 f127 1"/>
                <a:gd name="f152" fmla="*/ 1198950 f126 1"/>
                <a:gd name="f153" fmla="*/ 266461 f127 1"/>
                <a:gd name="f154" fmla="*/ 1124828 f126 1"/>
                <a:gd name="f155" fmla="*/ 261249 f127 1"/>
                <a:gd name="f156" fmla="*/ 1118623 f126 1"/>
                <a:gd name="f157" fmla="*/ 245945 f127 1"/>
                <a:gd name="f158" fmla="*/ 1099597 f126 1"/>
                <a:gd name="f159" fmla="*/ 239575 f127 1"/>
                <a:gd name="f160" fmla="*/ 1091406 f126 1"/>
                <a:gd name="f161" fmla="*/ 95632 f127 1"/>
                <a:gd name="f162" fmla="*/ 845131 f126 1"/>
                <a:gd name="f163" fmla="*/ 8355 f127 1"/>
                <a:gd name="f164" fmla="*/ 432492 f126 1"/>
                <a:gd name="f165" fmla="*/ 8273 f127 1"/>
                <a:gd name="f166" fmla="*/ 424220 f126 1"/>
                <a:gd name="f167" fmla="*/ 8108 f127 1"/>
                <a:gd name="f168" fmla="*/ 411728 f126 1"/>
                <a:gd name="f169" fmla="*/ 86780 f127 1"/>
                <a:gd name="f170" fmla="*/ 0 f126 1"/>
                <a:gd name="f171" fmla="*/ 78011 f127 1"/>
                <a:gd name="f172" fmla="*/ 0 f127 1"/>
                <a:gd name="f173" fmla="*/ 166 f127 1"/>
                <a:gd name="f174" fmla="*/ f128 1 f2"/>
                <a:gd name="f175" fmla="*/ f131 1 398823"/>
                <a:gd name="f176" fmla="*/ f132 1 1261987"/>
                <a:gd name="f177" fmla="*/ f133 1 398823"/>
                <a:gd name="f178" fmla="*/ f134 1 1261987"/>
                <a:gd name="f179" fmla="*/ f135 1 398823"/>
                <a:gd name="f180" fmla="*/ f136 1 1261987"/>
                <a:gd name="f181" fmla="*/ f137 1 398823"/>
                <a:gd name="f182" fmla="*/ f138 1 1261987"/>
                <a:gd name="f183" fmla="*/ f139 1 398823"/>
                <a:gd name="f184" fmla="*/ f140 1 1261987"/>
                <a:gd name="f185" fmla="*/ f141 1 398823"/>
                <a:gd name="f186" fmla="*/ f142 1 1261987"/>
                <a:gd name="f187" fmla="*/ f143 1 398823"/>
                <a:gd name="f188" fmla="*/ f144 1 1261987"/>
                <a:gd name="f189" fmla="*/ f145 1 398823"/>
                <a:gd name="f190" fmla="*/ f146 1 1261987"/>
                <a:gd name="f191" fmla="*/ f147 1 398823"/>
                <a:gd name="f192" fmla="*/ f148 1 1261987"/>
                <a:gd name="f193" fmla="*/ f149 1 398823"/>
                <a:gd name="f194" fmla="*/ f150 1 1261987"/>
                <a:gd name="f195" fmla="*/ f151 1 398823"/>
                <a:gd name="f196" fmla="*/ f152 1 1261987"/>
                <a:gd name="f197" fmla="*/ f153 1 398823"/>
                <a:gd name="f198" fmla="*/ f154 1 1261987"/>
                <a:gd name="f199" fmla="*/ f155 1 398823"/>
                <a:gd name="f200" fmla="*/ f156 1 1261987"/>
                <a:gd name="f201" fmla="*/ f157 1 398823"/>
                <a:gd name="f202" fmla="*/ f158 1 1261987"/>
                <a:gd name="f203" fmla="*/ f159 1 398823"/>
                <a:gd name="f204" fmla="*/ f160 1 1261987"/>
                <a:gd name="f205" fmla="*/ f161 1 398823"/>
                <a:gd name="f206" fmla="*/ f162 1 1261987"/>
                <a:gd name="f207" fmla="*/ f163 1 398823"/>
                <a:gd name="f208" fmla="*/ f164 1 1261987"/>
                <a:gd name="f209" fmla="*/ f165 1 398823"/>
                <a:gd name="f210" fmla="*/ f166 1 1261987"/>
                <a:gd name="f211" fmla="*/ f167 1 398823"/>
                <a:gd name="f212" fmla="*/ f168 1 1261987"/>
                <a:gd name="f213" fmla="*/ f169 1 398823"/>
                <a:gd name="f214" fmla="*/ f170 1 1261987"/>
                <a:gd name="f215" fmla="*/ f171 1 398823"/>
                <a:gd name="f216" fmla="*/ f172 1 398823"/>
                <a:gd name="f217" fmla="*/ f173 1 398823"/>
                <a:gd name="f218" fmla="*/ f5 1 f129"/>
                <a:gd name="f219" fmla="*/ f6 1 f129"/>
                <a:gd name="f220" fmla="*/ f5 1 f130"/>
                <a:gd name="f221" fmla="*/ f7 1 f130"/>
                <a:gd name="f222" fmla="+- f174 0 f1"/>
                <a:gd name="f223" fmla="*/ f175 1 f129"/>
                <a:gd name="f224" fmla="*/ f176 1 f130"/>
                <a:gd name="f225" fmla="*/ f177 1 f129"/>
                <a:gd name="f226" fmla="*/ f178 1 f130"/>
                <a:gd name="f227" fmla="*/ f179 1 f129"/>
                <a:gd name="f228" fmla="*/ f180 1 f130"/>
                <a:gd name="f229" fmla="*/ f181 1 f129"/>
                <a:gd name="f230" fmla="*/ f182 1 f130"/>
                <a:gd name="f231" fmla="*/ f183 1 f129"/>
                <a:gd name="f232" fmla="*/ f184 1 f130"/>
                <a:gd name="f233" fmla="*/ f185 1 f129"/>
                <a:gd name="f234" fmla="*/ f186 1 f130"/>
                <a:gd name="f235" fmla="*/ f187 1 f129"/>
                <a:gd name="f236" fmla="*/ f188 1 f130"/>
                <a:gd name="f237" fmla="*/ f189 1 f129"/>
                <a:gd name="f238" fmla="*/ f190 1 f130"/>
                <a:gd name="f239" fmla="*/ f191 1 f129"/>
                <a:gd name="f240" fmla="*/ f192 1 f130"/>
                <a:gd name="f241" fmla="*/ f193 1 f129"/>
                <a:gd name="f242" fmla="*/ f194 1 f130"/>
                <a:gd name="f243" fmla="*/ f195 1 f129"/>
                <a:gd name="f244" fmla="*/ f196 1 f130"/>
                <a:gd name="f245" fmla="*/ f197 1 f129"/>
                <a:gd name="f246" fmla="*/ f198 1 f130"/>
                <a:gd name="f247" fmla="*/ f199 1 f129"/>
                <a:gd name="f248" fmla="*/ f200 1 f130"/>
                <a:gd name="f249" fmla="*/ f201 1 f129"/>
                <a:gd name="f250" fmla="*/ f202 1 f130"/>
                <a:gd name="f251" fmla="*/ f203 1 f129"/>
                <a:gd name="f252" fmla="*/ f204 1 f130"/>
                <a:gd name="f253" fmla="*/ f205 1 f129"/>
                <a:gd name="f254" fmla="*/ f206 1 f130"/>
                <a:gd name="f255" fmla="*/ f207 1 f129"/>
                <a:gd name="f256" fmla="*/ f208 1 f130"/>
                <a:gd name="f257" fmla="*/ f209 1 f129"/>
                <a:gd name="f258" fmla="*/ f210 1 f130"/>
                <a:gd name="f259" fmla="*/ f211 1 f129"/>
                <a:gd name="f260" fmla="*/ f212 1 f130"/>
                <a:gd name="f261" fmla="*/ f213 1 f129"/>
                <a:gd name="f262" fmla="*/ f214 1 f130"/>
                <a:gd name="f263" fmla="*/ f215 1 f129"/>
                <a:gd name="f264" fmla="*/ f216 1 f129"/>
                <a:gd name="f265" fmla="*/ f217 1 f129"/>
                <a:gd name="f266" fmla="*/ f218 f124 1"/>
                <a:gd name="f267" fmla="*/ f219 f124 1"/>
                <a:gd name="f268" fmla="*/ f221 f125 1"/>
                <a:gd name="f269" fmla="*/ f220 f125 1"/>
                <a:gd name="f270" fmla="*/ f223 f124 1"/>
                <a:gd name="f271" fmla="*/ f224 f125 1"/>
                <a:gd name="f272" fmla="*/ f225 f124 1"/>
                <a:gd name="f273" fmla="*/ f226 f125 1"/>
                <a:gd name="f274" fmla="*/ f227 f124 1"/>
                <a:gd name="f275" fmla="*/ f228 f125 1"/>
                <a:gd name="f276" fmla="*/ f229 f124 1"/>
                <a:gd name="f277" fmla="*/ f230 f125 1"/>
                <a:gd name="f278" fmla="*/ f231 f124 1"/>
                <a:gd name="f279" fmla="*/ f232 f125 1"/>
                <a:gd name="f280" fmla="*/ f233 f124 1"/>
                <a:gd name="f281" fmla="*/ f234 f125 1"/>
                <a:gd name="f282" fmla="*/ f235 f124 1"/>
                <a:gd name="f283" fmla="*/ f236 f125 1"/>
                <a:gd name="f284" fmla="*/ f237 f124 1"/>
                <a:gd name="f285" fmla="*/ f238 f125 1"/>
                <a:gd name="f286" fmla="*/ f239 f124 1"/>
                <a:gd name="f287" fmla="*/ f240 f125 1"/>
                <a:gd name="f288" fmla="*/ f241 f124 1"/>
                <a:gd name="f289" fmla="*/ f242 f125 1"/>
                <a:gd name="f290" fmla="*/ f243 f124 1"/>
                <a:gd name="f291" fmla="*/ f244 f125 1"/>
                <a:gd name="f292" fmla="*/ f245 f124 1"/>
                <a:gd name="f293" fmla="*/ f246 f125 1"/>
                <a:gd name="f294" fmla="*/ f247 f124 1"/>
                <a:gd name="f295" fmla="*/ f248 f125 1"/>
                <a:gd name="f296" fmla="*/ f249 f124 1"/>
                <a:gd name="f297" fmla="*/ f250 f125 1"/>
                <a:gd name="f298" fmla="*/ f251 f124 1"/>
                <a:gd name="f299" fmla="*/ f252 f125 1"/>
                <a:gd name="f300" fmla="*/ f253 f124 1"/>
                <a:gd name="f301" fmla="*/ f254 f125 1"/>
                <a:gd name="f302" fmla="*/ f255 f124 1"/>
                <a:gd name="f303" fmla="*/ f256 f125 1"/>
                <a:gd name="f304" fmla="*/ f257 f124 1"/>
                <a:gd name="f305" fmla="*/ f258 f125 1"/>
                <a:gd name="f306" fmla="*/ f259 f124 1"/>
                <a:gd name="f307" fmla="*/ f260 f125 1"/>
                <a:gd name="f308" fmla="*/ f261 f124 1"/>
                <a:gd name="f309" fmla="*/ f262 f125 1"/>
                <a:gd name="f310" fmla="*/ f263 f124 1"/>
                <a:gd name="f311" fmla="*/ f264 f124 1"/>
                <a:gd name="f312" fmla="*/ f265 f124 1"/>
              </a:gdLst>
              <a:ahLst/>
              <a:cxnLst>
                <a:cxn ang="3cd4">
                  <a:pos x="hc" y="t"/>
                </a:cxn>
                <a:cxn ang="0">
                  <a:pos x="r" y="vc"/>
                </a:cxn>
                <a:cxn ang="cd4">
                  <a:pos x="hc" y="b"/>
                </a:cxn>
                <a:cxn ang="cd2">
                  <a:pos x="l" y="vc"/>
                </a:cxn>
                <a:cxn ang="f222">
                  <a:pos x="f270" y="f271"/>
                </a:cxn>
                <a:cxn ang="f222">
                  <a:pos x="f272" y="f273"/>
                </a:cxn>
                <a:cxn ang="f222">
                  <a:pos x="f274" y="f275"/>
                </a:cxn>
                <a:cxn ang="f222">
                  <a:pos x="f276" y="f277"/>
                </a:cxn>
                <a:cxn ang="f222">
                  <a:pos x="f278" y="f279"/>
                </a:cxn>
                <a:cxn ang="f222">
                  <a:pos x="f280" y="f281"/>
                </a:cxn>
                <a:cxn ang="f222">
                  <a:pos x="f282" y="f283"/>
                </a:cxn>
                <a:cxn ang="f222">
                  <a:pos x="f284" y="f285"/>
                </a:cxn>
                <a:cxn ang="f222">
                  <a:pos x="f286" y="f287"/>
                </a:cxn>
                <a:cxn ang="f222">
                  <a:pos x="f288" y="f289"/>
                </a:cxn>
                <a:cxn ang="f222">
                  <a:pos x="f290" y="f291"/>
                </a:cxn>
                <a:cxn ang="f222">
                  <a:pos x="f292" y="f293"/>
                </a:cxn>
                <a:cxn ang="f222">
                  <a:pos x="f294" y="f295"/>
                </a:cxn>
                <a:cxn ang="f222">
                  <a:pos x="f296" y="f297"/>
                </a:cxn>
                <a:cxn ang="f222">
                  <a:pos x="f298" y="f299"/>
                </a:cxn>
                <a:cxn ang="f222">
                  <a:pos x="f300" y="f301"/>
                </a:cxn>
                <a:cxn ang="f222">
                  <a:pos x="f302" y="f303"/>
                </a:cxn>
                <a:cxn ang="f222">
                  <a:pos x="f304" y="f305"/>
                </a:cxn>
                <a:cxn ang="f222">
                  <a:pos x="f306" y="f307"/>
                </a:cxn>
                <a:cxn ang="f222">
                  <a:pos x="f308" y="f309"/>
                </a:cxn>
                <a:cxn ang="f222">
                  <a:pos x="f310" y="f309"/>
                </a:cxn>
                <a:cxn ang="f222">
                  <a:pos x="f311" y="f307"/>
                </a:cxn>
                <a:cxn ang="f222">
                  <a:pos x="f312" y="f271"/>
                </a:cxn>
              </a:cxnLst>
              <a:rect l="f266" t="f269" r="f267" b="f268"/>
              <a:pathLst>
                <a:path w="398823" h="1261987">
                  <a:moveTo>
                    <a:pt x="f8" y="f9"/>
                  </a:moveTo>
                  <a:cubicBezTo>
                    <a:pt x="f8" y="f10"/>
                    <a:pt x="f8"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54" y="f55"/>
                  </a:cubicBezTo>
                  <a:cubicBezTo>
                    <a:pt x="f56" y="f57"/>
                    <a:pt x="f58" y="f59"/>
                    <a:pt x="f6"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1" y="f103"/>
                    <a:pt x="f101" y="f104"/>
                    <a:pt x="f105" y="f106"/>
                  </a:cubicBezTo>
                  <a:cubicBezTo>
                    <a:pt x="f105" y="f107"/>
                    <a:pt x="f108" y="f109"/>
                    <a:pt x="f108" y="f110"/>
                  </a:cubicBezTo>
                  <a:cubicBezTo>
                    <a:pt x="f108" y="f111"/>
                    <a:pt x="f112" y="f113"/>
                    <a:pt x="f114" y="f5"/>
                  </a:cubicBezTo>
                  <a:lnTo>
                    <a:pt x="f115" y="f5"/>
                  </a:lnTo>
                  <a:cubicBezTo>
                    <a:pt x="f116" y="f117"/>
                    <a:pt x="f5" y="f118"/>
                    <a:pt x="f5" y="f110"/>
                  </a:cubicBezTo>
                  <a:cubicBezTo>
                    <a:pt x="f5" y="f119"/>
                    <a:pt x="f120" y="f121"/>
                    <a:pt x="f12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3" name="Freeform: Shape 511">
              <a:extLst>
                <a:ext uri="{FF2B5EF4-FFF2-40B4-BE49-F238E27FC236}">
                  <a16:creationId xmlns:a16="http://schemas.microsoft.com/office/drawing/2014/main" id="{9357FB7C-D9A5-5DA3-21DB-7953A5E9790B}"/>
                </a:ext>
              </a:extLst>
            </p:cNvPr>
            <p:cNvSpPr/>
            <p:nvPr/>
          </p:nvSpPr>
          <p:spPr>
            <a:xfrm>
              <a:off x="3453478" y="1941719"/>
              <a:ext cx="750018" cy="370944"/>
            </a:xfrm>
            <a:custGeom>
              <a:avLst/>
              <a:gdLst>
                <a:gd name="f0" fmla="val 10800000"/>
                <a:gd name="f1" fmla="val 5400000"/>
                <a:gd name="f2" fmla="val 180"/>
                <a:gd name="f3" fmla="val w"/>
                <a:gd name="f4" fmla="val h"/>
                <a:gd name="f5" fmla="val 0"/>
                <a:gd name="f6" fmla="val 488580"/>
                <a:gd name="f7" fmla="val 241643"/>
                <a:gd name="f8" fmla="val 153540"/>
                <a:gd name="f9" fmla="val 103242"/>
                <a:gd name="f10" fmla="val 151058"/>
                <a:gd name="f11" fmla="val 101753"/>
                <a:gd name="f12" fmla="val 148576"/>
                <a:gd name="f13" fmla="val 100347"/>
                <a:gd name="f14" fmla="val 146177"/>
                <a:gd name="f15" fmla="val 98858"/>
                <a:gd name="f16" fmla="val 97948"/>
                <a:gd name="f17" fmla="val 69490"/>
                <a:gd name="f18" fmla="val 52035"/>
                <a:gd name="f19" fmla="val 36482"/>
                <a:gd name="f20" fmla="val 8686"/>
                <a:gd name="f21" fmla="val 5790"/>
                <a:gd name="f22" fmla="val 1158"/>
                <a:gd name="f23" fmla="val 2895"/>
                <a:gd name="f24" fmla="val 2234"/>
                <a:gd name="f25" fmla="val 3309"/>
                <a:gd name="f26" fmla="val 44010"/>
                <a:gd name="f27" fmla="val 40701"/>
                <a:gd name="f28" fmla="val 90668"/>
                <a:gd name="f29" fmla="val 74454"/>
                <a:gd name="f30" fmla="val 139724"/>
                <a:gd name="f31" fmla="val 104400"/>
                <a:gd name="f32" fmla="val 142206"/>
                <a:gd name="f33" fmla="val 105889"/>
                <a:gd name="f34" fmla="val 144605"/>
                <a:gd name="f35" fmla="val 107378"/>
                <a:gd name="f36" fmla="val 147087"/>
                <a:gd name="f37" fmla="val 108867"/>
                <a:gd name="f38" fmla="val 192090"/>
                <a:gd name="f39" fmla="val 135919"/>
                <a:gd name="f40" fmla="val 238996"/>
                <a:gd name="f41" fmla="val 159827"/>
                <a:gd name="f42" fmla="val 287804"/>
                <a:gd name="f43" fmla="val 180426"/>
                <a:gd name="f44" fmla="val 349932"/>
                <a:gd name="f45" fmla="val 206733"/>
                <a:gd name="f46" fmla="val 413796"/>
                <a:gd name="f47" fmla="val 227083"/>
                <a:gd name="f48" fmla="val 478984"/>
                <a:gd name="f49" fmla="val 482211"/>
                <a:gd name="f50" fmla="val 239575"/>
                <a:gd name="f51" fmla="val 485354"/>
                <a:gd name="f52" fmla="val 237424"/>
                <a:gd name="f53" fmla="val 488581"/>
                <a:gd name="f54" fmla="val 235356"/>
                <a:gd name="f55" fmla="val 421159"/>
                <a:gd name="f56" fmla="val 220796"/>
                <a:gd name="f57" fmla="val 355143"/>
                <a:gd name="f58" fmla="val 200032"/>
                <a:gd name="f59" fmla="val 291031"/>
                <a:gd name="f60" fmla="val 172898"/>
                <a:gd name="f61" fmla="val 243463"/>
                <a:gd name="f62" fmla="val 152795"/>
                <a:gd name="f63" fmla="val 197715"/>
                <a:gd name="f64" fmla="val 129466"/>
                <a:gd name="f65" fmla="val 153788"/>
                <a:gd name="f66" fmla="+- 0 0 -90"/>
                <a:gd name="f67" fmla="*/ f3 1 488580"/>
                <a:gd name="f68" fmla="*/ f4 1 241643"/>
                <a:gd name="f69" fmla="+- f7 0 f5"/>
                <a:gd name="f70" fmla="+- f6 0 f5"/>
                <a:gd name="f71" fmla="*/ f66 f0 1"/>
                <a:gd name="f72" fmla="*/ f70 1 488580"/>
                <a:gd name="f73" fmla="*/ f69 1 241643"/>
                <a:gd name="f74" fmla="*/ 153540 f70 1"/>
                <a:gd name="f75" fmla="*/ 103242 f69 1"/>
                <a:gd name="f76" fmla="*/ 146177 f70 1"/>
                <a:gd name="f77" fmla="*/ 98858 f69 1"/>
                <a:gd name="f78" fmla="*/ 8686 f70 1"/>
                <a:gd name="f79" fmla="*/ 0 f69 1"/>
                <a:gd name="f80" fmla="*/ 0 f70 1"/>
                <a:gd name="f81" fmla="*/ 3309 f69 1"/>
                <a:gd name="f82" fmla="*/ 139724 f70 1"/>
                <a:gd name="f83" fmla="*/ 104400 f69 1"/>
                <a:gd name="f84" fmla="*/ 147087 f70 1"/>
                <a:gd name="f85" fmla="*/ 108867 f69 1"/>
                <a:gd name="f86" fmla="*/ 287804 f70 1"/>
                <a:gd name="f87" fmla="*/ 180426 f69 1"/>
                <a:gd name="f88" fmla="*/ 478984 f70 1"/>
                <a:gd name="f89" fmla="*/ 241643 f69 1"/>
                <a:gd name="f90" fmla="*/ 488581 f70 1"/>
                <a:gd name="f91" fmla="*/ 235356 f69 1"/>
                <a:gd name="f92" fmla="*/ 291031 f70 1"/>
                <a:gd name="f93" fmla="*/ 172898 f69 1"/>
                <a:gd name="f94" fmla="*/ 153788 f70 1"/>
                <a:gd name="f95" fmla="*/ f71 1 f2"/>
                <a:gd name="f96" fmla="*/ f74 1 488580"/>
                <a:gd name="f97" fmla="*/ f75 1 241643"/>
                <a:gd name="f98" fmla="*/ f76 1 488580"/>
                <a:gd name="f99" fmla="*/ f77 1 241643"/>
                <a:gd name="f100" fmla="*/ f78 1 488580"/>
                <a:gd name="f101" fmla="*/ f79 1 241643"/>
                <a:gd name="f102" fmla="*/ f80 1 488580"/>
                <a:gd name="f103" fmla="*/ f81 1 241643"/>
                <a:gd name="f104" fmla="*/ f82 1 488580"/>
                <a:gd name="f105" fmla="*/ f83 1 241643"/>
                <a:gd name="f106" fmla="*/ f84 1 488580"/>
                <a:gd name="f107" fmla="*/ f85 1 241643"/>
                <a:gd name="f108" fmla="*/ f86 1 488580"/>
                <a:gd name="f109" fmla="*/ f87 1 241643"/>
                <a:gd name="f110" fmla="*/ f88 1 488580"/>
                <a:gd name="f111" fmla="*/ f89 1 241643"/>
                <a:gd name="f112" fmla="*/ f90 1 488580"/>
                <a:gd name="f113" fmla="*/ f91 1 241643"/>
                <a:gd name="f114" fmla="*/ f92 1 488580"/>
                <a:gd name="f115" fmla="*/ f93 1 241643"/>
                <a:gd name="f116" fmla="*/ f94 1 488580"/>
                <a:gd name="f117" fmla="*/ f5 1 f72"/>
                <a:gd name="f118" fmla="*/ f6 1 f72"/>
                <a:gd name="f119" fmla="*/ f5 1 f73"/>
                <a:gd name="f120" fmla="*/ f7 1 f73"/>
                <a:gd name="f121" fmla="+- f95 0 f1"/>
                <a:gd name="f122" fmla="*/ f96 1 f72"/>
                <a:gd name="f123" fmla="*/ f97 1 f73"/>
                <a:gd name="f124" fmla="*/ f98 1 f72"/>
                <a:gd name="f125" fmla="*/ f99 1 f73"/>
                <a:gd name="f126" fmla="*/ f100 1 f72"/>
                <a:gd name="f127" fmla="*/ f101 1 f73"/>
                <a:gd name="f128" fmla="*/ f102 1 f72"/>
                <a:gd name="f129" fmla="*/ f103 1 f73"/>
                <a:gd name="f130" fmla="*/ f104 1 f72"/>
                <a:gd name="f131" fmla="*/ f105 1 f73"/>
                <a:gd name="f132" fmla="*/ f106 1 f72"/>
                <a:gd name="f133" fmla="*/ f107 1 f73"/>
                <a:gd name="f134" fmla="*/ f108 1 f72"/>
                <a:gd name="f135" fmla="*/ f109 1 f73"/>
                <a:gd name="f136" fmla="*/ f110 1 f72"/>
                <a:gd name="f137" fmla="*/ f111 1 f73"/>
                <a:gd name="f138" fmla="*/ f112 1 f72"/>
                <a:gd name="f139" fmla="*/ f113 1 f73"/>
                <a:gd name="f140" fmla="*/ f114 1 f72"/>
                <a:gd name="f141" fmla="*/ f115 1 f73"/>
                <a:gd name="f142" fmla="*/ f116 1 f72"/>
                <a:gd name="f143" fmla="*/ f117 f67 1"/>
                <a:gd name="f144" fmla="*/ f118 f67 1"/>
                <a:gd name="f145" fmla="*/ f120 f68 1"/>
                <a:gd name="f146" fmla="*/ f119 f68 1"/>
                <a:gd name="f147" fmla="*/ f122 f67 1"/>
                <a:gd name="f148" fmla="*/ f123 f68 1"/>
                <a:gd name="f149" fmla="*/ f124 f67 1"/>
                <a:gd name="f150" fmla="*/ f125 f68 1"/>
                <a:gd name="f151" fmla="*/ f126 f67 1"/>
                <a:gd name="f152" fmla="*/ f127 f68 1"/>
                <a:gd name="f153" fmla="*/ f128 f67 1"/>
                <a:gd name="f154" fmla="*/ f129 f68 1"/>
                <a:gd name="f155" fmla="*/ f130 f67 1"/>
                <a:gd name="f156" fmla="*/ f131 f68 1"/>
                <a:gd name="f157" fmla="*/ f132 f67 1"/>
                <a:gd name="f158" fmla="*/ f133 f68 1"/>
                <a:gd name="f159" fmla="*/ f134 f67 1"/>
                <a:gd name="f160" fmla="*/ f135 f68 1"/>
                <a:gd name="f161" fmla="*/ f136 f67 1"/>
                <a:gd name="f162" fmla="*/ f137 f68 1"/>
                <a:gd name="f163" fmla="*/ f138 f67 1"/>
                <a:gd name="f164" fmla="*/ f139 f68 1"/>
                <a:gd name="f165" fmla="*/ f140 f67 1"/>
                <a:gd name="f166" fmla="*/ f141 f68 1"/>
                <a:gd name="f167" fmla="*/ f142 f67 1"/>
              </a:gdLst>
              <a:ahLst/>
              <a:cxnLst>
                <a:cxn ang="3cd4">
                  <a:pos x="hc" y="t"/>
                </a:cxn>
                <a:cxn ang="0">
                  <a:pos x="r" y="vc"/>
                </a:cxn>
                <a:cxn ang="cd4">
                  <a:pos x="hc" y="b"/>
                </a:cxn>
                <a:cxn ang="cd2">
                  <a:pos x="l" y="vc"/>
                </a:cxn>
                <a:cxn ang="f121">
                  <a:pos x="f147" y="f148"/>
                </a:cxn>
                <a:cxn ang="f121">
                  <a:pos x="f149" y="f150"/>
                </a:cxn>
                <a:cxn ang="f121">
                  <a:pos x="f151" y="f152"/>
                </a:cxn>
                <a:cxn ang="f121">
                  <a:pos x="f153" y="f154"/>
                </a:cxn>
                <a:cxn ang="f121">
                  <a:pos x="f155" y="f156"/>
                </a:cxn>
                <a:cxn ang="f121">
                  <a:pos x="f157" y="f158"/>
                </a:cxn>
                <a:cxn ang="f121">
                  <a:pos x="f159" y="f160"/>
                </a:cxn>
                <a:cxn ang="f121">
                  <a:pos x="f161" y="f162"/>
                </a:cxn>
                <a:cxn ang="f121">
                  <a:pos x="f163" y="f164"/>
                </a:cxn>
                <a:cxn ang="f121">
                  <a:pos x="f165" y="f166"/>
                </a:cxn>
                <a:cxn ang="f121">
                  <a:pos x="f167" y="f148"/>
                </a:cxn>
              </a:cxnLst>
              <a:rect l="f143" t="f146" r="f144" b="f145"/>
              <a:pathLst>
                <a:path w="488580" h="241643">
                  <a:moveTo>
                    <a:pt x="f8" y="f9"/>
                  </a:moveTo>
                  <a:cubicBezTo>
                    <a:pt x="f10" y="f11"/>
                    <a:pt x="f12" y="f13"/>
                    <a:pt x="f14" y="f15"/>
                  </a:cubicBezTo>
                  <a:cubicBezTo>
                    <a:pt x="f16" y="f17"/>
                    <a:pt x="f18" y="f19"/>
                    <a:pt x="f20" y="f5"/>
                  </a:cubicBezTo>
                  <a:cubicBezTo>
                    <a:pt x="f21" y="f22"/>
                    <a:pt x="f23" y="f24"/>
                    <a:pt x="f5" y="f25"/>
                  </a:cubicBezTo>
                  <a:cubicBezTo>
                    <a:pt x="f26" y="f27"/>
                    <a:pt x="f28" y="f29"/>
                    <a:pt x="f30" y="f31"/>
                  </a:cubicBezTo>
                  <a:cubicBezTo>
                    <a:pt x="f32" y="f33"/>
                    <a:pt x="f34" y="f35"/>
                    <a:pt x="f36" y="f37"/>
                  </a:cubicBezTo>
                  <a:cubicBezTo>
                    <a:pt x="f38" y="f39"/>
                    <a:pt x="f40" y="f41"/>
                    <a:pt x="f42" y="f43"/>
                  </a:cubicBezTo>
                  <a:cubicBezTo>
                    <a:pt x="f44" y="f45"/>
                    <a:pt x="f46" y="f47"/>
                    <a:pt x="f48" y="f7"/>
                  </a:cubicBezTo>
                  <a:cubicBezTo>
                    <a:pt x="f49" y="f50"/>
                    <a:pt x="f51" y="f52"/>
                    <a:pt x="f53" y="f54"/>
                  </a:cubicBezTo>
                  <a:cubicBezTo>
                    <a:pt x="f55" y="f56"/>
                    <a:pt x="f57" y="f58"/>
                    <a:pt x="f59" y="f60"/>
                  </a:cubicBezTo>
                  <a:cubicBezTo>
                    <a:pt x="f61" y="f62"/>
                    <a:pt x="f63" y="f64"/>
                    <a:pt x="f6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4" name="Freeform: Shape 512">
              <a:extLst>
                <a:ext uri="{FF2B5EF4-FFF2-40B4-BE49-F238E27FC236}">
                  <a16:creationId xmlns:a16="http://schemas.microsoft.com/office/drawing/2014/main" id="{FDCC959D-559B-64FA-B6F5-B2DA7E35C243}"/>
                </a:ext>
              </a:extLst>
            </p:cNvPr>
            <p:cNvSpPr/>
            <p:nvPr/>
          </p:nvSpPr>
          <p:spPr>
            <a:xfrm>
              <a:off x="6071177" y="256"/>
              <a:ext cx="215633" cy="1441112"/>
            </a:xfrm>
            <a:custGeom>
              <a:avLst/>
              <a:gdLst>
                <a:gd name="f0" fmla="val 10800000"/>
                <a:gd name="f1" fmla="val 5400000"/>
                <a:gd name="f2" fmla="val 180"/>
                <a:gd name="f3" fmla="val w"/>
                <a:gd name="f4" fmla="val h"/>
                <a:gd name="f5" fmla="val 0"/>
                <a:gd name="f6" fmla="val 140468"/>
                <a:gd name="f7" fmla="val 938776"/>
                <a:gd name="f8" fmla="val 44920"/>
                <a:gd name="f9" fmla="val 845048"/>
                <a:gd name="f10" fmla="val 31353"/>
                <a:gd name="f11" fmla="val 877063"/>
                <a:gd name="f12" fmla="val 16380"/>
                <a:gd name="f13" fmla="val 908333"/>
                <a:gd name="f14" fmla="val 938777"/>
                <a:gd name="f15" fmla="val 3309"/>
                <a:gd name="f16" fmla="val 938446"/>
                <a:gd name="f17" fmla="val 6535"/>
                <a:gd name="f18" fmla="val 938032"/>
                <a:gd name="f19" fmla="val 9762"/>
                <a:gd name="f20" fmla="val 937701"/>
                <a:gd name="f21" fmla="val 25231"/>
                <a:gd name="f22" fmla="val 908582"/>
                <a:gd name="f23" fmla="val 39460"/>
                <a:gd name="f24" fmla="val 878800"/>
                <a:gd name="f25" fmla="val 52365"/>
                <a:gd name="f26" fmla="val 848274"/>
                <a:gd name="f27" fmla="val 110853"/>
                <a:gd name="f28" fmla="val 709956"/>
                <a:gd name="f29" fmla="val 140469"/>
                <a:gd name="f30" fmla="val 563117"/>
                <a:gd name="f31" fmla="val 411728"/>
                <a:gd name="f32" fmla="val 269357"/>
                <a:gd name="f33" fmla="val 114245"/>
                <a:gd name="f34" fmla="val 130956"/>
                <a:gd name="f35" fmla="val 62458"/>
                <a:gd name="f36" fmla="val 53689"/>
                <a:gd name="f37" fmla="val 105889"/>
                <a:gd name="f38" fmla="val 132362"/>
                <a:gd name="f39" fmla="val 269274"/>
                <a:gd name="f40" fmla="val 562042"/>
                <a:gd name="f41" fmla="val 102911"/>
                <a:gd name="f42" fmla="val 707888"/>
                <a:gd name="f43" fmla="val 44837"/>
                <a:gd name="f44" fmla="val 845131"/>
                <a:gd name="f45" fmla="+- 0 0 -90"/>
                <a:gd name="f46" fmla="*/ f3 1 140468"/>
                <a:gd name="f47" fmla="*/ f4 1 938776"/>
                <a:gd name="f48" fmla="+- f7 0 f5"/>
                <a:gd name="f49" fmla="+- f6 0 f5"/>
                <a:gd name="f50" fmla="*/ f45 f0 1"/>
                <a:gd name="f51" fmla="*/ f49 1 140468"/>
                <a:gd name="f52" fmla="*/ f48 1 938776"/>
                <a:gd name="f53" fmla="*/ 44920 f49 1"/>
                <a:gd name="f54" fmla="*/ 845048 f48 1"/>
                <a:gd name="f55" fmla="*/ 0 f49 1"/>
                <a:gd name="f56" fmla="*/ 938777 f48 1"/>
                <a:gd name="f57" fmla="*/ 9762 f49 1"/>
                <a:gd name="f58" fmla="*/ 937701 f48 1"/>
                <a:gd name="f59" fmla="*/ 52365 f49 1"/>
                <a:gd name="f60" fmla="*/ 848274 f48 1"/>
                <a:gd name="f61" fmla="*/ 140469 f49 1"/>
                <a:gd name="f62" fmla="*/ 411728 f48 1"/>
                <a:gd name="f63" fmla="*/ 62458 f49 1"/>
                <a:gd name="f64" fmla="*/ 0 f48 1"/>
                <a:gd name="f65" fmla="*/ 53689 f49 1"/>
                <a:gd name="f66" fmla="*/ 132362 f49 1"/>
                <a:gd name="f67" fmla="*/ 44837 f49 1"/>
                <a:gd name="f68" fmla="*/ 845131 f48 1"/>
                <a:gd name="f69" fmla="*/ f50 1 f2"/>
                <a:gd name="f70" fmla="*/ f53 1 140468"/>
                <a:gd name="f71" fmla="*/ f54 1 938776"/>
                <a:gd name="f72" fmla="*/ f55 1 140468"/>
                <a:gd name="f73" fmla="*/ f56 1 938776"/>
                <a:gd name="f74" fmla="*/ f57 1 140468"/>
                <a:gd name="f75" fmla="*/ f58 1 938776"/>
                <a:gd name="f76" fmla="*/ f59 1 140468"/>
                <a:gd name="f77" fmla="*/ f60 1 938776"/>
                <a:gd name="f78" fmla="*/ f61 1 140468"/>
                <a:gd name="f79" fmla="*/ f62 1 938776"/>
                <a:gd name="f80" fmla="*/ f63 1 140468"/>
                <a:gd name="f81" fmla="*/ f64 1 938776"/>
                <a:gd name="f82" fmla="*/ f65 1 140468"/>
                <a:gd name="f83" fmla="*/ f66 1 140468"/>
                <a:gd name="f84" fmla="*/ f67 1 140468"/>
                <a:gd name="f85" fmla="*/ f68 1 938776"/>
                <a:gd name="f86" fmla="*/ f5 1 f51"/>
                <a:gd name="f87" fmla="*/ f6 1 f51"/>
                <a:gd name="f88" fmla="*/ f5 1 f52"/>
                <a:gd name="f89" fmla="*/ f7 1 f52"/>
                <a:gd name="f90" fmla="+- f69 0 f1"/>
                <a:gd name="f91" fmla="*/ f70 1 f51"/>
                <a:gd name="f92" fmla="*/ f71 1 f52"/>
                <a:gd name="f93" fmla="*/ f72 1 f51"/>
                <a:gd name="f94" fmla="*/ f73 1 f52"/>
                <a:gd name="f95" fmla="*/ f74 1 f51"/>
                <a:gd name="f96" fmla="*/ f75 1 f52"/>
                <a:gd name="f97" fmla="*/ f76 1 f51"/>
                <a:gd name="f98" fmla="*/ f77 1 f52"/>
                <a:gd name="f99" fmla="*/ f78 1 f51"/>
                <a:gd name="f100" fmla="*/ f79 1 f52"/>
                <a:gd name="f101" fmla="*/ f80 1 f51"/>
                <a:gd name="f102" fmla="*/ f81 1 f52"/>
                <a:gd name="f103" fmla="*/ f82 1 f51"/>
                <a:gd name="f104" fmla="*/ f83 1 f51"/>
                <a:gd name="f105" fmla="*/ f84 1 f51"/>
                <a:gd name="f106" fmla="*/ f85 1 f52"/>
                <a:gd name="f107" fmla="*/ f86 f46 1"/>
                <a:gd name="f108" fmla="*/ f87 f46 1"/>
                <a:gd name="f109" fmla="*/ f89 f47 1"/>
                <a:gd name="f110" fmla="*/ f88 f47 1"/>
                <a:gd name="f111" fmla="*/ f91 f46 1"/>
                <a:gd name="f112" fmla="*/ f92 f47 1"/>
                <a:gd name="f113" fmla="*/ f93 f46 1"/>
                <a:gd name="f114" fmla="*/ f94 f47 1"/>
                <a:gd name="f115" fmla="*/ f95 f46 1"/>
                <a:gd name="f116" fmla="*/ f96 f47 1"/>
                <a:gd name="f117" fmla="*/ f97 f46 1"/>
                <a:gd name="f118" fmla="*/ f98 f47 1"/>
                <a:gd name="f119" fmla="*/ f99 f46 1"/>
                <a:gd name="f120" fmla="*/ f100 f47 1"/>
                <a:gd name="f121" fmla="*/ f101 f46 1"/>
                <a:gd name="f122" fmla="*/ f102 f47 1"/>
                <a:gd name="f123" fmla="*/ f103 f46 1"/>
                <a:gd name="f124" fmla="*/ f104 f46 1"/>
                <a:gd name="f125" fmla="*/ f105 f46 1"/>
                <a:gd name="f126" fmla="*/ f106 f47 1"/>
              </a:gdLst>
              <a:ahLst/>
              <a:cxnLst>
                <a:cxn ang="3cd4">
                  <a:pos x="hc" y="t"/>
                </a:cxn>
                <a:cxn ang="0">
                  <a:pos x="r" y="vc"/>
                </a:cxn>
                <a:cxn ang="cd4">
                  <a:pos x="hc" y="b"/>
                </a:cxn>
                <a:cxn ang="cd2">
                  <a:pos x="l" y="vc"/>
                </a:cxn>
                <a:cxn ang="f90">
                  <a:pos x="f111" y="f112"/>
                </a:cxn>
                <a:cxn ang="f90">
                  <a:pos x="f113" y="f114"/>
                </a:cxn>
                <a:cxn ang="f90">
                  <a:pos x="f115" y="f116"/>
                </a:cxn>
                <a:cxn ang="f90">
                  <a:pos x="f117" y="f118"/>
                </a:cxn>
                <a:cxn ang="f90">
                  <a:pos x="f119" y="f120"/>
                </a:cxn>
                <a:cxn ang="f90">
                  <a:pos x="f121" y="f122"/>
                </a:cxn>
                <a:cxn ang="f90">
                  <a:pos x="f123" y="f122"/>
                </a:cxn>
                <a:cxn ang="f90">
                  <a:pos x="f124" y="f120"/>
                </a:cxn>
                <a:cxn ang="f90">
                  <a:pos x="f125" y="f126"/>
                </a:cxn>
              </a:cxnLst>
              <a:rect l="f107" t="f110" r="f108" b="f109"/>
              <a:pathLst>
                <a:path w="140468" h="938776">
                  <a:moveTo>
                    <a:pt x="f8" y="f9"/>
                  </a:moveTo>
                  <a:cubicBezTo>
                    <a:pt x="f10" y="f11"/>
                    <a:pt x="f12" y="f13"/>
                    <a:pt x="f5" y="f14"/>
                  </a:cubicBezTo>
                  <a:cubicBezTo>
                    <a:pt x="f15" y="f16"/>
                    <a:pt x="f17" y="f18"/>
                    <a:pt x="f19" y="f20"/>
                  </a:cubicBezTo>
                  <a:cubicBezTo>
                    <a:pt x="f21" y="f22"/>
                    <a:pt x="f23" y="f24"/>
                    <a:pt x="f25" y="f26"/>
                  </a:cubicBezTo>
                  <a:cubicBezTo>
                    <a:pt x="f27" y="f28"/>
                    <a:pt x="f29" y="f30"/>
                    <a:pt x="f29" y="f31"/>
                  </a:cubicBezTo>
                  <a:cubicBezTo>
                    <a:pt x="f29" y="f32"/>
                    <a:pt x="f33" y="f34"/>
                    <a:pt x="f35" y="f5"/>
                  </a:cubicBezTo>
                  <a:lnTo>
                    <a:pt x="f36" y="f5"/>
                  </a:lnTo>
                  <a:cubicBezTo>
                    <a:pt x="f37" y="f34"/>
                    <a:pt x="f38" y="f39"/>
                    <a:pt x="f38" y="f31"/>
                  </a:cubicBezTo>
                  <a:cubicBezTo>
                    <a:pt x="f38" y="f40"/>
                    <a:pt x="f41" y="f42"/>
                    <a:pt x="f43" y="f4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5" name="Freeform: Shape 513">
              <a:extLst>
                <a:ext uri="{FF2B5EF4-FFF2-40B4-BE49-F238E27FC236}">
                  <a16:creationId xmlns:a16="http://schemas.microsoft.com/office/drawing/2014/main" id="{4E3B4983-F6D2-207B-D9CD-78A4CA455ACD}"/>
                </a:ext>
              </a:extLst>
            </p:cNvPr>
            <p:cNvSpPr/>
            <p:nvPr/>
          </p:nvSpPr>
          <p:spPr>
            <a:xfrm>
              <a:off x="4205398" y="2080653"/>
              <a:ext cx="1285042" cy="273286"/>
            </a:xfrm>
            <a:custGeom>
              <a:avLst/>
              <a:gdLst>
                <a:gd name="f0" fmla="val 10800000"/>
                <a:gd name="f1" fmla="val 5400000"/>
                <a:gd name="f2" fmla="val 180"/>
                <a:gd name="f3" fmla="val w"/>
                <a:gd name="f4" fmla="val h"/>
                <a:gd name="f5" fmla="val 0"/>
                <a:gd name="f6" fmla="val 837106"/>
                <a:gd name="f7" fmla="val 178026"/>
                <a:gd name="f8" fmla="val 230641"/>
                <a:gd name="f9" fmla="val 178027"/>
                <a:gd name="f10" fmla="val 231882"/>
                <a:gd name="f11" fmla="val 233122"/>
                <a:gd name="f12" fmla="val 234363"/>
                <a:gd name="f13" fmla="val 306170"/>
                <a:gd name="f14" fmla="val 376983"/>
                <a:gd name="f15" fmla="val 171243"/>
                <a:gd name="f16" fmla="val 446308"/>
                <a:gd name="f17" fmla="val 158007"/>
                <a:gd name="f18" fmla="val 449038"/>
                <a:gd name="f19" fmla="val 157511"/>
                <a:gd name="f20" fmla="val 451768"/>
                <a:gd name="f21" fmla="val 157014"/>
                <a:gd name="f22" fmla="val 454415"/>
                <a:gd name="f23" fmla="val 156435"/>
                <a:gd name="f24" fmla="val 493213"/>
                <a:gd name="f25" fmla="val 148742"/>
                <a:gd name="f26" fmla="val 531599"/>
                <a:gd name="f27" fmla="val 138897"/>
                <a:gd name="f28" fmla="val 569404"/>
                <a:gd name="f29" fmla="val 127068"/>
                <a:gd name="f30" fmla="val 571969"/>
                <a:gd name="f31" fmla="val 126240"/>
                <a:gd name="f32" fmla="val 574616"/>
                <a:gd name="f33" fmla="val 125413"/>
                <a:gd name="f34" fmla="val 577181"/>
                <a:gd name="f35" fmla="val 124586"/>
                <a:gd name="f36" fmla="val 608782"/>
                <a:gd name="f37" fmla="val 114410"/>
                <a:gd name="f38" fmla="val 640052"/>
                <a:gd name="f39" fmla="val 102911"/>
                <a:gd name="f40" fmla="val 670910"/>
                <a:gd name="f41" fmla="val 89841"/>
                <a:gd name="f42" fmla="val 687041"/>
                <a:gd name="f43" fmla="val 82974"/>
                <a:gd name="f44" fmla="val 703007"/>
                <a:gd name="f45" fmla="val 75777"/>
                <a:gd name="f46" fmla="val 718725"/>
                <a:gd name="f47" fmla="val 68249"/>
                <a:gd name="f48" fmla="val 723027"/>
                <a:gd name="f49" fmla="val 66181"/>
                <a:gd name="f50" fmla="val 727329"/>
                <a:gd name="f51" fmla="val 64030"/>
                <a:gd name="f52" fmla="val 731548"/>
                <a:gd name="f53" fmla="val 61962"/>
                <a:gd name="f54" fmla="val 767864"/>
                <a:gd name="f55" fmla="val 44010"/>
                <a:gd name="f56" fmla="val 803106"/>
                <a:gd name="f57" fmla="val 24156"/>
                <a:gd name="f58" fmla="val 2482"/>
                <a:gd name="f59" fmla="val 833301"/>
                <a:gd name="f60" fmla="val 1655"/>
                <a:gd name="f61" fmla="val 829496"/>
                <a:gd name="f62" fmla="val 827"/>
                <a:gd name="f63" fmla="val 825608"/>
                <a:gd name="f64" fmla="val 797398"/>
                <a:gd name="f65" fmla="val 17704"/>
                <a:gd name="f66" fmla="val 768361"/>
                <a:gd name="f67" fmla="val 34166"/>
                <a:gd name="f68" fmla="val 738580"/>
                <a:gd name="f69" fmla="val 49305"/>
                <a:gd name="f70" fmla="val 734278"/>
                <a:gd name="f71" fmla="val 51456"/>
                <a:gd name="f72" fmla="val 729893"/>
                <a:gd name="f73" fmla="val 53607"/>
                <a:gd name="f74" fmla="val 725592"/>
                <a:gd name="f75" fmla="val 55758"/>
                <a:gd name="f76" fmla="val 706565"/>
                <a:gd name="f77" fmla="val 65106"/>
                <a:gd name="f78" fmla="val 687289"/>
                <a:gd name="f79" fmla="val 74040"/>
                <a:gd name="f80" fmla="val 667600"/>
                <a:gd name="f81" fmla="val 82313"/>
                <a:gd name="f82" fmla="val 636744"/>
                <a:gd name="f83" fmla="val 95383"/>
                <a:gd name="f84" fmla="val 605473"/>
                <a:gd name="f85" fmla="val 106882"/>
                <a:gd name="f86" fmla="val 573789"/>
                <a:gd name="f87" fmla="val 117058"/>
                <a:gd name="f88" fmla="val 571225"/>
                <a:gd name="f89" fmla="val 117885"/>
                <a:gd name="f90" fmla="val 568577"/>
                <a:gd name="f91" fmla="val 118795"/>
                <a:gd name="f92" fmla="val 566013"/>
                <a:gd name="f93" fmla="val 119539"/>
                <a:gd name="f94" fmla="val 529200"/>
                <a:gd name="f95" fmla="val 131038"/>
                <a:gd name="f96" fmla="val 491973"/>
                <a:gd name="f97" fmla="val 140552"/>
                <a:gd name="f98" fmla="val 454167"/>
                <a:gd name="f99" fmla="val 148163"/>
                <a:gd name="f100" fmla="val 451437"/>
                <a:gd name="f101" fmla="val 448707"/>
                <a:gd name="f102" fmla="val 149155"/>
                <a:gd name="f103" fmla="val 446060"/>
                <a:gd name="f104" fmla="val 149734"/>
                <a:gd name="f105" fmla="val 376735"/>
                <a:gd name="f106" fmla="val 163053"/>
                <a:gd name="f107" fmla="val 306004"/>
                <a:gd name="f108" fmla="val 169837"/>
                <a:gd name="f109" fmla="val 234198"/>
                <a:gd name="f110" fmla="val 230889"/>
                <a:gd name="f111" fmla="val 227497"/>
                <a:gd name="f112" fmla="val 169754"/>
                <a:gd name="f113" fmla="val 224188"/>
                <a:gd name="f114" fmla="val 220713"/>
                <a:gd name="f115" fmla="val 217239"/>
                <a:gd name="f116" fmla="val 213765"/>
                <a:gd name="f117" fmla="val 169589"/>
                <a:gd name="f118" fmla="val 144688"/>
                <a:gd name="f119" fmla="val 168348"/>
                <a:gd name="f120" fmla="val 76522"/>
                <a:gd name="f121" fmla="val 160903"/>
                <a:gd name="f122" fmla="val 9844"/>
                <a:gd name="f123" fmla="val 147253"/>
                <a:gd name="f124" fmla="val 6536"/>
                <a:gd name="f125" fmla="val 149321"/>
                <a:gd name="f126" fmla="val 3226"/>
                <a:gd name="f127" fmla="val 151389"/>
                <a:gd name="f128" fmla="val 153457"/>
                <a:gd name="f129" fmla="val 71889"/>
                <a:gd name="f130" fmla="val 168762"/>
                <a:gd name="f131" fmla="val 145516"/>
                <a:gd name="f132" fmla="val 176869"/>
                <a:gd name="f133" fmla="val 220135"/>
                <a:gd name="f134" fmla="val 177779"/>
                <a:gd name="f135" fmla="val 223609"/>
                <a:gd name="f136" fmla="val 227001"/>
                <a:gd name="f137" fmla="val 177861"/>
                <a:gd name="f138" fmla="val 230476"/>
                <a:gd name="f139" fmla="val 177944"/>
                <a:gd name="f140" fmla="+- 0 0 -90"/>
                <a:gd name="f141" fmla="*/ f3 1 837106"/>
                <a:gd name="f142" fmla="*/ f4 1 178026"/>
                <a:gd name="f143" fmla="+- f7 0 f5"/>
                <a:gd name="f144" fmla="+- f6 0 f5"/>
                <a:gd name="f145" fmla="*/ f140 f0 1"/>
                <a:gd name="f146" fmla="*/ f144 1 837106"/>
                <a:gd name="f147" fmla="*/ f143 1 178026"/>
                <a:gd name="f148" fmla="*/ 230641 f144 1"/>
                <a:gd name="f149" fmla="*/ 178027 f143 1"/>
                <a:gd name="f150" fmla="*/ 234363 f144 1"/>
                <a:gd name="f151" fmla="*/ 446308 f144 1"/>
                <a:gd name="f152" fmla="*/ 158007 f143 1"/>
                <a:gd name="f153" fmla="*/ 454415 f144 1"/>
                <a:gd name="f154" fmla="*/ 156435 f143 1"/>
                <a:gd name="f155" fmla="*/ 569404 f144 1"/>
                <a:gd name="f156" fmla="*/ 127068 f143 1"/>
                <a:gd name="f157" fmla="*/ 577181 f144 1"/>
                <a:gd name="f158" fmla="*/ 124586 f143 1"/>
                <a:gd name="f159" fmla="*/ 670910 f144 1"/>
                <a:gd name="f160" fmla="*/ 89841 f143 1"/>
                <a:gd name="f161" fmla="*/ 718725 f144 1"/>
                <a:gd name="f162" fmla="*/ 68249 f143 1"/>
                <a:gd name="f163" fmla="*/ 731548 f144 1"/>
                <a:gd name="f164" fmla="*/ 61962 f143 1"/>
                <a:gd name="f165" fmla="*/ 837106 f144 1"/>
                <a:gd name="f166" fmla="*/ 2482 f143 1"/>
                <a:gd name="f167" fmla="*/ 825608 f144 1"/>
                <a:gd name="f168" fmla="*/ 0 f143 1"/>
                <a:gd name="f169" fmla="*/ 738580 f144 1"/>
                <a:gd name="f170" fmla="*/ 49305 f143 1"/>
                <a:gd name="f171" fmla="*/ 725592 f144 1"/>
                <a:gd name="f172" fmla="*/ 55758 f143 1"/>
                <a:gd name="f173" fmla="*/ 667600 f144 1"/>
                <a:gd name="f174" fmla="*/ 82313 f143 1"/>
                <a:gd name="f175" fmla="*/ 573789 f144 1"/>
                <a:gd name="f176" fmla="*/ 117058 f143 1"/>
                <a:gd name="f177" fmla="*/ 566013 f144 1"/>
                <a:gd name="f178" fmla="*/ 119539 f143 1"/>
                <a:gd name="f179" fmla="*/ 454167 f144 1"/>
                <a:gd name="f180" fmla="*/ 148163 f143 1"/>
                <a:gd name="f181" fmla="*/ 446060 f144 1"/>
                <a:gd name="f182" fmla="*/ 149734 f143 1"/>
                <a:gd name="f183" fmla="*/ 234198 f144 1"/>
                <a:gd name="f184" fmla="*/ 169837 f143 1"/>
                <a:gd name="f185" fmla="*/ 224188 f144 1"/>
                <a:gd name="f186" fmla="*/ 169754 f143 1"/>
                <a:gd name="f187" fmla="*/ 213765 f144 1"/>
                <a:gd name="f188" fmla="*/ 169589 f143 1"/>
                <a:gd name="f189" fmla="*/ 9844 f144 1"/>
                <a:gd name="f190" fmla="*/ 147253 f143 1"/>
                <a:gd name="f191" fmla="*/ 0 f144 1"/>
                <a:gd name="f192" fmla="*/ 153457 f143 1"/>
                <a:gd name="f193" fmla="*/ 220135 f144 1"/>
                <a:gd name="f194" fmla="*/ 177779 f143 1"/>
                <a:gd name="f195" fmla="*/ 230476 f144 1"/>
                <a:gd name="f196" fmla="*/ 177944 f143 1"/>
                <a:gd name="f197" fmla="*/ f145 1 f2"/>
                <a:gd name="f198" fmla="*/ f148 1 837106"/>
                <a:gd name="f199" fmla="*/ f149 1 178026"/>
                <a:gd name="f200" fmla="*/ f150 1 837106"/>
                <a:gd name="f201" fmla="*/ f151 1 837106"/>
                <a:gd name="f202" fmla="*/ f152 1 178026"/>
                <a:gd name="f203" fmla="*/ f153 1 837106"/>
                <a:gd name="f204" fmla="*/ f154 1 178026"/>
                <a:gd name="f205" fmla="*/ f155 1 837106"/>
                <a:gd name="f206" fmla="*/ f156 1 178026"/>
                <a:gd name="f207" fmla="*/ f157 1 837106"/>
                <a:gd name="f208" fmla="*/ f158 1 178026"/>
                <a:gd name="f209" fmla="*/ f159 1 837106"/>
                <a:gd name="f210" fmla="*/ f160 1 178026"/>
                <a:gd name="f211" fmla="*/ f161 1 837106"/>
                <a:gd name="f212" fmla="*/ f162 1 178026"/>
                <a:gd name="f213" fmla="*/ f163 1 837106"/>
                <a:gd name="f214" fmla="*/ f164 1 178026"/>
                <a:gd name="f215" fmla="*/ f165 1 837106"/>
                <a:gd name="f216" fmla="*/ f166 1 178026"/>
                <a:gd name="f217" fmla="*/ f167 1 837106"/>
                <a:gd name="f218" fmla="*/ f168 1 178026"/>
                <a:gd name="f219" fmla="*/ f169 1 837106"/>
                <a:gd name="f220" fmla="*/ f170 1 178026"/>
                <a:gd name="f221" fmla="*/ f171 1 837106"/>
                <a:gd name="f222" fmla="*/ f172 1 178026"/>
                <a:gd name="f223" fmla="*/ f173 1 837106"/>
                <a:gd name="f224" fmla="*/ f174 1 178026"/>
                <a:gd name="f225" fmla="*/ f175 1 837106"/>
                <a:gd name="f226" fmla="*/ f176 1 178026"/>
                <a:gd name="f227" fmla="*/ f177 1 837106"/>
                <a:gd name="f228" fmla="*/ f178 1 178026"/>
                <a:gd name="f229" fmla="*/ f179 1 837106"/>
                <a:gd name="f230" fmla="*/ f180 1 178026"/>
                <a:gd name="f231" fmla="*/ f181 1 837106"/>
                <a:gd name="f232" fmla="*/ f182 1 178026"/>
                <a:gd name="f233" fmla="*/ f183 1 837106"/>
                <a:gd name="f234" fmla="*/ f184 1 178026"/>
                <a:gd name="f235" fmla="*/ f185 1 837106"/>
                <a:gd name="f236" fmla="*/ f186 1 178026"/>
                <a:gd name="f237" fmla="*/ f187 1 837106"/>
                <a:gd name="f238" fmla="*/ f188 1 178026"/>
                <a:gd name="f239" fmla="*/ f189 1 837106"/>
                <a:gd name="f240" fmla="*/ f190 1 178026"/>
                <a:gd name="f241" fmla="*/ f191 1 837106"/>
                <a:gd name="f242" fmla="*/ f192 1 178026"/>
                <a:gd name="f243" fmla="*/ f193 1 837106"/>
                <a:gd name="f244" fmla="*/ f194 1 178026"/>
                <a:gd name="f245" fmla="*/ f195 1 837106"/>
                <a:gd name="f246" fmla="*/ f196 1 178026"/>
                <a:gd name="f247" fmla="*/ f5 1 f146"/>
                <a:gd name="f248" fmla="*/ f6 1 f146"/>
                <a:gd name="f249" fmla="*/ f5 1 f147"/>
                <a:gd name="f250" fmla="*/ f7 1 f147"/>
                <a:gd name="f251" fmla="+- f197 0 f1"/>
                <a:gd name="f252" fmla="*/ f198 1 f146"/>
                <a:gd name="f253" fmla="*/ f199 1 f147"/>
                <a:gd name="f254" fmla="*/ f200 1 f146"/>
                <a:gd name="f255" fmla="*/ f201 1 f146"/>
                <a:gd name="f256" fmla="*/ f202 1 f147"/>
                <a:gd name="f257" fmla="*/ f203 1 f146"/>
                <a:gd name="f258" fmla="*/ f204 1 f147"/>
                <a:gd name="f259" fmla="*/ f205 1 f146"/>
                <a:gd name="f260" fmla="*/ f206 1 f147"/>
                <a:gd name="f261" fmla="*/ f207 1 f146"/>
                <a:gd name="f262" fmla="*/ f208 1 f147"/>
                <a:gd name="f263" fmla="*/ f209 1 f146"/>
                <a:gd name="f264" fmla="*/ f210 1 f147"/>
                <a:gd name="f265" fmla="*/ f211 1 f146"/>
                <a:gd name="f266" fmla="*/ f212 1 f147"/>
                <a:gd name="f267" fmla="*/ f213 1 f146"/>
                <a:gd name="f268" fmla="*/ f214 1 f147"/>
                <a:gd name="f269" fmla="*/ f215 1 f146"/>
                <a:gd name="f270" fmla="*/ f216 1 f147"/>
                <a:gd name="f271" fmla="*/ f217 1 f146"/>
                <a:gd name="f272" fmla="*/ f218 1 f147"/>
                <a:gd name="f273" fmla="*/ f219 1 f146"/>
                <a:gd name="f274" fmla="*/ f220 1 f147"/>
                <a:gd name="f275" fmla="*/ f221 1 f146"/>
                <a:gd name="f276" fmla="*/ f222 1 f147"/>
                <a:gd name="f277" fmla="*/ f223 1 f146"/>
                <a:gd name="f278" fmla="*/ f224 1 f147"/>
                <a:gd name="f279" fmla="*/ f225 1 f146"/>
                <a:gd name="f280" fmla="*/ f226 1 f147"/>
                <a:gd name="f281" fmla="*/ f227 1 f146"/>
                <a:gd name="f282" fmla="*/ f228 1 f147"/>
                <a:gd name="f283" fmla="*/ f229 1 f146"/>
                <a:gd name="f284" fmla="*/ f230 1 f147"/>
                <a:gd name="f285" fmla="*/ f231 1 f146"/>
                <a:gd name="f286" fmla="*/ f232 1 f147"/>
                <a:gd name="f287" fmla="*/ f233 1 f146"/>
                <a:gd name="f288" fmla="*/ f234 1 f147"/>
                <a:gd name="f289" fmla="*/ f235 1 f146"/>
                <a:gd name="f290" fmla="*/ f236 1 f147"/>
                <a:gd name="f291" fmla="*/ f237 1 f146"/>
                <a:gd name="f292" fmla="*/ f238 1 f147"/>
                <a:gd name="f293" fmla="*/ f239 1 f146"/>
                <a:gd name="f294" fmla="*/ f240 1 f147"/>
                <a:gd name="f295" fmla="*/ f241 1 f146"/>
                <a:gd name="f296" fmla="*/ f242 1 f147"/>
                <a:gd name="f297" fmla="*/ f243 1 f146"/>
                <a:gd name="f298" fmla="*/ f244 1 f147"/>
                <a:gd name="f299" fmla="*/ f245 1 f146"/>
                <a:gd name="f300" fmla="*/ f246 1 f147"/>
                <a:gd name="f301" fmla="*/ f247 f141 1"/>
                <a:gd name="f302" fmla="*/ f248 f141 1"/>
                <a:gd name="f303" fmla="*/ f250 f142 1"/>
                <a:gd name="f304" fmla="*/ f249 f142 1"/>
                <a:gd name="f305" fmla="*/ f252 f141 1"/>
                <a:gd name="f306" fmla="*/ f253 f142 1"/>
                <a:gd name="f307" fmla="*/ f254 f141 1"/>
                <a:gd name="f308" fmla="*/ f255 f141 1"/>
                <a:gd name="f309" fmla="*/ f256 f142 1"/>
                <a:gd name="f310" fmla="*/ f257 f141 1"/>
                <a:gd name="f311" fmla="*/ f258 f142 1"/>
                <a:gd name="f312" fmla="*/ f259 f141 1"/>
                <a:gd name="f313" fmla="*/ f260 f142 1"/>
                <a:gd name="f314" fmla="*/ f261 f141 1"/>
                <a:gd name="f315" fmla="*/ f262 f142 1"/>
                <a:gd name="f316" fmla="*/ f263 f141 1"/>
                <a:gd name="f317" fmla="*/ f264 f142 1"/>
                <a:gd name="f318" fmla="*/ f265 f141 1"/>
                <a:gd name="f319" fmla="*/ f266 f142 1"/>
                <a:gd name="f320" fmla="*/ f267 f141 1"/>
                <a:gd name="f321" fmla="*/ f268 f142 1"/>
                <a:gd name="f322" fmla="*/ f269 f141 1"/>
                <a:gd name="f323" fmla="*/ f270 f142 1"/>
                <a:gd name="f324" fmla="*/ f271 f141 1"/>
                <a:gd name="f325" fmla="*/ f272 f142 1"/>
                <a:gd name="f326" fmla="*/ f273 f141 1"/>
                <a:gd name="f327" fmla="*/ f274 f142 1"/>
                <a:gd name="f328" fmla="*/ f275 f141 1"/>
                <a:gd name="f329" fmla="*/ f276 f142 1"/>
                <a:gd name="f330" fmla="*/ f277 f141 1"/>
                <a:gd name="f331" fmla="*/ f278 f142 1"/>
                <a:gd name="f332" fmla="*/ f279 f141 1"/>
                <a:gd name="f333" fmla="*/ f280 f142 1"/>
                <a:gd name="f334" fmla="*/ f281 f141 1"/>
                <a:gd name="f335" fmla="*/ f282 f142 1"/>
                <a:gd name="f336" fmla="*/ f283 f141 1"/>
                <a:gd name="f337" fmla="*/ f284 f142 1"/>
                <a:gd name="f338" fmla="*/ f285 f141 1"/>
                <a:gd name="f339" fmla="*/ f286 f142 1"/>
                <a:gd name="f340" fmla="*/ f287 f141 1"/>
                <a:gd name="f341" fmla="*/ f288 f142 1"/>
                <a:gd name="f342" fmla="*/ f289 f141 1"/>
                <a:gd name="f343" fmla="*/ f290 f142 1"/>
                <a:gd name="f344" fmla="*/ f291 f141 1"/>
                <a:gd name="f345" fmla="*/ f292 f142 1"/>
                <a:gd name="f346" fmla="*/ f293 f141 1"/>
                <a:gd name="f347" fmla="*/ f294 f142 1"/>
                <a:gd name="f348" fmla="*/ f295 f141 1"/>
                <a:gd name="f349" fmla="*/ f296 f142 1"/>
                <a:gd name="f350" fmla="*/ f297 f141 1"/>
                <a:gd name="f351" fmla="*/ f298 f142 1"/>
                <a:gd name="f352" fmla="*/ f299 f141 1"/>
                <a:gd name="f353" fmla="*/ f300 f142 1"/>
              </a:gdLst>
              <a:ahLst/>
              <a:cxnLst>
                <a:cxn ang="3cd4">
                  <a:pos x="hc" y="t"/>
                </a:cxn>
                <a:cxn ang="0">
                  <a:pos x="r" y="vc"/>
                </a:cxn>
                <a:cxn ang="cd4">
                  <a:pos x="hc" y="b"/>
                </a:cxn>
                <a:cxn ang="cd2">
                  <a:pos x="l" y="vc"/>
                </a:cxn>
                <a:cxn ang="f251">
                  <a:pos x="f305" y="f306"/>
                </a:cxn>
                <a:cxn ang="f251">
                  <a:pos x="f307" y="f306"/>
                </a:cxn>
                <a:cxn ang="f251">
                  <a:pos x="f308" y="f309"/>
                </a:cxn>
                <a:cxn ang="f251">
                  <a:pos x="f310" y="f311"/>
                </a:cxn>
                <a:cxn ang="f251">
                  <a:pos x="f312" y="f313"/>
                </a:cxn>
                <a:cxn ang="f251">
                  <a:pos x="f314" y="f315"/>
                </a:cxn>
                <a:cxn ang="f251">
                  <a:pos x="f316" y="f317"/>
                </a:cxn>
                <a:cxn ang="f251">
                  <a:pos x="f318" y="f319"/>
                </a:cxn>
                <a:cxn ang="f251">
                  <a:pos x="f320" y="f321"/>
                </a:cxn>
                <a:cxn ang="f251">
                  <a:pos x="f322" y="f323"/>
                </a:cxn>
                <a:cxn ang="f251">
                  <a:pos x="f324" y="f325"/>
                </a:cxn>
                <a:cxn ang="f251">
                  <a:pos x="f326" y="f327"/>
                </a:cxn>
                <a:cxn ang="f251">
                  <a:pos x="f328" y="f329"/>
                </a:cxn>
                <a:cxn ang="f251">
                  <a:pos x="f330" y="f331"/>
                </a:cxn>
                <a:cxn ang="f251">
                  <a:pos x="f332" y="f333"/>
                </a:cxn>
                <a:cxn ang="f251">
                  <a:pos x="f334" y="f335"/>
                </a:cxn>
                <a:cxn ang="f251">
                  <a:pos x="f336" y="f337"/>
                </a:cxn>
                <a:cxn ang="f251">
                  <a:pos x="f338" y="f339"/>
                </a:cxn>
                <a:cxn ang="f251">
                  <a:pos x="f340" y="f341"/>
                </a:cxn>
                <a:cxn ang="f251">
                  <a:pos x="f342" y="f343"/>
                </a:cxn>
                <a:cxn ang="f251">
                  <a:pos x="f344" y="f345"/>
                </a:cxn>
                <a:cxn ang="f251">
                  <a:pos x="f346" y="f347"/>
                </a:cxn>
                <a:cxn ang="f251">
                  <a:pos x="f348" y="f349"/>
                </a:cxn>
                <a:cxn ang="f251">
                  <a:pos x="f350" y="f351"/>
                </a:cxn>
                <a:cxn ang="f251">
                  <a:pos x="f352" y="f353"/>
                </a:cxn>
              </a:cxnLst>
              <a:rect l="f301" t="f304" r="f302" b="f303"/>
              <a:pathLst>
                <a:path w="837106" h="178026">
                  <a:moveTo>
                    <a:pt x="f8" y="f9"/>
                  </a:moveTo>
                  <a:cubicBezTo>
                    <a:pt x="f10" y="f9"/>
                    <a:pt x="f11" y="f9"/>
                    <a:pt x="f12" y="f9"/>
                  </a:cubicBezTo>
                  <a:cubicBezTo>
                    <a:pt x="f13" y="f9"/>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6" y="f58"/>
                  </a:cubicBezTo>
                  <a:cubicBezTo>
                    <a:pt x="f59" y="f60"/>
                    <a:pt x="f61" y="f62"/>
                    <a:pt x="f63" y="f5"/>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25"/>
                    <a:pt x="f101" y="f102"/>
                    <a:pt x="f103" y="f104"/>
                  </a:cubicBezTo>
                  <a:cubicBezTo>
                    <a:pt x="f105" y="f106"/>
                    <a:pt x="f107" y="f108"/>
                    <a:pt x="f109" y="f108"/>
                  </a:cubicBezTo>
                  <a:cubicBezTo>
                    <a:pt x="f110" y="f108"/>
                    <a:pt x="f111" y="f112"/>
                    <a:pt x="f113" y="f112"/>
                  </a:cubicBezTo>
                  <a:cubicBezTo>
                    <a:pt x="f114" y="f112"/>
                    <a:pt x="f115" y="f112"/>
                    <a:pt x="f116" y="f117"/>
                  </a:cubicBezTo>
                  <a:cubicBezTo>
                    <a:pt x="f118" y="f119"/>
                    <a:pt x="f120" y="f121"/>
                    <a:pt x="f122" y="f123"/>
                  </a:cubicBezTo>
                  <a:cubicBezTo>
                    <a:pt x="f124" y="f125"/>
                    <a:pt x="f126" y="f127"/>
                    <a:pt x="f5" y="f128"/>
                  </a:cubicBezTo>
                  <a:cubicBezTo>
                    <a:pt x="f129" y="f130"/>
                    <a:pt x="f131" y="f132"/>
                    <a:pt x="f133" y="f134"/>
                  </a:cubicBezTo>
                  <a:cubicBezTo>
                    <a:pt x="f135" y="f134"/>
                    <a:pt x="f136" y="f137"/>
                    <a:pt x="f138" y="f13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6" name="Freeform: Shape 514">
              <a:extLst>
                <a:ext uri="{FF2B5EF4-FFF2-40B4-BE49-F238E27FC236}">
                  <a16:creationId xmlns:a16="http://schemas.microsoft.com/office/drawing/2014/main" id="{FA300F5D-E6B3-A558-71B8-DFE89776912B}"/>
                </a:ext>
              </a:extLst>
            </p:cNvPr>
            <p:cNvSpPr/>
            <p:nvPr/>
          </p:nvSpPr>
          <p:spPr>
            <a:xfrm>
              <a:off x="5488027" y="1452798"/>
              <a:ext cx="591022" cy="622011"/>
            </a:xfrm>
            <a:custGeom>
              <a:avLst/>
              <a:gdLst>
                <a:gd name="f0" fmla="val 10800000"/>
                <a:gd name="f1" fmla="val 5400000"/>
                <a:gd name="f2" fmla="val 180"/>
                <a:gd name="f3" fmla="val w"/>
                <a:gd name="f4" fmla="val h"/>
                <a:gd name="f5" fmla="val 0"/>
                <a:gd name="f6" fmla="val 385007"/>
                <a:gd name="f7" fmla="val 405192"/>
                <a:gd name="f8" fmla="val 363499"/>
                <a:gd name="f9" fmla="val 21922"/>
                <a:gd name="f10" fmla="val 318165"/>
                <a:gd name="f11" fmla="val 100347"/>
                <a:gd name="f12" fmla="val 263400"/>
                <a:gd name="f13" fmla="val 172980"/>
                <a:gd name="f14" fmla="val 199784"/>
                <a:gd name="f15" fmla="val 238830"/>
                <a:gd name="f16" fmla="val 197881"/>
                <a:gd name="f17" fmla="val 240816"/>
                <a:gd name="f18" fmla="val 195896"/>
                <a:gd name="f19" fmla="val 242801"/>
                <a:gd name="f20" fmla="val 193910"/>
                <a:gd name="f21" fmla="val 244869"/>
                <a:gd name="f22" fmla="val 191346"/>
                <a:gd name="f23" fmla="val 247517"/>
                <a:gd name="f24" fmla="val 188781"/>
                <a:gd name="f25" fmla="val 250247"/>
                <a:gd name="f26" fmla="val 186134"/>
                <a:gd name="f27" fmla="val 252811"/>
                <a:gd name="f28" fmla="val 171160"/>
                <a:gd name="f29" fmla="val 267785"/>
                <a:gd name="f30" fmla="val 155774"/>
                <a:gd name="f31" fmla="val 282262"/>
                <a:gd name="f32" fmla="val 140055"/>
                <a:gd name="f33" fmla="val 296242"/>
                <a:gd name="f34" fmla="val 138070"/>
                <a:gd name="f35" fmla="val 298062"/>
                <a:gd name="f36" fmla="val 136002"/>
                <a:gd name="f37" fmla="val 299882"/>
                <a:gd name="f38" fmla="val 133934"/>
                <a:gd name="f39" fmla="val 301620"/>
                <a:gd name="f40" fmla="val 128805"/>
                <a:gd name="f41" fmla="val 306169"/>
                <a:gd name="f42" fmla="val 123593"/>
                <a:gd name="f43" fmla="val 310637"/>
                <a:gd name="f44" fmla="val 118299"/>
                <a:gd name="f45" fmla="val 315104"/>
                <a:gd name="f46" fmla="val 116065"/>
                <a:gd name="f47" fmla="val 317007"/>
                <a:gd name="f48" fmla="val 113914"/>
                <a:gd name="f49" fmla="val 318827"/>
                <a:gd name="f50" fmla="val 111680"/>
                <a:gd name="f51" fmla="val 320647"/>
                <a:gd name="f52" fmla="val 76108"/>
                <a:gd name="f53" fmla="val 350428"/>
                <a:gd name="f54" fmla="val 38799"/>
                <a:gd name="f55" fmla="val 377810"/>
                <a:gd name="f56" fmla="val 402794"/>
                <a:gd name="f57" fmla="val 3723"/>
                <a:gd name="f58" fmla="val 403621"/>
                <a:gd name="f59" fmla="val 7446"/>
                <a:gd name="f60" fmla="val 404365"/>
                <a:gd name="f61" fmla="val 11168"/>
                <a:gd name="f62" fmla="val 405193"/>
                <a:gd name="f63" fmla="val 48643"/>
                <a:gd name="f64" fmla="val 380706"/>
                <a:gd name="f65" fmla="val 84629"/>
                <a:gd name="f66" fmla="val 353985"/>
                <a:gd name="f67" fmla="val 119126"/>
                <a:gd name="f68" fmla="val 325031"/>
                <a:gd name="f69" fmla="val 121277"/>
                <a:gd name="f70" fmla="val 323211"/>
                <a:gd name="f71" fmla="val 123510"/>
                <a:gd name="f72" fmla="val 321391"/>
                <a:gd name="f73" fmla="val 125661"/>
                <a:gd name="f74" fmla="val 319488"/>
                <a:gd name="f75" fmla="val 130211"/>
                <a:gd name="f76" fmla="val 315600"/>
                <a:gd name="f77" fmla="val 134678"/>
                <a:gd name="f78" fmla="val 311712"/>
                <a:gd name="f79" fmla="val 139145"/>
                <a:gd name="f80" fmla="val 307741"/>
                <a:gd name="f81" fmla="val 141214"/>
                <a:gd name="f82" fmla="val 305921"/>
                <a:gd name="f83" fmla="val 143199"/>
                <a:gd name="f84" fmla="val 304101"/>
                <a:gd name="f85" fmla="val 145267"/>
                <a:gd name="f86" fmla="val 302364"/>
                <a:gd name="f87" fmla="val 161151"/>
                <a:gd name="f88" fmla="val 288218"/>
                <a:gd name="f89" fmla="val 176704"/>
                <a:gd name="f90" fmla="val 273575"/>
                <a:gd name="f91" fmla="val 191842"/>
                <a:gd name="f92" fmla="val 258437"/>
                <a:gd name="f93" fmla="val 193993"/>
                <a:gd name="f94" fmla="val 256286"/>
                <a:gd name="f95" fmla="val 196144"/>
                <a:gd name="f96" fmla="val 254052"/>
                <a:gd name="f97" fmla="val 198295"/>
                <a:gd name="f98" fmla="val 251818"/>
                <a:gd name="f99" fmla="val 200280"/>
                <a:gd name="f100" fmla="val 249833"/>
                <a:gd name="f101" fmla="val 202183"/>
                <a:gd name="f102" fmla="val 247848"/>
                <a:gd name="f103" fmla="val 204168"/>
                <a:gd name="f104" fmla="val 245779"/>
                <a:gd name="f105" fmla="val 271756"/>
                <a:gd name="f106" fmla="val 176124"/>
                <a:gd name="f107" fmla="val 329416"/>
                <a:gd name="f108" fmla="val 98940"/>
                <a:gd name="f109" fmla="val 376487"/>
                <a:gd name="f110" fmla="val 15304"/>
                <a:gd name="f111" fmla="val 378804"/>
                <a:gd name="f112" fmla="val 381202"/>
                <a:gd name="f113" fmla="val 7032"/>
                <a:gd name="f114" fmla="val 383436"/>
                <a:gd name="f115" fmla="val 2813"/>
                <a:gd name="f116" fmla="val 383932"/>
                <a:gd name="f117" fmla="val 1903"/>
                <a:gd name="f118" fmla="val 384512"/>
                <a:gd name="f119" fmla="val 993"/>
                <a:gd name="f120" fmla="val 385008"/>
                <a:gd name="f121" fmla="val 381699"/>
                <a:gd name="f122" fmla="val 331"/>
                <a:gd name="f123" fmla="val 378389"/>
                <a:gd name="f124" fmla="val 662"/>
                <a:gd name="f125" fmla="val 375081"/>
                <a:gd name="f126" fmla="val 373592"/>
                <a:gd name="f127" fmla="val 372103"/>
                <a:gd name="f128" fmla="val 6370"/>
                <a:gd name="f129" fmla="val 370531"/>
                <a:gd name="f130" fmla="val 9100"/>
                <a:gd name="f131" fmla="val 368132"/>
                <a:gd name="f132" fmla="val 13319"/>
                <a:gd name="f133" fmla="val 365815"/>
                <a:gd name="f134" fmla="val 17538"/>
                <a:gd name="f135" fmla="val 363416"/>
                <a:gd name="f136" fmla="val 21757"/>
                <a:gd name="f137" fmla="+- 0 0 -90"/>
                <a:gd name="f138" fmla="*/ f3 1 385007"/>
                <a:gd name="f139" fmla="*/ f4 1 405192"/>
                <a:gd name="f140" fmla="+- f7 0 f5"/>
                <a:gd name="f141" fmla="+- f6 0 f5"/>
                <a:gd name="f142" fmla="*/ f137 f0 1"/>
                <a:gd name="f143" fmla="*/ f141 1 385007"/>
                <a:gd name="f144" fmla="*/ f140 1 405192"/>
                <a:gd name="f145" fmla="*/ 363499 f141 1"/>
                <a:gd name="f146" fmla="*/ 21922 f140 1"/>
                <a:gd name="f147" fmla="*/ 199784 f141 1"/>
                <a:gd name="f148" fmla="*/ 238830 f140 1"/>
                <a:gd name="f149" fmla="*/ 193910 f141 1"/>
                <a:gd name="f150" fmla="*/ 244869 f140 1"/>
                <a:gd name="f151" fmla="*/ 186134 f141 1"/>
                <a:gd name="f152" fmla="*/ 252811 f140 1"/>
                <a:gd name="f153" fmla="*/ 140055 f141 1"/>
                <a:gd name="f154" fmla="*/ 296242 f140 1"/>
                <a:gd name="f155" fmla="*/ 133934 f141 1"/>
                <a:gd name="f156" fmla="*/ 301620 f140 1"/>
                <a:gd name="f157" fmla="*/ 118299 f141 1"/>
                <a:gd name="f158" fmla="*/ 315104 f140 1"/>
                <a:gd name="f159" fmla="*/ 111680 f141 1"/>
                <a:gd name="f160" fmla="*/ 320647 f140 1"/>
                <a:gd name="f161" fmla="*/ 0 f141 1"/>
                <a:gd name="f162" fmla="*/ 402794 f140 1"/>
                <a:gd name="f163" fmla="*/ 11168 f141 1"/>
                <a:gd name="f164" fmla="*/ 405193 f140 1"/>
                <a:gd name="f165" fmla="*/ 119126 f141 1"/>
                <a:gd name="f166" fmla="*/ 325031 f140 1"/>
                <a:gd name="f167" fmla="*/ 125661 f141 1"/>
                <a:gd name="f168" fmla="*/ 319488 f140 1"/>
                <a:gd name="f169" fmla="*/ 139145 f141 1"/>
                <a:gd name="f170" fmla="*/ 307741 f140 1"/>
                <a:gd name="f171" fmla="*/ 145267 f141 1"/>
                <a:gd name="f172" fmla="*/ 302364 f140 1"/>
                <a:gd name="f173" fmla="*/ 191842 f141 1"/>
                <a:gd name="f174" fmla="*/ 258437 f140 1"/>
                <a:gd name="f175" fmla="*/ 198295 f141 1"/>
                <a:gd name="f176" fmla="*/ 251818 f140 1"/>
                <a:gd name="f177" fmla="*/ 204168 f141 1"/>
                <a:gd name="f178" fmla="*/ 245779 f140 1"/>
                <a:gd name="f179" fmla="*/ 376487 f141 1"/>
                <a:gd name="f180" fmla="*/ 15304 f140 1"/>
                <a:gd name="f181" fmla="*/ 383436 f141 1"/>
                <a:gd name="f182" fmla="*/ 2813 f140 1"/>
                <a:gd name="f183" fmla="*/ 385008 f141 1"/>
                <a:gd name="f184" fmla="*/ 0 f140 1"/>
                <a:gd name="f185" fmla="*/ 375081 f141 1"/>
                <a:gd name="f186" fmla="*/ 993 f140 1"/>
                <a:gd name="f187" fmla="*/ 370531 f141 1"/>
                <a:gd name="f188" fmla="*/ 9100 f140 1"/>
                <a:gd name="f189" fmla="*/ 363416 f141 1"/>
                <a:gd name="f190" fmla="*/ 21757 f140 1"/>
                <a:gd name="f191" fmla="*/ f142 1 f2"/>
                <a:gd name="f192" fmla="*/ f145 1 385007"/>
                <a:gd name="f193" fmla="*/ f146 1 405192"/>
                <a:gd name="f194" fmla="*/ f147 1 385007"/>
                <a:gd name="f195" fmla="*/ f148 1 405192"/>
                <a:gd name="f196" fmla="*/ f149 1 385007"/>
                <a:gd name="f197" fmla="*/ f150 1 405192"/>
                <a:gd name="f198" fmla="*/ f151 1 385007"/>
                <a:gd name="f199" fmla="*/ f152 1 405192"/>
                <a:gd name="f200" fmla="*/ f153 1 385007"/>
                <a:gd name="f201" fmla="*/ f154 1 405192"/>
                <a:gd name="f202" fmla="*/ f155 1 385007"/>
                <a:gd name="f203" fmla="*/ f156 1 405192"/>
                <a:gd name="f204" fmla="*/ f157 1 385007"/>
                <a:gd name="f205" fmla="*/ f158 1 405192"/>
                <a:gd name="f206" fmla="*/ f159 1 385007"/>
                <a:gd name="f207" fmla="*/ f160 1 405192"/>
                <a:gd name="f208" fmla="*/ f161 1 385007"/>
                <a:gd name="f209" fmla="*/ f162 1 405192"/>
                <a:gd name="f210" fmla="*/ f163 1 385007"/>
                <a:gd name="f211" fmla="*/ f164 1 405192"/>
                <a:gd name="f212" fmla="*/ f165 1 385007"/>
                <a:gd name="f213" fmla="*/ f166 1 405192"/>
                <a:gd name="f214" fmla="*/ f167 1 385007"/>
                <a:gd name="f215" fmla="*/ f168 1 405192"/>
                <a:gd name="f216" fmla="*/ f169 1 385007"/>
                <a:gd name="f217" fmla="*/ f170 1 405192"/>
                <a:gd name="f218" fmla="*/ f171 1 385007"/>
                <a:gd name="f219" fmla="*/ f172 1 405192"/>
                <a:gd name="f220" fmla="*/ f173 1 385007"/>
                <a:gd name="f221" fmla="*/ f174 1 405192"/>
                <a:gd name="f222" fmla="*/ f175 1 385007"/>
                <a:gd name="f223" fmla="*/ f176 1 405192"/>
                <a:gd name="f224" fmla="*/ f177 1 385007"/>
                <a:gd name="f225" fmla="*/ f178 1 405192"/>
                <a:gd name="f226" fmla="*/ f179 1 385007"/>
                <a:gd name="f227" fmla="*/ f180 1 405192"/>
                <a:gd name="f228" fmla="*/ f181 1 385007"/>
                <a:gd name="f229" fmla="*/ f182 1 405192"/>
                <a:gd name="f230" fmla="*/ f183 1 385007"/>
                <a:gd name="f231" fmla="*/ f184 1 405192"/>
                <a:gd name="f232" fmla="*/ f185 1 385007"/>
                <a:gd name="f233" fmla="*/ f186 1 405192"/>
                <a:gd name="f234" fmla="*/ f187 1 385007"/>
                <a:gd name="f235" fmla="*/ f188 1 405192"/>
                <a:gd name="f236" fmla="*/ f189 1 385007"/>
                <a:gd name="f237" fmla="*/ f190 1 405192"/>
                <a:gd name="f238" fmla="*/ f5 1 f143"/>
                <a:gd name="f239" fmla="*/ f6 1 f143"/>
                <a:gd name="f240" fmla="*/ f5 1 f144"/>
                <a:gd name="f241" fmla="*/ f7 1 f144"/>
                <a:gd name="f242" fmla="+- f191 0 f1"/>
                <a:gd name="f243" fmla="*/ f192 1 f143"/>
                <a:gd name="f244" fmla="*/ f193 1 f144"/>
                <a:gd name="f245" fmla="*/ f194 1 f143"/>
                <a:gd name="f246" fmla="*/ f195 1 f144"/>
                <a:gd name="f247" fmla="*/ f196 1 f143"/>
                <a:gd name="f248" fmla="*/ f197 1 f144"/>
                <a:gd name="f249" fmla="*/ f198 1 f143"/>
                <a:gd name="f250" fmla="*/ f199 1 f144"/>
                <a:gd name="f251" fmla="*/ f200 1 f143"/>
                <a:gd name="f252" fmla="*/ f201 1 f144"/>
                <a:gd name="f253" fmla="*/ f202 1 f143"/>
                <a:gd name="f254" fmla="*/ f203 1 f144"/>
                <a:gd name="f255" fmla="*/ f204 1 f143"/>
                <a:gd name="f256" fmla="*/ f205 1 f144"/>
                <a:gd name="f257" fmla="*/ f206 1 f143"/>
                <a:gd name="f258" fmla="*/ f207 1 f144"/>
                <a:gd name="f259" fmla="*/ f208 1 f143"/>
                <a:gd name="f260" fmla="*/ f209 1 f144"/>
                <a:gd name="f261" fmla="*/ f210 1 f143"/>
                <a:gd name="f262" fmla="*/ f211 1 f144"/>
                <a:gd name="f263" fmla="*/ f212 1 f143"/>
                <a:gd name="f264" fmla="*/ f213 1 f144"/>
                <a:gd name="f265" fmla="*/ f214 1 f143"/>
                <a:gd name="f266" fmla="*/ f215 1 f144"/>
                <a:gd name="f267" fmla="*/ f216 1 f143"/>
                <a:gd name="f268" fmla="*/ f217 1 f144"/>
                <a:gd name="f269" fmla="*/ f218 1 f143"/>
                <a:gd name="f270" fmla="*/ f219 1 f144"/>
                <a:gd name="f271" fmla="*/ f220 1 f143"/>
                <a:gd name="f272" fmla="*/ f221 1 f144"/>
                <a:gd name="f273" fmla="*/ f222 1 f143"/>
                <a:gd name="f274" fmla="*/ f223 1 f144"/>
                <a:gd name="f275" fmla="*/ f224 1 f143"/>
                <a:gd name="f276" fmla="*/ f225 1 f144"/>
                <a:gd name="f277" fmla="*/ f226 1 f143"/>
                <a:gd name="f278" fmla="*/ f227 1 f144"/>
                <a:gd name="f279" fmla="*/ f228 1 f143"/>
                <a:gd name="f280" fmla="*/ f229 1 f144"/>
                <a:gd name="f281" fmla="*/ f230 1 f143"/>
                <a:gd name="f282" fmla="*/ f231 1 f144"/>
                <a:gd name="f283" fmla="*/ f232 1 f143"/>
                <a:gd name="f284" fmla="*/ f233 1 f144"/>
                <a:gd name="f285" fmla="*/ f234 1 f143"/>
                <a:gd name="f286" fmla="*/ f235 1 f144"/>
                <a:gd name="f287" fmla="*/ f236 1 f143"/>
                <a:gd name="f288" fmla="*/ f237 1 f144"/>
                <a:gd name="f289" fmla="*/ f238 f138 1"/>
                <a:gd name="f290" fmla="*/ f239 f138 1"/>
                <a:gd name="f291" fmla="*/ f241 f139 1"/>
                <a:gd name="f292" fmla="*/ f240 f139 1"/>
                <a:gd name="f293" fmla="*/ f243 f138 1"/>
                <a:gd name="f294" fmla="*/ f244 f139 1"/>
                <a:gd name="f295" fmla="*/ f245 f138 1"/>
                <a:gd name="f296" fmla="*/ f246 f139 1"/>
                <a:gd name="f297" fmla="*/ f247 f138 1"/>
                <a:gd name="f298" fmla="*/ f248 f139 1"/>
                <a:gd name="f299" fmla="*/ f249 f138 1"/>
                <a:gd name="f300" fmla="*/ f250 f139 1"/>
                <a:gd name="f301" fmla="*/ f251 f138 1"/>
                <a:gd name="f302" fmla="*/ f252 f139 1"/>
                <a:gd name="f303" fmla="*/ f253 f138 1"/>
                <a:gd name="f304" fmla="*/ f254 f139 1"/>
                <a:gd name="f305" fmla="*/ f255 f138 1"/>
                <a:gd name="f306" fmla="*/ f256 f139 1"/>
                <a:gd name="f307" fmla="*/ f257 f138 1"/>
                <a:gd name="f308" fmla="*/ f258 f139 1"/>
                <a:gd name="f309" fmla="*/ f259 f138 1"/>
                <a:gd name="f310" fmla="*/ f260 f139 1"/>
                <a:gd name="f311" fmla="*/ f261 f138 1"/>
                <a:gd name="f312" fmla="*/ f262 f139 1"/>
                <a:gd name="f313" fmla="*/ f263 f138 1"/>
                <a:gd name="f314" fmla="*/ f264 f139 1"/>
                <a:gd name="f315" fmla="*/ f265 f138 1"/>
                <a:gd name="f316" fmla="*/ f266 f139 1"/>
                <a:gd name="f317" fmla="*/ f267 f138 1"/>
                <a:gd name="f318" fmla="*/ f268 f139 1"/>
                <a:gd name="f319" fmla="*/ f269 f138 1"/>
                <a:gd name="f320" fmla="*/ f270 f139 1"/>
                <a:gd name="f321" fmla="*/ f271 f138 1"/>
                <a:gd name="f322" fmla="*/ f272 f139 1"/>
                <a:gd name="f323" fmla="*/ f273 f138 1"/>
                <a:gd name="f324" fmla="*/ f274 f139 1"/>
                <a:gd name="f325" fmla="*/ f275 f138 1"/>
                <a:gd name="f326" fmla="*/ f276 f139 1"/>
                <a:gd name="f327" fmla="*/ f277 f138 1"/>
                <a:gd name="f328" fmla="*/ f278 f139 1"/>
                <a:gd name="f329" fmla="*/ f279 f138 1"/>
                <a:gd name="f330" fmla="*/ f280 f139 1"/>
                <a:gd name="f331" fmla="*/ f281 f138 1"/>
                <a:gd name="f332" fmla="*/ f282 f139 1"/>
                <a:gd name="f333" fmla="*/ f283 f138 1"/>
                <a:gd name="f334" fmla="*/ f284 f139 1"/>
                <a:gd name="f335" fmla="*/ f285 f138 1"/>
                <a:gd name="f336" fmla="*/ f286 f139 1"/>
                <a:gd name="f337" fmla="*/ f287 f138 1"/>
                <a:gd name="f338" fmla="*/ f288 f139 1"/>
              </a:gdLst>
              <a:ahLst/>
              <a:cxnLst>
                <a:cxn ang="3cd4">
                  <a:pos x="hc" y="t"/>
                </a:cxn>
                <a:cxn ang="0">
                  <a:pos x="r" y="vc"/>
                </a:cxn>
                <a:cxn ang="cd4">
                  <a:pos x="hc" y="b"/>
                </a:cxn>
                <a:cxn ang="cd2">
                  <a:pos x="l" y="vc"/>
                </a:cxn>
                <a:cxn ang="f242">
                  <a:pos x="f293" y="f294"/>
                </a:cxn>
                <a:cxn ang="f242">
                  <a:pos x="f295" y="f296"/>
                </a:cxn>
                <a:cxn ang="f242">
                  <a:pos x="f297" y="f298"/>
                </a:cxn>
                <a:cxn ang="f242">
                  <a:pos x="f299" y="f300"/>
                </a:cxn>
                <a:cxn ang="f242">
                  <a:pos x="f301" y="f302"/>
                </a:cxn>
                <a:cxn ang="f242">
                  <a:pos x="f303" y="f304"/>
                </a:cxn>
                <a:cxn ang="f242">
                  <a:pos x="f305" y="f306"/>
                </a:cxn>
                <a:cxn ang="f242">
                  <a:pos x="f307" y="f308"/>
                </a:cxn>
                <a:cxn ang="f242">
                  <a:pos x="f309" y="f310"/>
                </a:cxn>
                <a:cxn ang="f242">
                  <a:pos x="f311" y="f312"/>
                </a:cxn>
                <a:cxn ang="f242">
                  <a:pos x="f313" y="f314"/>
                </a:cxn>
                <a:cxn ang="f242">
                  <a:pos x="f315" y="f316"/>
                </a:cxn>
                <a:cxn ang="f242">
                  <a:pos x="f317" y="f318"/>
                </a:cxn>
                <a:cxn ang="f242">
                  <a:pos x="f319" y="f320"/>
                </a:cxn>
                <a:cxn ang="f242">
                  <a:pos x="f321" y="f322"/>
                </a:cxn>
                <a:cxn ang="f242">
                  <a:pos x="f323" y="f324"/>
                </a:cxn>
                <a:cxn ang="f242">
                  <a:pos x="f325" y="f326"/>
                </a:cxn>
                <a:cxn ang="f242">
                  <a:pos x="f327" y="f328"/>
                </a:cxn>
                <a:cxn ang="f242">
                  <a:pos x="f329" y="f330"/>
                </a:cxn>
                <a:cxn ang="f242">
                  <a:pos x="f331" y="f332"/>
                </a:cxn>
                <a:cxn ang="f242">
                  <a:pos x="f333" y="f334"/>
                </a:cxn>
                <a:cxn ang="f242">
                  <a:pos x="f335" y="f336"/>
                </a:cxn>
                <a:cxn ang="f242">
                  <a:pos x="f337" y="f338"/>
                </a:cxn>
              </a:cxnLst>
              <a:rect l="f289" t="f292" r="f290" b="f291"/>
              <a:pathLst>
                <a:path w="385007" h="40519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61"/>
                    <a:pt x="f112" y="f113"/>
                    <a:pt x="f114" y="f115"/>
                  </a:cubicBezTo>
                  <a:cubicBezTo>
                    <a:pt x="f116" y="f117"/>
                    <a:pt x="f118" y="f119"/>
                    <a:pt x="f120" y="f5"/>
                  </a:cubicBezTo>
                  <a:cubicBezTo>
                    <a:pt x="f121" y="f122"/>
                    <a:pt x="f123" y="f124"/>
                    <a:pt x="f125" y="f119"/>
                  </a:cubicBezTo>
                  <a:cubicBezTo>
                    <a:pt x="f126" y="f57"/>
                    <a:pt x="f127" y="f128"/>
                    <a:pt x="f129" y="f130"/>
                  </a:cubicBezTo>
                  <a:cubicBezTo>
                    <a:pt x="f131" y="f132"/>
                    <a:pt x="f133" y="f134"/>
                    <a:pt x="f135" y="f13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7" name="Freeform: Shape 515">
              <a:extLst>
                <a:ext uri="{FF2B5EF4-FFF2-40B4-BE49-F238E27FC236}">
                  <a16:creationId xmlns:a16="http://schemas.microsoft.com/office/drawing/2014/main" id="{3438FA59-6FF2-D02F-38A6-7CA450CF6BBC}"/>
                </a:ext>
              </a:extLst>
            </p:cNvPr>
            <p:cNvSpPr/>
            <p:nvPr/>
          </p:nvSpPr>
          <p:spPr>
            <a:xfrm>
              <a:off x="6403396" y="5211284"/>
              <a:ext cx="254367" cy="1646587"/>
            </a:xfrm>
            <a:custGeom>
              <a:avLst/>
              <a:gdLst>
                <a:gd name="f0" fmla="val 10800000"/>
                <a:gd name="f1" fmla="val 5400000"/>
                <a:gd name="f2" fmla="val 180"/>
                <a:gd name="f3" fmla="val w"/>
                <a:gd name="f4" fmla="val h"/>
                <a:gd name="f5" fmla="val 0"/>
                <a:gd name="f6" fmla="val 165700"/>
                <a:gd name="f7" fmla="val 1072627"/>
                <a:gd name="f8" fmla="val 102746"/>
                <a:gd name="f9" fmla="val 871934"/>
                <a:gd name="f10" fmla="val 103656"/>
                <a:gd name="f11" fmla="val 869287"/>
                <a:gd name="f12" fmla="val 104649"/>
                <a:gd name="f13" fmla="val 866640"/>
                <a:gd name="f14" fmla="val 105559"/>
                <a:gd name="f15" fmla="val 863992"/>
                <a:gd name="f16" fmla="val 114328"/>
                <a:gd name="f17" fmla="val 838430"/>
                <a:gd name="f18" fmla="val 122104"/>
                <a:gd name="f19" fmla="val 812620"/>
                <a:gd name="f20" fmla="val 128970"/>
                <a:gd name="f21" fmla="val 786561"/>
                <a:gd name="f22" fmla="val 129797"/>
                <a:gd name="f23" fmla="val 783500"/>
                <a:gd name="f24" fmla="val 130624"/>
                <a:gd name="f25" fmla="val 780439"/>
                <a:gd name="f26" fmla="val 131452"/>
                <a:gd name="f27" fmla="val 777378"/>
                <a:gd name="f28" fmla="val 154202"/>
                <a:gd name="f29" fmla="val 687620"/>
                <a:gd name="f30" fmla="val 165701"/>
                <a:gd name="f31" fmla="val 595215"/>
                <a:gd name="f32" fmla="val 500990"/>
                <a:gd name="f33" fmla="val 349601"/>
                <a:gd name="f34" fmla="val 136085"/>
                <a:gd name="f35" fmla="val 202679"/>
                <a:gd name="f36" fmla="val 77597"/>
                <a:gd name="f37" fmla="val 64444"/>
                <a:gd name="f38" fmla="val 68911"/>
                <a:gd name="f39" fmla="val 43928"/>
                <a:gd name="f40" fmla="val 59563"/>
                <a:gd name="f41" fmla="val 23742"/>
                <a:gd name="f42" fmla="val 49801"/>
                <a:gd name="f43" fmla="val 3888"/>
                <a:gd name="f44" fmla="val 46161"/>
                <a:gd name="f45" fmla="val 2564"/>
                <a:gd name="f46" fmla="val 42439"/>
                <a:gd name="f47" fmla="val 1241"/>
                <a:gd name="f48" fmla="val 38799"/>
                <a:gd name="f49" fmla="val 49966"/>
                <a:gd name="f50" fmla="val 22088"/>
                <a:gd name="f51" fmla="val 60390"/>
                <a:gd name="f52" fmla="val 44672"/>
                <a:gd name="f53" fmla="val 70152"/>
                <a:gd name="f54" fmla="val 67588"/>
                <a:gd name="f55" fmla="val 128226"/>
                <a:gd name="f56" fmla="val 204830"/>
                <a:gd name="f57" fmla="val 157676"/>
                <a:gd name="f58" fmla="val 350676"/>
                <a:gd name="f59" fmla="val 596125"/>
                <a:gd name="f60" fmla="val 145846"/>
                <a:gd name="f61" fmla="val 689440"/>
                <a:gd name="f62" fmla="val 122435"/>
                <a:gd name="f63" fmla="val 780025"/>
                <a:gd name="f64" fmla="val 121690"/>
                <a:gd name="f65" fmla="val 783086"/>
                <a:gd name="f66" fmla="val 120780"/>
                <a:gd name="f67" fmla="val 786064"/>
                <a:gd name="f68" fmla="val 120036"/>
                <a:gd name="f69" fmla="val 789125"/>
                <a:gd name="f70" fmla="val 113748"/>
                <a:gd name="f71" fmla="val 812702"/>
                <a:gd name="f72" fmla="val 106717"/>
                <a:gd name="f73" fmla="val 836114"/>
                <a:gd name="f74" fmla="val 98775"/>
                <a:gd name="f75" fmla="val 859277"/>
                <a:gd name="f76" fmla="val 97865"/>
                <a:gd name="f77" fmla="val 861924"/>
                <a:gd name="f78" fmla="val 96873"/>
                <a:gd name="f79" fmla="val 864571"/>
                <a:gd name="f80" fmla="val 95962"/>
                <a:gd name="f81" fmla="val 867219"/>
                <a:gd name="f82" fmla="val 88104"/>
                <a:gd name="f83" fmla="val 889803"/>
                <a:gd name="f84" fmla="val 79500"/>
                <a:gd name="f85" fmla="val 912222"/>
                <a:gd name="f86" fmla="val 934475"/>
                <a:gd name="f87" fmla="val 49884"/>
                <a:gd name="f88" fmla="val 982373"/>
                <a:gd name="f89" fmla="val 26472"/>
                <a:gd name="f90" fmla="val 1028452"/>
                <a:gd name="f91" fmla="val 1072628"/>
                <a:gd name="f92" fmla="val 9431"/>
                <a:gd name="f93" fmla="val 35076"/>
                <a:gd name="f94" fmla="val 1029362"/>
                <a:gd name="f95" fmla="val 57908"/>
                <a:gd name="f96" fmla="val 984359"/>
                <a:gd name="f97" fmla="val 77680"/>
                <a:gd name="f98" fmla="val 937619"/>
                <a:gd name="f99" fmla="val 86862"/>
                <a:gd name="f100" fmla="val 915945"/>
                <a:gd name="f101" fmla="val 95218"/>
                <a:gd name="f102" fmla="val 894022"/>
                <a:gd name="f103" fmla="val 102994"/>
                <a:gd name="f104" fmla="val 872017"/>
                <a:gd name="f105" fmla="+- 0 0 -90"/>
                <a:gd name="f106" fmla="*/ f3 1 165700"/>
                <a:gd name="f107" fmla="*/ f4 1 1072627"/>
                <a:gd name="f108" fmla="+- f7 0 f5"/>
                <a:gd name="f109" fmla="+- f6 0 f5"/>
                <a:gd name="f110" fmla="*/ f105 f0 1"/>
                <a:gd name="f111" fmla="*/ f109 1 165700"/>
                <a:gd name="f112" fmla="*/ f108 1 1072627"/>
                <a:gd name="f113" fmla="*/ 102746 f109 1"/>
                <a:gd name="f114" fmla="*/ 871934 f108 1"/>
                <a:gd name="f115" fmla="*/ 105559 f109 1"/>
                <a:gd name="f116" fmla="*/ 863992 f108 1"/>
                <a:gd name="f117" fmla="*/ 128970 f109 1"/>
                <a:gd name="f118" fmla="*/ 786561 f108 1"/>
                <a:gd name="f119" fmla="*/ 131452 f109 1"/>
                <a:gd name="f120" fmla="*/ 777378 f108 1"/>
                <a:gd name="f121" fmla="*/ 165701 f109 1"/>
                <a:gd name="f122" fmla="*/ 500990 f108 1"/>
                <a:gd name="f123" fmla="*/ 77597 f109 1"/>
                <a:gd name="f124" fmla="*/ 64444 f108 1"/>
                <a:gd name="f125" fmla="*/ 49801 f109 1"/>
                <a:gd name="f126" fmla="*/ 3888 f108 1"/>
                <a:gd name="f127" fmla="*/ 38799 f109 1"/>
                <a:gd name="f128" fmla="*/ 0 f108 1"/>
                <a:gd name="f129" fmla="*/ 70152 f109 1"/>
                <a:gd name="f130" fmla="*/ 67588 f108 1"/>
                <a:gd name="f131" fmla="*/ 157676 f109 1"/>
                <a:gd name="f132" fmla="*/ 122435 f109 1"/>
                <a:gd name="f133" fmla="*/ 780025 f108 1"/>
                <a:gd name="f134" fmla="*/ 120036 f109 1"/>
                <a:gd name="f135" fmla="*/ 789125 f108 1"/>
                <a:gd name="f136" fmla="*/ 98775 f109 1"/>
                <a:gd name="f137" fmla="*/ 859277 f108 1"/>
                <a:gd name="f138" fmla="*/ 95962 f109 1"/>
                <a:gd name="f139" fmla="*/ 867219 f108 1"/>
                <a:gd name="f140" fmla="*/ 934475 f108 1"/>
                <a:gd name="f141" fmla="*/ 0 f109 1"/>
                <a:gd name="f142" fmla="*/ 1072628 f108 1"/>
                <a:gd name="f143" fmla="*/ 9431 f109 1"/>
                <a:gd name="f144" fmla="*/ 77680 f109 1"/>
                <a:gd name="f145" fmla="*/ 937619 f108 1"/>
                <a:gd name="f146" fmla="*/ 102994 f109 1"/>
                <a:gd name="f147" fmla="*/ 872017 f108 1"/>
                <a:gd name="f148" fmla="*/ f110 1 f2"/>
                <a:gd name="f149" fmla="*/ f113 1 165700"/>
                <a:gd name="f150" fmla="*/ f114 1 1072627"/>
                <a:gd name="f151" fmla="*/ f115 1 165700"/>
                <a:gd name="f152" fmla="*/ f116 1 1072627"/>
                <a:gd name="f153" fmla="*/ f117 1 165700"/>
                <a:gd name="f154" fmla="*/ f118 1 1072627"/>
                <a:gd name="f155" fmla="*/ f119 1 165700"/>
                <a:gd name="f156" fmla="*/ f120 1 1072627"/>
                <a:gd name="f157" fmla="*/ f121 1 165700"/>
                <a:gd name="f158" fmla="*/ f122 1 1072627"/>
                <a:gd name="f159" fmla="*/ f123 1 165700"/>
                <a:gd name="f160" fmla="*/ f124 1 1072627"/>
                <a:gd name="f161" fmla="*/ f125 1 165700"/>
                <a:gd name="f162" fmla="*/ f126 1 1072627"/>
                <a:gd name="f163" fmla="*/ f127 1 165700"/>
                <a:gd name="f164" fmla="*/ f128 1 1072627"/>
                <a:gd name="f165" fmla="*/ f129 1 165700"/>
                <a:gd name="f166" fmla="*/ f130 1 1072627"/>
                <a:gd name="f167" fmla="*/ f131 1 165700"/>
                <a:gd name="f168" fmla="*/ f132 1 165700"/>
                <a:gd name="f169" fmla="*/ f133 1 1072627"/>
                <a:gd name="f170" fmla="*/ f134 1 165700"/>
                <a:gd name="f171" fmla="*/ f135 1 1072627"/>
                <a:gd name="f172" fmla="*/ f136 1 165700"/>
                <a:gd name="f173" fmla="*/ f137 1 1072627"/>
                <a:gd name="f174" fmla="*/ f138 1 165700"/>
                <a:gd name="f175" fmla="*/ f139 1 1072627"/>
                <a:gd name="f176" fmla="*/ f140 1 1072627"/>
                <a:gd name="f177" fmla="*/ f141 1 165700"/>
                <a:gd name="f178" fmla="*/ f142 1 1072627"/>
                <a:gd name="f179" fmla="*/ f143 1 165700"/>
                <a:gd name="f180" fmla="*/ f144 1 165700"/>
                <a:gd name="f181" fmla="*/ f145 1 1072627"/>
                <a:gd name="f182" fmla="*/ f146 1 165700"/>
                <a:gd name="f183" fmla="*/ f147 1 1072627"/>
                <a:gd name="f184" fmla="*/ f5 1 f111"/>
                <a:gd name="f185" fmla="*/ f6 1 f111"/>
                <a:gd name="f186" fmla="*/ f5 1 f112"/>
                <a:gd name="f187" fmla="*/ f7 1 f112"/>
                <a:gd name="f188" fmla="+- f148 0 f1"/>
                <a:gd name="f189" fmla="*/ f149 1 f111"/>
                <a:gd name="f190" fmla="*/ f150 1 f112"/>
                <a:gd name="f191" fmla="*/ f151 1 f111"/>
                <a:gd name="f192" fmla="*/ f152 1 f112"/>
                <a:gd name="f193" fmla="*/ f153 1 f111"/>
                <a:gd name="f194" fmla="*/ f154 1 f112"/>
                <a:gd name="f195" fmla="*/ f155 1 f111"/>
                <a:gd name="f196" fmla="*/ f156 1 f112"/>
                <a:gd name="f197" fmla="*/ f157 1 f111"/>
                <a:gd name="f198" fmla="*/ f158 1 f112"/>
                <a:gd name="f199" fmla="*/ f159 1 f111"/>
                <a:gd name="f200" fmla="*/ f160 1 f112"/>
                <a:gd name="f201" fmla="*/ f161 1 f111"/>
                <a:gd name="f202" fmla="*/ f162 1 f112"/>
                <a:gd name="f203" fmla="*/ f163 1 f111"/>
                <a:gd name="f204" fmla="*/ f164 1 f112"/>
                <a:gd name="f205" fmla="*/ f165 1 f111"/>
                <a:gd name="f206" fmla="*/ f166 1 f112"/>
                <a:gd name="f207" fmla="*/ f167 1 f111"/>
                <a:gd name="f208" fmla="*/ f168 1 f111"/>
                <a:gd name="f209" fmla="*/ f169 1 f112"/>
                <a:gd name="f210" fmla="*/ f170 1 f111"/>
                <a:gd name="f211" fmla="*/ f171 1 f112"/>
                <a:gd name="f212" fmla="*/ f172 1 f111"/>
                <a:gd name="f213" fmla="*/ f173 1 f112"/>
                <a:gd name="f214" fmla="*/ f174 1 f111"/>
                <a:gd name="f215" fmla="*/ f175 1 f112"/>
                <a:gd name="f216" fmla="*/ f176 1 f112"/>
                <a:gd name="f217" fmla="*/ f177 1 f111"/>
                <a:gd name="f218" fmla="*/ f178 1 f112"/>
                <a:gd name="f219" fmla="*/ f179 1 f111"/>
                <a:gd name="f220" fmla="*/ f180 1 f111"/>
                <a:gd name="f221" fmla="*/ f181 1 f112"/>
                <a:gd name="f222" fmla="*/ f182 1 f111"/>
                <a:gd name="f223" fmla="*/ f183 1 f112"/>
                <a:gd name="f224" fmla="*/ f184 f106 1"/>
                <a:gd name="f225" fmla="*/ f185 f106 1"/>
                <a:gd name="f226" fmla="*/ f187 f107 1"/>
                <a:gd name="f227" fmla="*/ f186 f107 1"/>
                <a:gd name="f228" fmla="*/ f189 f106 1"/>
                <a:gd name="f229" fmla="*/ f190 f107 1"/>
                <a:gd name="f230" fmla="*/ f191 f106 1"/>
                <a:gd name="f231" fmla="*/ f192 f107 1"/>
                <a:gd name="f232" fmla="*/ f193 f106 1"/>
                <a:gd name="f233" fmla="*/ f194 f107 1"/>
                <a:gd name="f234" fmla="*/ f195 f106 1"/>
                <a:gd name="f235" fmla="*/ f196 f107 1"/>
                <a:gd name="f236" fmla="*/ f197 f106 1"/>
                <a:gd name="f237" fmla="*/ f198 f107 1"/>
                <a:gd name="f238" fmla="*/ f199 f106 1"/>
                <a:gd name="f239" fmla="*/ f200 f107 1"/>
                <a:gd name="f240" fmla="*/ f201 f106 1"/>
                <a:gd name="f241" fmla="*/ f202 f107 1"/>
                <a:gd name="f242" fmla="*/ f203 f106 1"/>
                <a:gd name="f243" fmla="*/ f204 f107 1"/>
                <a:gd name="f244" fmla="*/ f205 f106 1"/>
                <a:gd name="f245" fmla="*/ f206 f107 1"/>
                <a:gd name="f246" fmla="*/ f207 f106 1"/>
                <a:gd name="f247" fmla="*/ f208 f106 1"/>
                <a:gd name="f248" fmla="*/ f209 f107 1"/>
                <a:gd name="f249" fmla="*/ f210 f106 1"/>
                <a:gd name="f250" fmla="*/ f211 f107 1"/>
                <a:gd name="f251" fmla="*/ f212 f106 1"/>
                <a:gd name="f252" fmla="*/ f213 f107 1"/>
                <a:gd name="f253" fmla="*/ f214 f106 1"/>
                <a:gd name="f254" fmla="*/ f215 f107 1"/>
                <a:gd name="f255" fmla="*/ f216 f107 1"/>
                <a:gd name="f256" fmla="*/ f217 f106 1"/>
                <a:gd name="f257" fmla="*/ f218 f107 1"/>
                <a:gd name="f258" fmla="*/ f219 f106 1"/>
                <a:gd name="f259" fmla="*/ f220 f106 1"/>
                <a:gd name="f260" fmla="*/ f221 f107 1"/>
                <a:gd name="f261" fmla="*/ f222 f106 1"/>
                <a:gd name="f262" fmla="*/ f223 f107 1"/>
              </a:gdLst>
              <a:ahLst/>
              <a:cxnLst>
                <a:cxn ang="3cd4">
                  <a:pos x="hc" y="t"/>
                </a:cxn>
                <a:cxn ang="0">
                  <a:pos x="r" y="vc"/>
                </a:cxn>
                <a:cxn ang="cd4">
                  <a:pos x="hc" y="b"/>
                </a:cxn>
                <a:cxn ang="cd2">
                  <a:pos x="l" y="vc"/>
                </a:cxn>
                <a:cxn ang="f188">
                  <a:pos x="f228" y="f229"/>
                </a:cxn>
                <a:cxn ang="f188">
                  <a:pos x="f230" y="f231"/>
                </a:cxn>
                <a:cxn ang="f188">
                  <a:pos x="f232" y="f233"/>
                </a:cxn>
                <a:cxn ang="f188">
                  <a:pos x="f234" y="f235"/>
                </a:cxn>
                <a:cxn ang="f188">
                  <a:pos x="f236" y="f237"/>
                </a:cxn>
                <a:cxn ang="f188">
                  <a:pos x="f238" y="f239"/>
                </a:cxn>
                <a:cxn ang="f188">
                  <a:pos x="f240" y="f241"/>
                </a:cxn>
                <a:cxn ang="f188">
                  <a:pos x="f242" y="f243"/>
                </a:cxn>
                <a:cxn ang="f188">
                  <a:pos x="f244" y="f245"/>
                </a:cxn>
                <a:cxn ang="f188">
                  <a:pos x="f246" y="f237"/>
                </a:cxn>
                <a:cxn ang="f188">
                  <a:pos x="f247" y="f248"/>
                </a:cxn>
                <a:cxn ang="f188">
                  <a:pos x="f249" y="f250"/>
                </a:cxn>
                <a:cxn ang="f188">
                  <a:pos x="f251" y="f252"/>
                </a:cxn>
                <a:cxn ang="f188">
                  <a:pos x="f253" y="f254"/>
                </a:cxn>
                <a:cxn ang="f188">
                  <a:pos x="f244" y="f255"/>
                </a:cxn>
                <a:cxn ang="f188">
                  <a:pos x="f256" y="f257"/>
                </a:cxn>
                <a:cxn ang="f188">
                  <a:pos x="f258" y="f257"/>
                </a:cxn>
                <a:cxn ang="f188">
                  <a:pos x="f259" y="f260"/>
                </a:cxn>
                <a:cxn ang="f188">
                  <a:pos x="f261" y="f262"/>
                </a:cxn>
              </a:cxnLst>
              <a:rect l="f224" t="f227" r="f225" b="f226"/>
              <a:pathLst>
                <a:path w="165700" h="1072627">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37"/>
                  </a:cubicBezTo>
                  <a:cubicBezTo>
                    <a:pt x="f38" y="f39"/>
                    <a:pt x="f40" y="f41"/>
                    <a:pt x="f42" y="f43"/>
                  </a:cubicBezTo>
                  <a:cubicBezTo>
                    <a:pt x="f44" y="f45"/>
                    <a:pt x="f46" y="f47"/>
                    <a:pt x="f48" y="f5"/>
                  </a:cubicBezTo>
                  <a:cubicBezTo>
                    <a:pt x="f49" y="f50"/>
                    <a:pt x="f51" y="f52"/>
                    <a:pt x="f53" y="f54"/>
                  </a:cubicBezTo>
                  <a:cubicBezTo>
                    <a:pt x="f55" y="f56"/>
                    <a:pt x="f57" y="f58"/>
                    <a:pt x="f57" y="f32"/>
                  </a:cubicBezTo>
                  <a:cubicBezTo>
                    <a:pt x="f57"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53" y="f86"/>
                  </a:cubicBezTo>
                  <a:cubicBezTo>
                    <a:pt x="f87" y="f88"/>
                    <a:pt x="f89" y="f90"/>
                    <a:pt x="f5" y="f91"/>
                  </a:cubicBezTo>
                  <a:lnTo>
                    <a:pt x="f92" y="f91"/>
                  </a:lnTo>
                  <a:cubicBezTo>
                    <a:pt x="f93" y="f94"/>
                    <a:pt x="f95" y="f96"/>
                    <a:pt x="f97" y="f98"/>
                  </a:cubicBezTo>
                  <a:cubicBezTo>
                    <a:pt x="f99" y="f100"/>
                    <a:pt x="f101" y="f102"/>
                    <a:pt x="f103" y="f10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8" name="Freeform: Shape 516">
              <a:extLst>
                <a:ext uri="{FF2B5EF4-FFF2-40B4-BE49-F238E27FC236}">
                  <a16:creationId xmlns:a16="http://schemas.microsoft.com/office/drawing/2014/main" id="{9F7B2464-6BA1-4843-1A4B-E740BD19B12A}"/>
                </a:ext>
              </a:extLst>
            </p:cNvPr>
            <p:cNvSpPr/>
            <p:nvPr/>
          </p:nvSpPr>
          <p:spPr>
            <a:xfrm>
              <a:off x="3735525" y="4258580"/>
              <a:ext cx="2595103" cy="720428"/>
            </a:xfrm>
            <a:custGeom>
              <a:avLst/>
              <a:gdLst>
                <a:gd name="f0" fmla="val 10800000"/>
                <a:gd name="f1" fmla="val 5400000"/>
                <a:gd name="f2" fmla="val 180"/>
                <a:gd name="f3" fmla="val w"/>
                <a:gd name="f4" fmla="val h"/>
                <a:gd name="f5" fmla="val 0"/>
                <a:gd name="f6" fmla="val 1690509"/>
                <a:gd name="f7" fmla="val 469305"/>
                <a:gd name="f8" fmla="val 1535895"/>
                <a:gd name="f9" fmla="val 291279"/>
                <a:gd name="f10" fmla="val 1533909"/>
                <a:gd name="f11" fmla="val 289459"/>
                <a:gd name="f12" fmla="val 1531841"/>
                <a:gd name="f13" fmla="val 287639"/>
                <a:gd name="f14" fmla="val 1529773"/>
                <a:gd name="f15" fmla="val 285819"/>
                <a:gd name="f16" fmla="val 1512566"/>
                <a:gd name="f17" fmla="val 270432"/>
                <a:gd name="f18" fmla="val 1494945"/>
                <a:gd name="f19" fmla="val 255541"/>
                <a:gd name="f20" fmla="val 1476911"/>
                <a:gd name="f21" fmla="val 241230"/>
                <a:gd name="f22" fmla="val 1474760"/>
                <a:gd name="f23" fmla="val 239575"/>
                <a:gd name="f24" fmla="val 1472609"/>
                <a:gd name="f25" fmla="val 237838"/>
                <a:gd name="f26" fmla="val 1470458"/>
                <a:gd name="f27" fmla="val 236183"/>
                <a:gd name="f28" fmla="val 1452010"/>
                <a:gd name="f29" fmla="val 221789"/>
                <a:gd name="f30" fmla="val 1433148"/>
                <a:gd name="f31" fmla="val 208056"/>
                <a:gd name="f32" fmla="val 1413956"/>
                <a:gd name="f33" fmla="val 194903"/>
                <a:gd name="f34" fmla="val 1411640"/>
                <a:gd name="f35" fmla="val 193331"/>
                <a:gd name="f36" fmla="val 1409324"/>
                <a:gd name="f37" fmla="val 191677"/>
                <a:gd name="f38" fmla="val 1407007"/>
                <a:gd name="f39" fmla="val 190105"/>
                <a:gd name="f40" fmla="val 1387484"/>
                <a:gd name="f41" fmla="val 176951"/>
                <a:gd name="f42" fmla="val 1367546"/>
                <a:gd name="f43" fmla="val 164542"/>
                <a:gd name="f44" fmla="val 1347279"/>
                <a:gd name="f45" fmla="val 152713"/>
                <a:gd name="f46" fmla="val 1344549"/>
                <a:gd name="f47" fmla="val 151141"/>
                <a:gd name="f48" fmla="val 1341819"/>
                <a:gd name="f49" fmla="val 149486"/>
                <a:gd name="f50" fmla="val 1339089"/>
                <a:gd name="f51" fmla="val 147914"/>
                <a:gd name="f52" fmla="val 1300290"/>
                <a:gd name="f53" fmla="val 125661"/>
                <a:gd name="f54" fmla="val 1260002"/>
                <a:gd name="f55" fmla="val 105724"/>
                <a:gd name="f56" fmla="val 1218474"/>
                <a:gd name="f57" fmla="val 88186"/>
                <a:gd name="f58" fmla="val 1189603"/>
                <a:gd name="f59" fmla="val 75943"/>
                <a:gd name="f60" fmla="val 1160235"/>
                <a:gd name="f61" fmla="val 65106"/>
                <a:gd name="f62" fmla="val 1130619"/>
                <a:gd name="f63" fmla="val 55344"/>
                <a:gd name="f64" fmla="val 1127558"/>
                <a:gd name="f65" fmla="val 54351"/>
                <a:gd name="f66" fmla="val 1124415"/>
                <a:gd name="f67" fmla="val 53358"/>
                <a:gd name="f68" fmla="val 1121354"/>
                <a:gd name="f69" fmla="val 52366"/>
                <a:gd name="f70" fmla="val 1036311"/>
                <a:gd name="f71" fmla="val 25314"/>
                <a:gd name="f72" fmla="val 948539"/>
                <a:gd name="f73" fmla="val 8686"/>
                <a:gd name="f74" fmla="val 858863"/>
                <a:gd name="f75" fmla="val 2647"/>
                <a:gd name="f76" fmla="val 856051"/>
                <a:gd name="f77" fmla="val 2482"/>
                <a:gd name="f78" fmla="val 853238"/>
                <a:gd name="f79" fmla="val 2316"/>
                <a:gd name="f80" fmla="val 850426"/>
                <a:gd name="f81" fmla="val 2151"/>
                <a:gd name="f82" fmla="val 827676"/>
                <a:gd name="f83" fmla="val 827"/>
                <a:gd name="f84" fmla="val 804843"/>
                <a:gd name="f85" fmla="val 781928"/>
                <a:gd name="f86" fmla="val 723110"/>
                <a:gd name="f87" fmla="val 665036"/>
                <a:gd name="f88" fmla="val 4550"/>
                <a:gd name="f89" fmla="val 607872"/>
                <a:gd name="f90" fmla="val 13402"/>
                <a:gd name="f91" fmla="val 604397"/>
                <a:gd name="f92" fmla="val 13981"/>
                <a:gd name="f93" fmla="val 600923"/>
                <a:gd name="f94" fmla="val 14560"/>
                <a:gd name="f95" fmla="val 597449"/>
                <a:gd name="f96" fmla="val 15139"/>
                <a:gd name="f97" fmla="val 559643"/>
                <a:gd name="f98" fmla="val 21343"/>
                <a:gd name="f99" fmla="val 522333"/>
                <a:gd name="f100" fmla="val 29533"/>
                <a:gd name="f101" fmla="val 485437"/>
                <a:gd name="f102" fmla="val 39626"/>
                <a:gd name="f103" fmla="val 482376"/>
                <a:gd name="f104" fmla="val 40453"/>
                <a:gd name="f105" fmla="val 479398"/>
                <a:gd name="f106" fmla="val 41281"/>
                <a:gd name="f107" fmla="val 476337"/>
                <a:gd name="f108" fmla="val 42108"/>
                <a:gd name="f109" fmla="val 431914"/>
                <a:gd name="f110" fmla="val 54682"/>
                <a:gd name="f111" fmla="val 388234"/>
                <a:gd name="f112" fmla="val 69987"/>
                <a:gd name="f113" fmla="val 345382"/>
                <a:gd name="f114" fmla="val 88104"/>
                <a:gd name="f115" fmla="val 249254"/>
                <a:gd name="f116" fmla="val 128805"/>
                <a:gd name="f117" fmla="val 160241"/>
                <a:gd name="f118" fmla="val 182163"/>
                <a:gd name="f119" fmla="val 79417"/>
                <a:gd name="f120" fmla="val 247186"/>
                <a:gd name="f121" fmla="val 76853"/>
                <a:gd name="f122" fmla="val 74371"/>
                <a:gd name="f123" fmla="val 251240"/>
                <a:gd name="f124" fmla="val 71806"/>
                <a:gd name="f125" fmla="val 253308"/>
                <a:gd name="f126" fmla="val 47071"/>
                <a:gd name="f127" fmla="val 273576"/>
                <a:gd name="f128" fmla="val 23164"/>
                <a:gd name="f129" fmla="val 295084"/>
                <a:gd name="f130" fmla="val 317586"/>
                <a:gd name="f131" fmla="val 1572"/>
                <a:gd name="f132" fmla="val 319819"/>
                <a:gd name="f133" fmla="val 3226"/>
                <a:gd name="f134" fmla="val 322053"/>
                <a:gd name="f135" fmla="val 4881"/>
                <a:gd name="f136" fmla="val 324204"/>
                <a:gd name="f137" fmla="val 29368"/>
                <a:gd name="f138" fmla="val 300296"/>
                <a:gd name="f139" fmla="val 54765"/>
                <a:gd name="f140" fmla="val 277629"/>
                <a:gd name="f141" fmla="val 81154"/>
                <a:gd name="f142" fmla="val 256286"/>
                <a:gd name="f143" fmla="val 83637"/>
                <a:gd name="f144" fmla="val 254218"/>
                <a:gd name="f145" fmla="val 86201"/>
                <a:gd name="f146" fmla="val 252232"/>
                <a:gd name="f147" fmla="val 88766"/>
                <a:gd name="f148" fmla="val 250164"/>
                <a:gd name="f149" fmla="val 167852"/>
                <a:gd name="f150" fmla="val 187044"/>
                <a:gd name="f151" fmla="val 254879"/>
                <a:gd name="f152" fmla="val 135257"/>
                <a:gd name="f153" fmla="val 348608"/>
                <a:gd name="f154" fmla="val 95549"/>
                <a:gd name="f155" fmla="val 389641"/>
                <a:gd name="f156" fmla="val 78176"/>
                <a:gd name="f157" fmla="val 431500"/>
                <a:gd name="f158" fmla="val 63451"/>
                <a:gd name="f159" fmla="val 473939"/>
                <a:gd name="f160" fmla="val 51208"/>
                <a:gd name="f161" fmla="val 476999"/>
                <a:gd name="f162" fmla="val 50298"/>
                <a:gd name="f163" fmla="val 479977"/>
                <a:gd name="f164" fmla="val 49470"/>
                <a:gd name="f165" fmla="val 483038"/>
                <a:gd name="f166" fmla="val 48643"/>
                <a:gd name="f167" fmla="val 518859"/>
                <a:gd name="f168" fmla="val 38633"/>
                <a:gd name="f169" fmla="val 555093"/>
                <a:gd name="f170" fmla="val 30526"/>
                <a:gd name="f171" fmla="val 591823"/>
                <a:gd name="f172" fmla="val 24239"/>
                <a:gd name="f173" fmla="val 595381"/>
                <a:gd name="f174" fmla="val 23660"/>
                <a:gd name="f175" fmla="val 598938"/>
                <a:gd name="f176" fmla="val 23081"/>
                <a:gd name="f177" fmla="val 602495"/>
                <a:gd name="f178" fmla="val 22502"/>
                <a:gd name="f179" fmla="val 661479"/>
                <a:gd name="f180" fmla="val 12988"/>
                <a:gd name="f181" fmla="val 721372"/>
                <a:gd name="f182" fmla="val 8107"/>
                <a:gd name="f183" fmla="val 782011"/>
                <a:gd name="f184" fmla="val 805588"/>
                <a:gd name="f185" fmla="val 828999"/>
                <a:gd name="f186" fmla="val 8935"/>
                <a:gd name="f187" fmla="val 852328"/>
                <a:gd name="f188" fmla="val 10341"/>
                <a:gd name="f189" fmla="val 855140"/>
                <a:gd name="f190" fmla="val 10506"/>
                <a:gd name="f191" fmla="val 857953"/>
                <a:gd name="f192" fmla="val 10672"/>
                <a:gd name="f193" fmla="val 860766"/>
                <a:gd name="f194" fmla="val 10837"/>
                <a:gd name="f195" fmla="val 947132"/>
                <a:gd name="f196" fmla="val 16876"/>
                <a:gd name="f197" fmla="val 1031761"/>
                <a:gd name="f198" fmla="val 32760"/>
                <a:gd name="f199" fmla="val 1113908"/>
                <a:gd name="f200" fmla="val 58322"/>
                <a:gd name="f201" fmla="val 1116969"/>
                <a:gd name="f202" fmla="val 59315"/>
                <a:gd name="f203" fmla="val 1120113"/>
                <a:gd name="f204" fmla="val 60307"/>
                <a:gd name="f205" fmla="val 1123174"/>
                <a:gd name="f206" fmla="val 61300"/>
                <a:gd name="f207" fmla="val 1154279"/>
                <a:gd name="f208" fmla="val 71310"/>
                <a:gd name="f209" fmla="val 1185053"/>
                <a:gd name="f210" fmla="val 82644"/>
                <a:gd name="f211" fmla="val 1215413"/>
                <a:gd name="f212" fmla="val 95466"/>
                <a:gd name="f213" fmla="val 1258183"/>
                <a:gd name="f214" fmla="val 113583"/>
                <a:gd name="f215" fmla="val 1299463"/>
                <a:gd name="f216" fmla="val 134182"/>
                <a:gd name="f217" fmla="val 1339254"/>
                <a:gd name="f218" fmla="val 157180"/>
                <a:gd name="f219" fmla="val 1341984"/>
                <a:gd name="f220" fmla="val 158752"/>
                <a:gd name="f221" fmla="val 1344632"/>
                <a:gd name="f222" fmla="val 160323"/>
                <a:gd name="f223" fmla="val 1347361"/>
                <a:gd name="f224" fmla="val 161978"/>
                <a:gd name="f225" fmla="val 1366719"/>
                <a:gd name="f226" fmla="val 173394"/>
                <a:gd name="f227" fmla="val 1385746"/>
                <a:gd name="f228" fmla="val 185307"/>
                <a:gd name="f229" fmla="val 1404360"/>
                <a:gd name="f230" fmla="val 197881"/>
                <a:gd name="f231" fmla="val 1406676"/>
                <a:gd name="f232" fmla="val 199453"/>
                <a:gd name="f233" fmla="val 1408992"/>
                <a:gd name="f234" fmla="val 201108"/>
                <a:gd name="f235" fmla="val 1411309"/>
                <a:gd name="f236" fmla="val 202679"/>
                <a:gd name="f237" fmla="val 1429509"/>
                <a:gd name="f238" fmla="val 215171"/>
                <a:gd name="f239" fmla="val 1447295"/>
                <a:gd name="f240" fmla="val 228159"/>
                <a:gd name="f241" fmla="val 1464750"/>
                <a:gd name="f242" fmla="val 241726"/>
                <a:gd name="f243" fmla="val 1466901"/>
                <a:gd name="f244" fmla="val 243381"/>
                <a:gd name="f245" fmla="val 1469052"/>
                <a:gd name="f246" fmla="val 245118"/>
                <a:gd name="f247" fmla="val 1471203"/>
                <a:gd name="f248" fmla="val 246772"/>
                <a:gd name="f249" fmla="val 1489154"/>
                <a:gd name="f250" fmla="val 260918"/>
                <a:gd name="f251" fmla="val 1506609"/>
                <a:gd name="f252" fmla="val 275726"/>
                <a:gd name="f253" fmla="val 1523734"/>
                <a:gd name="f254" fmla="val 291031"/>
                <a:gd name="f255" fmla="val 1525802"/>
                <a:gd name="f256" fmla="val 292851"/>
                <a:gd name="f257" fmla="val 1527870"/>
                <a:gd name="f258" fmla="val 294671"/>
                <a:gd name="f259" fmla="val 1529855"/>
                <a:gd name="f260" fmla="val 296491"/>
                <a:gd name="f261" fmla="val 1543257"/>
                <a:gd name="f262" fmla="val 308652"/>
                <a:gd name="f263" fmla="val 1556410"/>
                <a:gd name="f264" fmla="val 321226"/>
                <a:gd name="f265" fmla="val 1569316"/>
                <a:gd name="f266" fmla="val 334049"/>
                <a:gd name="f267" fmla="val 1611589"/>
                <a:gd name="f268" fmla="val 376322"/>
                <a:gd name="f269" fmla="val 1650057"/>
                <a:gd name="f270" fmla="val 421490"/>
                <a:gd name="f271" fmla="val 1684636"/>
                <a:gd name="f272" fmla="val 469306"/>
                <a:gd name="f273" fmla="val 1686621"/>
                <a:gd name="f274" fmla="val 467403"/>
                <a:gd name="f275" fmla="val 1688607"/>
                <a:gd name="f276" fmla="val 465500"/>
                <a:gd name="f277" fmla="val 1690510"/>
                <a:gd name="f278" fmla="val 463515"/>
                <a:gd name="f279" fmla="val 1655848"/>
                <a:gd name="f280" fmla="val 415699"/>
                <a:gd name="f281" fmla="val 1617297"/>
                <a:gd name="f282" fmla="val 370531"/>
                <a:gd name="f283" fmla="val 1575024"/>
                <a:gd name="f284" fmla="val 328258"/>
                <a:gd name="f285" fmla="val 1562284"/>
                <a:gd name="f286" fmla="val 315518"/>
                <a:gd name="f287" fmla="val 1549213"/>
                <a:gd name="f288" fmla="val 303109"/>
                <a:gd name="f289" fmla="val 1535977"/>
                <a:gd name="f290" fmla="+- 0 0 -90"/>
                <a:gd name="f291" fmla="*/ f3 1 1690509"/>
                <a:gd name="f292" fmla="*/ f4 1 469305"/>
                <a:gd name="f293" fmla="+- f7 0 f5"/>
                <a:gd name="f294" fmla="+- f6 0 f5"/>
                <a:gd name="f295" fmla="*/ f290 f0 1"/>
                <a:gd name="f296" fmla="*/ f294 1 1690509"/>
                <a:gd name="f297" fmla="*/ f293 1 469305"/>
                <a:gd name="f298" fmla="*/ 1535895 f294 1"/>
                <a:gd name="f299" fmla="*/ 291279 f293 1"/>
                <a:gd name="f300" fmla="*/ 1529773 f294 1"/>
                <a:gd name="f301" fmla="*/ 285819 f293 1"/>
                <a:gd name="f302" fmla="*/ 1476911 f294 1"/>
                <a:gd name="f303" fmla="*/ 241230 f293 1"/>
                <a:gd name="f304" fmla="*/ 1470458 f294 1"/>
                <a:gd name="f305" fmla="*/ 236183 f293 1"/>
                <a:gd name="f306" fmla="*/ 1413956 f294 1"/>
                <a:gd name="f307" fmla="*/ 194903 f293 1"/>
                <a:gd name="f308" fmla="*/ 1407007 f294 1"/>
                <a:gd name="f309" fmla="*/ 190105 f293 1"/>
                <a:gd name="f310" fmla="*/ 1347279 f294 1"/>
                <a:gd name="f311" fmla="*/ 152713 f293 1"/>
                <a:gd name="f312" fmla="*/ 1339089 f294 1"/>
                <a:gd name="f313" fmla="*/ 147914 f293 1"/>
                <a:gd name="f314" fmla="*/ 1218474 f294 1"/>
                <a:gd name="f315" fmla="*/ 88186 f293 1"/>
                <a:gd name="f316" fmla="*/ 1130619 f294 1"/>
                <a:gd name="f317" fmla="*/ 55344 f293 1"/>
                <a:gd name="f318" fmla="*/ 1121354 f294 1"/>
                <a:gd name="f319" fmla="*/ 52366 f293 1"/>
                <a:gd name="f320" fmla="*/ 858863 f294 1"/>
                <a:gd name="f321" fmla="*/ 2647 f293 1"/>
                <a:gd name="f322" fmla="*/ 850426 f294 1"/>
                <a:gd name="f323" fmla="*/ 2151 f293 1"/>
                <a:gd name="f324" fmla="*/ 781928 f294 1"/>
                <a:gd name="f325" fmla="*/ 0 f293 1"/>
                <a:gd name="f326" fmla="*/ 607872 f294 1"/>
                <a:gd name="f327" fmla="*/ 13402 f293 1"/>
                <a:gd name="f328" fmla="*/ 597449 f294 1"/>
                <a:gd name="f329" fmla="*/ 15139 f293 1"/>
                <a:gd name="f330" fmla="*/ 485437 f294 1"/>
                <a:gd name="f331" fmla="*/ 39626 f293 1"/>
                <a:gd name="f332" fmla="*/ 476337 f294 1"/>
                <a:gd name="f333" fmla="*/ 42108 f293 1"/>
                <a:gd name="f334" fmla="*/ 345382 f294 1"/>
                <a:gd name="f335" fmla="*/ 88104 f293 1"/>
                <a:gd name="f336" fmla="*/ 79417 f294 1"/>
                <a:gd name="f337" fmla="*/ 247186 f293 1"/>
                <a:gd name="f338" fmla="*/ 71806 f294 1"/>
                <a:gd name="f339" fmla="*/ 253308 f293 1"/>
                <a:gd name="f340" fmla="*/ 0 f294 1"/>
                <a:gd name="f341" fmla="*/ 317586 f293 1"/>
                <a:gd name="f342" fmla="*/ 4881 f294 1"/>
                <a:gd name="f343" fmla="*/ 324204 f293 1"/>
                <a:gd name="f344" fmla="*/ 81154 f294 1"/>
                <a:gd name="f345" fmla="*/ 256286 f293 1"/>
                <a:gd name="f346" fmla="*/ 88766 f294 1"/>
                <a:gd name="f347" fmla="*/ 250164 f293 1"/>
                <a:gd name="f348" fmla="*/ 348608 f294 1"/>
                <a:gd name="f349" fmla="*/ 95549 f293 1"/>
                <a:gd name="f350" fmla="*/ 473939 f294 1"/>
                <a:gd name="f351" fmla="*/ 51208 f293 1"/>
                <a:gd name="f352" fmla="*/ 483038 f294 1"/>
                <a:gd name="f353" fmla="*/ 48643 f293 1"/>
                <a:gd name="f354" fmla="*/ 591823 f294 1"/>
                <a:gd name="f355" fmla="*/ 24239 f293 1"/>
                <a:gd name="f356" fmla="*/ 602495 f294 1"/>
                <a:gd name="f357" fmla="*/ 22502 f293 1"/>
                <a:gd name="f358" fmla="*/ 782011 f294 1"/>
                <a:gd name="f359" fmla="*/ 8107 f293 1"/>
                <a:gd name="f360" fmla="*/ 852328 f294 1"/>
                <a:gd name="f361" fmla="*/ 10341 f293 1"/>
                <a:gd name="f362" fmla="*/ 860766 f294 1"/>
                <a:gd name="f363" fmla="*/ 10837 f293 1"/>
                <a:gd name="f364" fmla="*/ 1113908 f294 1"/>
                <a:gd name="f365" fmla="*/ 58322 f293 1"/>
                <a:gd name="f366" fmla="*/ 1123174 f294 1"/>
                <a:gd name="f367" fmla="*/ 61300 f293 1"/>
                <a:gd name="f368" fmla="*/ 1215413 f294 1"/>
                <a:gd name="f369" fmla="*/ 95466 f293 1"/>
                <a:gd name="f370" fmla="*/ 1339254 f294 1"/>
                <a:gd name="f371" fmla="*/ 157180 f293 1"/>
                <a:gd name="f372" fmla="*/ 1347361 f294 1"/>
                <a:gd name="f373" fmla="*/ 161978 f293 1"/>
                <a:gd name="f374" fmla="*/ 1404360 f294 1"/>
                <a:gd name="f375" fmla="*/ 197881 f293 1"/>
                <a:gd name="f376" fmla="*/ 1411309 f294 1"/>
                <a:gd name="f377" fmla="*/ 202679 f293 1"/>
                <a:gd name="f378" fmla="*/ 1464750 f294 1"/>
                <a:gd name="f379" fmla="*/ 241726 f293 1"/>
                <a:gd name="f380" fmla="*/ 1471203 f294 1"/>
                <a:gd name="f381" fmla="*/ 246772 f293 1"/>
                <a:gd name="f382" fmla="*/ 1523734 f294 1"/>
                <a:gd name="f383" fmla="*/ 291031 f293 1"/>
                <a:gd name="f384" fmla="*/ 1529855 f294 1"/>
                <a:gd name="f385" fmla="*/ 296491 f293 1"/>
                <a:gd name="f386" fmla="*/ 1569316 f294 1"/>
                <a:gd name="f387" fmla="*/ 334049 f293 1"/>
                <a:gd name="f388" fmla="*/ 1684636 f294 1"/>
                <a:gd name="f389" fmla="*/ 469306 f293 1"/>
                <a:gd name="f390" fmla="*/ 1690510 f294 1"/>
                <a:gd name="f391" fmla="*/ 463515 f293 1"/>
                <a:gd name="f392" fmla="*/ 1575024 f294 1"/>
                <a:gd name="f393" fmla="*/ 328258 f293 1"/>
                <a:gd name="f394" fmla="*/ 1535977 f294 1"/>
                <a:gd name="f395" fmla="*/ f295 1 f2"/>
                <a:gd name="f396" fmla="*/ f298 1 1690509"/>
                <a:gd name="f397" fmla="*/ f299 1 469305"/>
                <a:gd name="f398" fmla="*/ f300 1 1690509"/>
                <a:gd name="f399" fmla="*/ f301 1 469305"/>
                <a:gd name="f400" fmla="*/ f302 1 1690509"/>
                <a:gd name="f401" fmla="*/ f303 1 469305"/>
                <a:gd name="f402" fmla="*/ f304 1 1690509"/>
                <a:gd name="f403" fmla="*/ f305 1 469305"/>
                <a:gd name="f404" fmla="*/ f306 1 1690509"/>
                <a:gd name="f405" fmla="*/ f307 1 469305"/>
                <a:gd name="f406" fmla="*/ f308 1 1690509"/>
                <a:gd name="f407" fmla="*/ f309 1 469305"/>
                <a:gd name="f408" fmla="*/ f310 1 1690509"/>
                <a:gd name="f409" fmla="*/ f311 1 469305"/>
                <a:gd name="f410" fmla="*/ f312 1 1690509"/>
                <a:gd name="f411" fmla="*/ f313 1 469305"/>
                <a:gd name="f412" fmla="*/ f314 1 1690509"/>
                <a:gd name="f413" fmla="*/ f315 1 469305"/>
                <a:gd name="f414" fmla="*/ f316 1 1690509"/>
                <a:gd name="f415" fmla="*/ f317 1 469305"/>
                <a:gd name="f416" fmla="*/ f318 1 1690509"/>
                <a:gd name="f417" fmla="*/ f319 1 469305"/>
                <a:gd name="f418" fmla="*/ f320 1 1690509"/>
                <a:gd name="f419" fmla="*/ f321 1 469305"/>
                <a:gd name="f420" fmla="*/ f322 1 1690509"/>
                <a:gd name="f421" fmla="*/ f323 1 469305"/>
                <a:gd name="f422" fmla="*/ f324 1 1690509"/>
                <a:gd name="f423" fmla="*/ f325 1 469305"/>
                <a:gd name="f424" fmla="*/ f326 1 1690509"/>
                <a:gd name="f425" fmla="*/ f327 1 469305"/>
                <a:gd name="f426" fmla="*/ f328 1 1690509"/>
                <a:gd name="f427" fmla="*/ f329 1 469305"/>
                <a:gd name="f428" fmla="*/ f330 1 1690509"/>
                <a:gd name="f429" fmla="*/ f331 1 469305"/>
                <a:gd name="f430" fmla="*/ f332 1 1690509"/>
                <a:gd name="f431" fmla="*/ f333 1 469305"/>
                <a:gd name="f432" fmla="*/ f334 1 1690509"/>
                <a:gd name="f433" fmla="*/ f335 1 469305"/>
                <a:gd name="f434" fmla="*/ f336 1 1690509"/>
                <a:gd name="f435" fmla="*/ f337 1 469305"/>
                <a:gd name="f436" fmla="*/ f338 1 1690509"/>
                <a:gd name="f437" fmla="*/ f339 1 469305"/>
                <a:gd name="f438" fmla="*/ f340 1 1690509"/>
                <a:gd name="f439" fmla="*/ f341 1 469305"/>
                <a:gd name="f440" fmla="*/ f342 1 1690509"/>
                <a:gd name="f441" fmla="*/ f343 1 469305"/>
                <a:gd name="f442" fmla="*/ f344 1 1690509"/>
                <a:gd name="f443" fmla="*/ f345 1 469305"/>
                <a:gd name="f444" fmla="*/ f346 1 1690509"/>
                <a:gd name="f445" fmla="*/ f347 1 469305"/>
                <a:gd name="f446" fmla="*/ f348 1 1690509"/>
                <a:gd name="f447" fmla="*/ f349 1 469305"/>
                <a:gd name="f448" fmla="*/ f350 1 1690509"/>
                <a:gd name="f449" fmla="*/ f351 1 469305"/>
                <a:gd name="f450" fmla="*/ f352 1 1690509"/>
                <a:gd name="f451" fmla="*/ f353 1 469305"/>
                <a:gd name="f452" fmla="*/ f354 1 1690509"/>
                <a:gd name="f453" fmla="*/ f355 1 469305"/>
                <a:gd name="f454" fmla="*/ f356 1 1690509"/>
                <a:gd name="f455" fmla="*/ f357 1 469305"/>
                <a:gd name="f456" fmla="*/ f358 1 1690509"/>
                <a:gd name="f457" fmla="*/ f359 1 469305"/>
                <a:gd name="f458" fmla="*/ f360 1 1690509"/>
                <a:gd name="f459" fmla="*/ f361 1 469305"/>
                <a:gd name="f460" fmla="*/ f362 1 1690509"/>
                <a:gd name="f461" fmla="*/ f363 1 469305"/>
                <a:gd name="f462" fmla="*/ f364 1 1690509"/>
                <a:gd name="f463" fmla="*/ f365 1 469305"/>
                <a:gd name="f464" fmla="*/ f366 1 1690509"/>
                <a:gd name="f465" fmla="*/ f367 1 469305"/>
                <a:gd name="f466" fmla="*/ f368 1 1690509"/>
                <a:gd name="f467" fmla="*/ f369 1 469305"/>
                <a:gd name="f468" fmla="*/ f370 1 1690509"/>
                <a:gd name="f469" fmla="*/ f371 1 469305"/>
                <a:gd name="f470" fmla="*/ f372 1 1690509"/>
                <a:gd name="f471" fmla="*/ f373 1 469305"/>
                <a:gd name="f472" fmla="*/ f374 1 1690509"/>
                <a:gd name="f473" fmla="*/ f375 1 469305"/>
                <a:gd name="f474" fmla="*/ f376 1 1690509"/>
                <a:gd name="f475" fmla="*/ f377 1 469305"/>
                <a:gd name="f476" fmla="*/ f378 1 1690509"/>
                <a:gd name="f477" fmla="*/ f379 1 469305"/>
                <a:gd name="f478" fmla="*/ f380 1 1690509"/>
                <a:gd name="f479" fmla="*/ f381 1 469305"/>
                <a:gd name="f480" fmla="*/ f382 1 1690509"/>
                <a:gd name="f481" fmla="*/ f383 1 469305"/>
                <a:gd name="f482" fmla="*/ f384 1 1690509"/>
                <a:gd name="f483" fmla="*/ f385 1 469305"/>
                <a:gd name="f484" fmla="*/ f386 1 1690509"/>
                <a:gd name="f485" fmla="*/ f387 1 469305"/>
                <a:gd name="f486" fmla="*/ f388 1 1690509"/>
                <a:gd name="f487" fmla="*/ f389 1 469305"/>
                <a:gd name="f488" fmla="*/ f390 1 1690509"/>
                <a:gd name="f489" fmla="*/ f391 1 469305"/>
                <a:gd name="f490" fmla="*/ f392 1 1690509"/>
                <a:gd name="f491" fmla="*/ f393 1 469305"/>
                <a:gd name="f492" fmla="*/ f394 1 1690509"/>
                <a:gd name="f493" fmla="*/ f5 1 f296"/>
                <a:gd name="f494" fmla="*/ f6 1 f296"/>
                <a:gd name="f495" fmla="*/ f5 1 f297"/>
                <a:gd name="f496" fmla="*/ f7 1 f297"/>
                <a:gd name="f497" fmla="+- f395 0 f1"/>
                <a:gd name="f498" fmla="*/ f396 1 f296"/>
                <a:gd name="f499" fmla="*/ f397 1 f297"/>
                <a:gd name="f500" fmla="*/ f398 1 f296"/>
                <a:gd name="f501" fmla="*/ f399 1 f297"/>
                <a:gd name="f502" fmla="*/ f400 1 f296"/>
                <a:gd name="f503" fmla="*/ f401 1 f297"/>
                <a:gd name="f504" fmla="*/ f402 1 f296"/>
                <a:gd name="f505" fmla="*/ f403 1 f297"/>
                <a:gd name="f506" fmla="*/ f404 1 f296"/>
                <a:gd name="f507" fmla="*/ f405 1 f297"/>
                <a:gd name="f508" fmla="*/ f406 1 f296"/>
                <a:gd name="f509" fmla="*/ f407 1 f297"/>
                <a:gd name="f510" fmla="*/ f408 1 f296"/>
                <a:gd name="f511" fmla="*/ f409 1 f297"/>
                <a:gd name="f512" fmla="*/ f410 1 f296"/>
                <a:gd name="f513" fmla="*/ f411 1 f297"/>
                <a:gd name="f514" fmla="*/ f412 1 f296"/>
                <a:gd name="f515" fmla="*/ f413 1 f297"/>
                <a:gd name="f516" fmla="*/ f414 1 f296"/>
                <a:gd name="f517" fmla="*/ f415 1 f297"/>
                <a:gd name="f518" fmla="*/ f416 1 f296"/>
                <a:gd name="f519" fmla="*/ f417 1 f297"/>
                <a:gd name="f520" fmla="*/ f418 1 f296"/>
                <a:gd name="f521" fmla="*/ f419 1 f297"/>
                <a:gd name="f522" fmla="*/ f420 1 f296"/>
                <a:gd name="f523" fmla="*/ f421 1 f297"/>
                <a:gd name="f524" fmla="*/ f422 1 f296"/>
                <a:gd name="f525" fmla="*/ f423 1 f297"/>
                <a:gd name="f526" fmla="*/ f424 1 f296"/>
                <a:gd name="f527" fmla="*/ f425 1 f297"/>
                <a:gd name="f528" fmla="*/ f426 1 f296"/>
                <a:gd name="f529" fmla="*/ f427 1 f297"/>
                <a:gd name="f530" fmla="*/ f428 1 f296"/>
                <a:gd name="f531" fmla="*/ f429 1 f297"/>
                <a:gd name="f532" fmla="*/ f430 1 f296"/>
                <a:gd name="f533" fmla="*/ f431 1 f297"/>
                <a:gd name="f534" fmla="*/ f432 1 f296"/>
                <a:gd name="f535" fmla="*/ f433 1 f297"/>
                <a:gd name="f536" fmla="*/ f434 1 f296"/>
                <a:gd name="f537" fmla="*/ f435 1 f297"/>
                <a:gd name="f538" fmla="*/ f436 1 f296"/>
                <a:gd name="f539" fmla="*/ f437 1 f297"/>
                <a:gd name="f540" fmla="*/ f438 1 f296"/>
                <a:gd name="f541" fmla="*/ f439 1 f297"/>
                <a:gd name="f542" fmla="*/ f440 1 f296"/>
                <a:gd name="f543" fmla="*/ f441 1 f297"/>
                <a:gd name="f544" fmla="*/ f442 1 f296"/>
                <a:gd name="f545" fmla="*/ f443 1 f297"/>
                <a:gd name="f546" fmla="*/ f444 1 f296"/>
                <a:gd name="f547" fmla="*/ f445 1 f297"/>
                <a:gd name="f548" fmla="*/ f446 1 f296"/>
                <a:gd name="f549" fmla="*/ f447 1 f297"/>
                <a:gd name="f550" fmla="*/ f448 1 f296"/>
                <a:gd name="f551" fmla="*/ f449 1 f297"/>
                <a:gd name="f552" fmla="*/ f450 1 f296"/>
                <a:gd name="f553" fmla="*/ f451 1 f297"/>
                <a:gd name="f554" fmla="*/ f452 1 f296"/>
                <a:gd name="f555" fmla="*/ f453 1 f297"/>
                <a:gd name="f556" fmla="*/ f454 1 f296"/>
                <a:gd name="f557" fmla="*/ f455 1 f297"/>
                <a:gd name="f558" fmla="*/ f456 1 f296"/>
                <a:gd name="f559" fmla="*/ f457 1 f297"/>
                <a:gd name="f560" fmla="*/ f458 1 f296"/>
                <a:gd name="f561" fmla="*/ f459 1 f297"/>
                <a:gd name="f562" fmla="*/ f460 1 f296"/>
                <a:gd name="f563" fmla="*/ f461 1 f297"/>
                <a:gd name="f564" fmla="*/ f462 1 f296"/>
                <a:gd name="f565" fmla="*/ f463 1 f297"/>
                <a:gd name="f566" fmla="*/ f464 1 f296"/>
                <a:gd name="f567" fmla="*/ f465 1 f297"/>
                <a:gd name="f568" fmla="*/ f466 1 f296"/>
                <a:gd name="f569" fmla="*/ f467 1 f297"/>
                <a:gd name="f570" fmla="*/ f468 1 f296"/>
                <a:gd name="f571" fmla="*/ f469 1 f297"/>
                <a:gd name="f572" fmla="*/ f470 1 f296"/>
                <a:gd name="f573" fmla="*/ f471 1 f297"/>
                <a:gd name="f574" fmla="*/ f472 1 f296"/>
                <a:gd name="f575" fmla="*/ f473 1 f297"/>
                <a:gd name="f576" fmla="*/ f474 1 f296"/>
                <a:gd name="f577" fmla="*/ f475 1 f297"/>
                <a:gd name="f578" fmla="*/ f476 1 f296"/>
                <a:gd name="f579" fmla="*/ f477 1 f297"/>
                <a:gd name="f580" fmla="*/ f478 1 f296"/>
                <a:gd name="f581" fmla="*/ f479 1 f297"/>
                <a:gd name="f582" fmla="*/ f480 1 f296"/>
                <a:gd name="f583" fmla="*/ f481 1 f297"/>
                <a:gd name="f584" fmla="*/ f482 1 f296"/>
                <a:gd name="f585" fmla="*/ f483 1 f297"/>
                <a:gd name="f586" fmla="*/ f484 1 f296"/>
                <a:gd name="f587" fmla="*/ f485 1 f297"/>
                <a:gd name="f588" fmla="*/ f486 1 f296"/>
                <a:gd name="f589" fmla="*/ f487 1 f297"/>
                <a:gd name="f590" fmla="*/ f488 1 f296"/>
                <a:gd name="f591" fmla="*/ f489 1 f297"/>
                <a:gd name="f592" fmla="*/ f490 1 f296"/>
                <a:gd name="f593" fmla="*/ f491 1 f297"/>
                <a:gd name="f594" fmla="*/ f492 1 f296"/>
                <a:gd name="f595" fmla="*/ f493 f291 1"/>
                <a:gd name="f596" fmla="*/ f494 f291 1"/>
                <a:gd name="f597" fmla="*/ f496 f292 1"/>
                <a:gd name="f598" fmla="*/ f495 f292 1"/>
                <a:gd name="f599" fmla="*/ f498 f291 1"/>
                <a:gd name="f600" fmla="*/ f499 f292 1"/>
                <a:gd name="f601" fmla="*/ f500 f291 1"/>
                <a:gd name="f602" fmla="*/ f501 f292 1"/>
                <a:gd name="f603" fmla="*/ f502 f291 1"/>
                <a:gd name="f604" fmla="*/ f503 f292 1"/>
                <a:gd name="f605" fmla="*/ f504 f291 1"/>
                <a:gd name="f606" fmla="*/ f505 f292 1"/>
                <a:gd name="f607" fmla="*/ f506 f291 1"/>
                <a:gd name="f608" fmla="*/ f507 f292 1"/>
                <a:gd name="f609" fmla="*/ f508 f291 1"/>
                <a:gd name="f610" fmla="*/ f509 f292 1"/>
                <a:gd name="f611" fmla="*/ f510 f291 1"/>
                <a:gd name="f612" fmla="*/ f511 f292 1"/>
                <a:gd name="f613" fmla="*/ f512 f291 1"/>
                <a:gd name="f614" fmla="*/ f513 f292 1"/>
                <a:gd name="f615" fmla="*/ f514 f291 1"/>
                <a:gd name="f616" fmla="*/ f515 f292 1"/>
                <a:gd name="f617" fmla="*/ f516 f291 1"/>
                <a:gd name="f618" fmla="*/ f517 f292 1"/>
                <a:gd name="f619" fmla="*/ f518 f291 1"/>
                <a:gd name="f620" fmla="*/ f519 f292 1"/>
                <a:gd name="f621" fmla="*/ f520 f291 1"/>
                <a:gd name="f622" fmla="*/ f521 f292 1"/>
                <a:gd name="f623" fmla="*/ f522 f291 1"/>
                <a:gd name="f624" fmla="*/ f523 f292 1"/>
                <a:gd name="f625" fmla="*/ f524 f291 1"/>
                <a:gd name="f626" fmla="*/ f525 f292 1"/>
                <a:gd name="f627" fmla="*/ f526 f291 1"/>
                <a:gd name="f628" fmla="*/ f527 f292 1"/>
                <a:gd name="f629" fmla="*/ f528 f291 1"/>
                <a:gd name="f630" fmla="*/ f529 f292 1"/>
                <a:gd name="f631" fmla="*/ f530 f291 1"/>
                <a:gd name="f632" fmla="*/ f531 f292 1"/>
                <a:gd name="f633" fmla="*/ f532 f291 1"/>
                <a:gd name="f634" fmla="*/ f533 f292 1"/>
                <a:gd name="f635" fmla="*/ f534 f291 1"/>
                <a:gd name="f636" fmla="*/ f535 f292 1"/>
                <a:gd name="f637" fmla="*/ f536 f291 1"/>
                <a:gd name="f638" fmla="*/ f537 f292 1"/>
                <a:gd name="f639" fmla="*/ f538 f291 1"/>
                <a:gd name="f640" fmla="*/ f539 f292 1"/>
                <a:gd name="f641" fmla="*/ f540 f291 1"/>
                <a:gd name="f642" fmla="*/ f541 f292 1"/>
                <a:gd name="f643" fmla="*/ f542 f291 1"/>
                <a:gd name="f644" fmla="*/ f543 f292 1"/>
                <a:gd name="f645" fmla="*/ f544 f291 1"/>
                <a:gd name="f646" fmla="*/ f545 f292 1"/>
                <a:gd name="f647" fmla="*/ f546 f291 1"/>
                <a:gd name="f648" fmla="*/ f547 f292 1"/>
                <a:gd name="f649" fmla="*/ f548 f291 1"/>
                <a:gd name="f650" fmla="*/ f549 f292 1"/>
                <a:gd name="f651" fmla="*/ f550 f291 1"/>
                <a:gd name="f652" fmla="*/ f551 f292 1"/>
                <a:gd name="f653" fmla="*/ f552 f291 1"/>
                <a:gd name="f654" fmla="*/ f553 f292 1"/>
                <a:gd name="f655" fmla="*/ f554 f291 1"/>
                <a:gd name="f656" fmla="*/ f555 f292 1"/>
                <a:gd name="f657" fmla="*/ f556 f291 1"/>
                <a:gd name="f658" fmla="*/ f557 f292 1"/>
                <a:gd name="f659" fmla="*/ f558 f291 1"/>
                <a:gd name="f660" fmla="*/ f559 f292 1"/>
                <a:gd name="f661" fmla="*/ f560 f291 1"/>
                <a:gd name="f662" fmla="*/ f561 f292 1"/>
                <a:gd name="f663" fmla="*/ f562 f291 1"/>
                <a:gd name="f664" fmla="*/ f563 f292 1"/>
                <a:gd name="f665" fmla="*/ f564 f291 1"/>
                <a:gd name="f666" fmla="*/ f565 f292 1"/>
                <a:gd name="f667" fmla="*/ f566 f291 1"/>
                <a:gd name="f668" fmla="*/ f567 f292 1"/>
                <a:gd name="f669" fmla="*/ f568 f291 1"/>
                <a:gd name="f670" fmla="*/ f569 f292 1"/>
                <a:gd name="f671" fmla="*/ f570 f291 1"/>
                <a:gd name="f672" fmla="*/ f571 f292 1"/>
                <a:gd name="f673" fmla="*/ f572 f291 1"/>
                <a:gd name="f674" fmla="*/ f573 f292 1"/>
                <a:gd name="f675" fmla="*/ f574 f291 1"/>
                <a:gd name="f676" fmla="*/ f575 f292 1"/>
                <a:gd name="f677" fmla="*/ f576 f291 1"/>
                <a:gd name="f678" fmla="*/ f577 f292 1"/>
                <a:gd name="f679" fmla="*/ f578 f291 1"/>
                <a:gd name="f680" fmla="*/ f579 f292 1"/>
                <a:gd name="f681" fmla="*/ f580 f291 1"/>
                <a:gd name="f682" fmla="*/ f581 f292 1"/>
                <a:gd name="f683" fmla="*/ f582 f291 1"/>
                <a:gd name="f684" fmla="*/ f583 f292 1"/>
                <a:gd name="f685" fmla="*/ f584 f291 1"/>
                <a:gd name="f686" fmla="*/ f585 f292 1"/>
                <a:gd name="f687" fmla="*/ f586 f291 1"/>
                <a:gd name="f688" fmla="*/ f587 f292 1"/>
                <a:gd name="f689" fmla="*/ f588 f291 1"/>
                <a:gd name="f690" fmla="*/ f589 f292 1"/>
                <a:gd name="f691" fmla="*/ f590 f291 1"/>
                <a:gd name="f692" fmla="*/ f591 f292 1"/>
                <a:gd name="f693" fmla="*/ f592 f291 1"/>
                <a:gd name="f694" fmla="*/ f593 f292 1"/>
                <a:gd name="f695" fmla="*/ f594 f291 1"/>
              </a:gdLst>
              <a:ahLst/>
              <a:cxnLst>
                <a:cxn ang="3cd4">
                  <a:pos x="hc" y="t"/>
                </a:cxn>
                <a:cxn ang="0">
                  <a:pos x="r" y="vc"/>
                </a:cxn>
                <a:cxn ang="cd4">
                  <a:pos x="hc" y="b"/>
                </a:cxn>
                <a:cxn ang="cd2">
                  <a:pos x="l" y="vc"/>
                </a:cxn>
                <a:cxn ang="f497">
                  <a:pos x="f599" y="f600"/>
                </a:cxn>
                <a:cxn ang="f497">
                  <a:pos x="f601" y="f602"/>
                </a:cxn>
                <a:cxn ang="f497">
                  <a:pos x="f603" y="f604"/>
                </a:cxn>
                <a:cxn ang="f497">
                  <a:pos x="f605" y="f606"/>
                </a:cxn>
                <a:cxn ang="f497">
                  <a:pos x="f607" y="f608"/>
                </a:cxn>
                <a:cxn ang="f497">
                  <a:pos x="f609" y="f610"/>
                </a:cxn>
                <a:cxn ang="f497">
                  <a:pos x="f611" y="f612"/>
                </a:cxn>
                <a:cxn ang="f497">
                  <a:pos x="f613" y="f614"/>
                </a:cxn>
                <a:cxn ang="f497">
                  <a:pos x="f615" y="f616"/>
                </a:cxn>
                <a:cxn ang="f497">
                  <a:pos x="f617" y="f618"/>
                </a:cxn>
                <a:cxn ang="f497">
                  <a:pos x="f619" y="f620"/>
                </a:cxn>
                <a:cxn ang="f497">
                  <a:pos x="f621" y="f622"/>
                </a:cxn>
                <a:cxn ang="f497">
                  <a:pos x="f623" y="f624"/>
                </a:cxn>
                <a:cxn ang="f497">
                  <a:pos x="f625" y="f626"/>
                </a:cxn>
                <a:cxn ang="f497">
                  <a:pos x="f627" y="f628"/>
                </a:cxn>
                <a:cxn ang="f497">
                  <a:pos x="f629" y="f630"/>
                </a:cxn>
                <a:cxn ang="f497">
                  <a:pos x="f631" y="f632"/>
                </a:cxn>
                <a:cxn ang="f497">
                  <a:pos x="f633" y="f634"/>
                </a:cxn>
                <a:cxn ang="f497">
                  <a:pos x="f635" y="f636"/>
                </a:cxn>
                <a:cxn ang="f497">
                  <a:pos x="f637" y="f638"/>
                </a:cxn>
                <a:cxn ang="f497">
                  <a:pos x="f639" y="f640"/>
                </a:cxn>
                <a:cxn ang="f497">
                  <a:pos x="f641" y="f642"/>
                </a:cxn>
                <a:cxn ang="f497">
                  <a:pos x="f643" y="f644"/>
                </a:cxn>
                <a:cxn ang="f497">
                  <a:pos x="f645" y="f646"/>
                </a:cxn>
                <a:cxn ang="f497">
                  <a:pos x="f647" y="f648"/>
                </a:cxn>
                <a:cxn ang="f497">
                  <a:pos x="f649" y="f650"/>
                </a:cxn>
                <a:cxn ang="f497">
                  <a:pos x="f651" y="f652"/>
                </a:cxn>
                <a:cxn ang="f497">
                  <a:pos x="f653" y="f654"/>
                </a:cxn>
                <a:cxn ang="f497">
                  <a:pos x="f655" y="f656"/>
                </a:cxn>
                <a:cxn ang="f497">
                  <a:pos x="f657" y="f658"/>
                </a:cxn>
                <a:cxn ang="f497">
                  <a:pos x="f659" y="f660"/>
                </a:cxn>
                <a:cxn ang="f497">
                  <a:pos x="f661" y="f662"/>
                </a:cxn>
                <a:cxn ang="f497">
                  <a:pos x="f663" y="f664"/>
                </a:cxn>
                <a:cxn ang="f497">
                  <a:pos x="f665" y="f666"/>
                </a:cxn>
                <a:cxn ang="f497">
                  <a:pos x="f667" y="f668"/>
                </a:cxn>
                <a:cxn ang="f497">
                  <a:pos x="f669" y="f670"/>
                </a:cxn>
                <a:cxn ang="f497">
                  <a:pos x="f671" y="f672"/>
                </a:cxn>
                <a:cxn ang="f497">
                  <a:pos x="f673" y="f674"/>
                </a:cxn>
                <a:cxn ang="f497">
                  <a:pos x="f675" y="f676"/>
                </a:cxn>
                <a:cxn ang="f497">
                  <a:pos x="f677" y="f678"/>
                </a:cxn>
                <a:cxn ang="f497">
                  <a:pos x="f679" y="f680"/>
                </a:cxn>
                <a:cxn ang="f497">
                  <a:pos x="f681" y="f682"/>
                </a:cxn>
                <a:cxn ang="f497">
                  <a:pos x="f683" y="f684"/>
                </a:cxn>
                <a:cxn ang="f497">
                  <a:pos x="f685" y="f686"/>
                </a:cxn>
                <a:cxn ang="f497">
                  <a:pos x="f687" y="f688"/>
                </a:cxn>
                <a:cxn ang="f497">
                  <a:pos x="f689" y="f690"/>
                </a:cxn>
                <a:cxn ang="f497">
                  <a:pos x="f691" y="f692"/>
                </a:cxn>
                <a:cxn ang="f497">
                  <a:pos x="f693" y="f694"/>
                </a:cxn>
                <a:cxn ang="f497">
                  <a:pos x="f695" y="f684"/>
                </a:cxn>
              </a:cxnLst>
              <a:rect l="f595" t="f598" r="f596" b="f597"/>
              <a:pathLst>
                <a:path w="1690509" h="4693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5"/>
                    <a:pt x="f85" y="f5"/>
                  </a:cubicBezTo>
                  <a:cubicBezTo>
                    <a:pt x="f86" y="f5"/>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15"/>
                    <a:pt x="f122" y="f123"/>
                    <a:pt x="f124" y="f125"/>
                  </a:cubicBezTo>
                  <a:cubicBezTo>
                    <a:pt x="f126" y="f127"/>
                    <a:pt x="f128" y="f129"/>
                    <a:pt x="f5" y="f130"/>
                  </a:cubicBezTo>
                  <a:cubicBezTo>
                    <a:pt x="f131" y="f132"/>
                    <a:pt x="f133" y="f134"/>
                    <a:pt x="f135" y="f136"/>
                  </a:cubicBezTo>
                  <a:cubicBezTo>
                    <a:pt x="f137" y="f138"/>
                    <a:pt x="f139"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2"/>
                  </a:cubicBezTo>
                  <a:cubicBezTo>
                    <a:pt x="f184" y="f182"/>
                    <a:pt x="f185" y="f186"/>
                    <a:pt x="f187" y="f188"/>
                  </a:cubicBezTo>
                  <a:cubicBezTo>
                    <a:pt x="f189" y="f190"/>
                    <a:pt x="f191" y="f192"/>
                    <a:pt x="f193" y="f194"/>
                  </a:cubicBezTo>
                  <a:cubicBezTo>
                    <a:pt x="f195" y="f196"/>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54"/>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39" name="Freeform: Shape 517">
              <a:extLst>
                <a:ext uri="{FF2B5EF4-FFF2-40B4-BE49-F238E27FC236}">
                  <a16:creationId xmlns:a16="http://schemas.microsoft.com/office/drawing/2014/main" id="{6BE787C5-4DBB-AD7E-621E-B553AB3E752B}"/>
                </a:ext>
              </a:extLst>
            </p:cNvPr>
            <p:cNvSpPr/>
            <p:nvPr/>
          </p:nvSpPr>
          <p:spPr>
            <a:xfrm>
              <a:off x="6328973" y="4980791"/>
              <a:ext cx="142737" cy="220333"/>
            </a:xfrm>
            <a:custGeom>
              <a:avLst/>
              <a:gdLst>
                <a:gd name="f0" fmla="val 10800000"/>
                <a:gd name="f1" fmla="val 5400000"/>
                <a:gd name="f2" fmla="val 180"/>
                <a:gd name="f3" fmla="val w"/>
                <a:gd name="f4" fmla="val h"/>
                <a:gd name="f5" fmla="val 0"/>
                <a:gd name="f6" fmla="val 92984"/>
                <a:gd name="f7" fmla="val 143529"/>
                <a:gd name="f8" fmla="val 5708"/>
                <a:gd name="f9" fmla="val 30360"/>
                <a:gd name="f10" fmla="val 48312"/>
                <a:gd name="f11" fmla="val 57660"/>
                <a:gd name="f12" fmla="val 93067"/>
                <a:gd name="f13" fmla="val 81816"/>
                <a:gd name="f14" fmla="val 139725"/>
                <a:gd name="f15" fmla="val 85539"/>
                <a:gd name="f16" fmla="val 140965"/>
                <a:gd name="f17" fmla="val 89261"/>
                <a:gd name="f18" fmla="val 142289"/>
                <a:gd name="f19" fmla="val 143530"/>
                <a:gd name="f20" fmla="val 67587"/>
                <a:gd name="f21" fmla="val 93480"/>
                <a:gd name="f22" fmla="val 38550"/>
                <a:gd name="f23" fmla="val 45499"/>
                <a:gd name="f24" fmla="val 5956"/>
                <a:gd name="f25" fmla="val 3971"/>
                <a:gd name="f26" fmla="val 1903"/>
                <a:gd name="f27" fmla="val 2068"/>
                <a:gd name="f28" fmla="val 3805"/>
                <a:gd name="f29" fmla="val 83"/>
                <a:gd name="f30" fmla="val 5791"/>
                <a:gd name="f31" fmla="+- 0 0 -90"/>
                <a:gd name="f32" fmla="*/ f3 1 92984"/>
                <a:gd name="f33" fmla="*/ f4 1 143529"/>
                <a:gd name="f34" fmla="+- f7 0 f5"/>
                <a:gd name="f35" fmla="+- f6 0 f5"/>
                <a:gd name="f36" fmla="*/ f31 f0 1"/>
                <a:gd name="f37" fmla="*/ f35 1 92984"/>
                <a:gd name="f38" fmla="*/ f34 1 143529"/>
                <a:gd name="f39" fmla="*/ 0 f35 1"/>
                <a:gd name="f40" fmla="*/ 5708 f34 1"/>
                <a:gd name="f41" fmla="*/ 81816 f35 1"/>
                <a:gd name="f42" fmla="*/ 139725 f34 1"/>
                <a:gd name="f43" fmla="*/ 92984 f35 1"/>
                <a:gd name="f44" fmla="*/ 143530 f34 1"/>
                <a:gd name="f45" fmla="*/ 5956 f35 1"/>
                <a:gd name="f46" fmla="*/ 0 f34 1"/>
                <a:gd name="f47" fmla="*/ 83 f35 1"/>
                <a:gd name="f48" fmla="*/ 5791 f34 1"/>
                <a:gd name="f49" fmla="*/ f36 1 f2"/>
                <a:gd name="f50" fmla="*/ f39 1 92984"/>
                <a:gd name="f51" fmla="*/ f40 1 143529"/>
                <a:gd name="f52" fmla="*/ f41 1 92984"/>
                <a:gd name="f53" fmla="*/ f42 1 143529"/>
                <a:gd name="f54" fmla="*/ f43 1 92984"/>
                <a:gd name="f55" fmla="*/ f44 1 143529"/>
                <a:gd name="f56" fmla="*/ f45 1 92984"/>
                <a:gd name="f57" fmla="*/ f46 1 143529"/>
                <a:gd name="f58" fmla="*/ f47 1 92984"/>
                <a:gd name="f59" fmla="*/ f48 1 143529"/>
                <a:gd name="f60" fmla="*/ f5 1 f37"/>
                <a:gd name="f61" fmla="*/ f6 1 f37"/>
                <a:gd name="f62" fmla="*/ f5 1 f38"/>
                <a:gd name="f63" fmla="*/ f7 1 f38"/>
                <a:gd name="f64" fmla="+- f49 0 f1"/>
                <a:gd name="f65" fmla="*/ f50 1 f37"/>
                <a:gd name="f66" fmla="*/ f51 1 f38"/>
                <a:gd name="f67" fmla="*/ f52 1 f37"/>
                <a:gd name="f68" fmla="*/ f53 1 f38"/>
                <a:gd name="f69" fmla="*/ f54 1 f37"/>
                <a:gd name="f70" fmla="*/ f55 1 f38"/>
                <a:gd name="f71" fmla="*/ f56 1 f37"/>
                <a:gd name="f72" fmla="*/ f57 1 f38"/>
                <a:gd name="f73" fmla="*/ f58 1 f37"/>
                <a:gd name="f74" fmla="*/ f59 1 f38"/>
                <a:gd name="f75" fmla="*/ f60 f32 1"/>
                <a:gd name="f76" fmla="*/ f61 f32 1"/>
                <a:gd name="f77" fmla="*/ f63 f33 1"/>
                <a:gd name="f78" fmla="*/ f62 f33 1"/>
                <a:gd name="f79" fmla="*/ f65 f32 1"/>
                <a:gd name="f80" fmla="*/ f66 f33 1"/>
                <a:gd name="f81" fmla="*/ f67 f32 1"/>
                <a:gd name="f82" fmla="*/ f68 f33 1"/>
                <a:gd name="f83" fmla="*/ f69 f32 1"/>
                <a:gd name="f84" fmla="*/ f70 f33 1"/>
                <a:gd name="f85" fmla="*/ f71 f32 1"/>
                <a:gd name="f86" fmla="*/ f72 f33 1"/>
                <a:gd name="f87" fmla="*/ f73 f32 1"/>
                <a:gd name="f88" fmla="*/ f74 f33 1"/>
              </a:gdLst>
              <a:ahLst/>
              <a:cxnLst>
                <a:cxn ang="3cd4">
                  <a:pos x="hc" y="t"/>
                </a:cxn>
                <a:cxn ang="0">
                  <a:pos x="r" y="vc"/>
                </a:cxn>
                <a:cxn ang="cd4">
                  <a:pos x="hc" y="b"/>
                </a:cxn>
                <a:cxn ang="cd2">
                  <a:pos x="l" y="vc"/>
                </a:cxn>
                <a:cxn ang="f64">
                  <a:pos x="f79" y="f80"/>
                </a:cxn>
                <a:cxn ang="f64">
                  <a:pos x="f81" y="f82"/>
                </a:cxn>
                <a:cxn ang="f64">
                  <a:pos x="f83" y="f84"/>
                </a:cxn>
                <a:cxn ang="f64">
                  <a:pos x="f85" y="f86"/>
                </a:cxn>
                <a:cxn ang="f64">
                  <a:pos x="f87" y="f88"/>
                </a:cxn>
              </a:cxnLst>
              <a:rect l="f75" t="f78" r="f76" b="f77"/>
              <a:pathLst>
                <a:path w="92984" h="143529">
                  <a:moveTo>
                    <a:pt x="f5" y="f8"/>
                  </a:moveTo>
                  <a:cubicBezTo>
                    <a:pt x="f9" y="f10"/>
                    <a:pt x="f11" y="f12"/>
                    <a:pt x="f13" y="f14"/>
                  </a:cubicBezTo>
                  <a:cubicBezTo>
                    <a:pt x="f15" y="f16"/>
                    <a:pt x="f17" y="f18"/>
                    <a:pt x="f6" y="f19"/>
                  </a:cubicBezTo>
                  <a:cubicBezTo>
                    <a:pt x="f20" y="f21"/>
                    <a:pt x="f22" y="f23"/>
                    <a:pt x="f24" y="f5"/>
                  </a:cubicBezTo>
                  <a:cubicBezTo>
                    <a:pt x="f25" y="f26"/>
                    <a:pt x="f27" y="f28"/>
                    <a:pt x="f29"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0" name="Freeform: Shape 518">
              <a:extLst>
                <a:ext uri="{FF2B5EF4-FFF2-40B4-BE49-F238E27FC236}">
                  <a16:creationId xmlns:a16="http://schemas.microsoft.com/office/drawing/2014/main" id="{B234C473-16D9-1FB7-9D5F-9B365B4ACE19}"/>
                </a:ext>
              </a:extLst>
            </p:cNvPr>
            <p:cNvSpPr/>
            <p:nvPr/>
          </p:nvSpPr>
          <p:spPr>
            <a:xfrm>
              <a:off x="3213969" y="4804138"/>
              <a:ext cx="474701" cy="2053349"/>
            </a:xfrm>
            <a:custGeom>
              <a:avLst/>
              <a:gdLst>
                <a:gd name="f0" fmla="val 10800000"/>
                <a:gd name="f1" fmla="val 5400000"/>
                <a:gd name="f2" fmla="val 180"/>
                <a:gd name="f3" fmla="val w"/>
                <a:gd name="f4" fmla="val h"/>
                <a:gd name="f5" fmla="val 0"/>
                <a:gd name="f6" fmla="val 309230"/>
                <a:gd name="f7" fmla="val 1337599"/>
                <a:gd name="f8" fmla="val 36234"/>
                <a:gd name="f9" fmla="val 1015712"/>
                <a:gd name="f10" fmla="val 35573"/>
                <a:gd name="f11" fmla="val 1012982"/>
                <a:gd name="f12" fmla="val 35076"/>
                <a:gd name="f13" fmla="val 1010170"/>
                <a:gd name="f14" fmla="val 34414"/>
                <a:gd name="f15" fmla="val 1007440"/>
                <a:gd name="f16" fmla="val 17621"/>
                <a:gd name="f17" fmla="val 931331"/>
                <a:gd name="f18" fmla="val 8852"/>
                <a:gd name="f19" fmla="val 853404"/>
                <a:gd name="f20" fmla="val 8273"/>
                <a:gd name="f21" fmla="val 774152"/>
                <a:gd name="f22" fmla="val 771504"/>
                <a:gd name="f23" fmla="val 8190"/>
                <a:gd name="f24" fmla="val 768774"/>
                <a:gd name="f25" fmla="val 766128"/>
                <a:gd name="f26" fmla="val 765631"/>
                <a:gd name="f27" fmla="val 765135"/>
                <a:gd name="f28" fmla="val 764638"/>
                <a:gd name="f29" fmla="val 8355"/>
                <a:gd name="f30" fmla="val 614821"/>
                <a:gd name="f31" fmla="val 37806"/>
                <a:gd name="f32" fmla="val 469554"/>
                <a:gd name="f33" fmla="val 95631"/>
                <a:gd name="f34" fmla="val 332725"/>
                <a:gd name="f35" fmla="val 116561"/>
                <a:gd name="f36" fmla="val 283172"/>
                <a:gd name="f37" fmla="val 140966"/>
                <a:gd name="f38" fmla="val 235439"/>
                <a:gd name="f39" fmla="val 168596"/>
                <a:gd name="f40" fmla="val 189857"/>
                <a:gd name="f41" fmla="val 170499"/>
                <a:gd name="f42" fmla="val 186796"/>
                <a:gd name="f43" fmla="val 172402"/>
                <a:gd name="f44" fmla="val 183735"/>
                <a:gd name="f45" fmla="val 174304"/>
                <a:gd name="f46" fmla="val 180674"/>
                <a:gd name="f47" fmla="val 213186"/>
                <a:gd name="f48" fmla="val 117885"/>
                <a:gd name="f49" fmla="val 258271"/>
                <a:gd name="f50" fmla="val 59067"/>
                <a:gd name="f51" fmla="val 309231"/>
                <a:gd name="f52" fmla="val 4715"/>
                <a:gd name="f53" fmla="val 306997"/>
                <a:gd name="f54" fmla="val 3144"/>
                <a:gd name="f55" fmla="val 304681"/>
                <a:gd name="f56" fmla="val 1572"/>
                <a:gd name="f57" fmla="val 302447"/>
                <a:gd name="f58" fmla="val 249750"/>
                <a:gd name="f59" fmla="val 56254"/>
                <a:gd name="f60" fmla="val 203341"/>
                <a:gd name="f61" fmla="val 117223"/>
                <a:gd name="f62" fmla="val 163550"/>
                <a:gd name="f63" fmla="val 182329"/>
                <a:gd name="f64" fmla="val 161730"/>
                <a:gd name="f65" fmla="val 185390"/>
                <a:gd name="f66" fmla="val 159910"/>
                <a:gd name="f67" fmla="val 188450"/>
                <a:gd name="f68" fmla="val 158090"/>
                <a:gd name="f69" fmla="val 191511"/>
                <a:gd name="f70" fmla="val 131700"/>
                <a:gd name="f71" fmla="val 235687"/>
                <a:gd name="f72" fmla="val 108289"/>
                <a:gd name="f73" fmla="val 281683"/>
                <a:gd name="f74" fmla="val 88104"/>
                <a:gd name="f75" fmla="val 329499"/>
                <a:gd name="f76" fmla="val 30444"/>
                <a:gd name="f77" fmla="val 465914"/>
                <a:gd name="f78" fmla="val 828"/>
                <a:gd name="f79" fmla="val 610602"/>
                <a:gd name="f80" fmla="val 759840"/>
                <a:gd name="f81" fmla="val 761908"/>
                <a:gd name="f82" fmla="val 763977"/>
                <a:gd name="f83" fmla="val 766045"/>
                <a:gd name="f84" fmla="val 767120"/>
                <a:gd name="f85" fmla="val 768196"/>
                <a:gd name="f86" fmla="val 769271"/>
                <a:gd name="f87" fmla="val 248"/>
                <a:gd name="f88" fmla="val 849929"/>
                <a:gd name="f89" fmla="val 8935"/>
                <a:gd name="f90" fmla="val 929346"/>
                <a:gd name="f91" fmla="val 25893"/>
                <a:gd name="f92" fmla="val 1006778"/>
                <a:gd name="f93" fmla="val 26472"/>
                <a:gd name="f94" fmla="val 1009508"/>
                <a:gd name="f95" fmla="val 27052"/>
                <a:gd name="f96" fmla="val 1012320"/>
                <a:gd name="f97" fmla="val 27714"/>
                <a:gd name="f98" fmla="val 1015050"/>
                <a:gd name="f99" fmla="val 42191"/>
                <a:gd name="f100" fmla="val 1078998"/>
                <a:gd name="f101" fmla="val 62376"/>
                <a:gd name="f102" fmla="val 1141621"/>
                <a:gd name="f103" fmla="val 88186"/>
                <a:gd name="f104" fmla="val 1202590"/>
                <a:gd name="f105" fmla="val 107958"/>
                <a:gd name="f106" fmla="val 1249331"/>
                <a:gd name="f107" fmla="val 130790"/>
                <a:gd name="f108" fmla="val 1294334"/>
                <a:gd name="f109" fmla="val 156435"/>
                <a:gd name="f110" fmla="val 1337600"/>
                <a:gd name="f111" fmla="val 165866"/>
                <a:gd name="f112" fmla="val 139394"/>
                <a:gd name="f113" fmla="val 1293424"/>
                <a:gd name="f114" fmla="val 115982"/>
                <a:gd name="f115" fmla="val 1247346"/>
                <a:gd name="f116" fmla="val 95714"/>
                <a:gd name="f117" fmla="val 1199447"/>
                <a:gd name="f118" fmla="val 70400"/>
                <a:gd name="f119" fmla="val 1139636"/>
                <a:gd name="f120" fmla="val 50629"/>
                <a:gd name="f121" fmla="val 1078253"/>
                <a:gd name="f122" fmla="val 1015629"/>
                <a:gd name="f123" fmla="+- 0 0 -90"/>
                <a:gd name="f124" fmla="*/ f3 1 309230"/>
                <a:gd name="f125" fmla="*/ f4 1 1337599"/>
                <a:gd name="f126" fmla="+- f7 0 f5"/>
                <a:gd name="f127" fmla="+- f6 0 f5"/>
                <a:gd name="f128" fmla="*/ f123 f0 1"/>
                <a:gd name="f129" fmla="*/ f127 1 309230"/>
                <a:gd name="f130" fmla="*/ f126 1 1337599"/>
                <a:gd name="f131" fmla="*/ 36234 f127 1"/>
                <a:gd name="f132" fmla="*/ 1015712 f126 1"/>
                <a:gd name="f133" fmla="*/ 34414 f127 1"/>
                <a:gd name="f134" fmla="*/ 1007440 f126 1"/>
                <a:gd name="f135" fmla="*/ 8273 f127 1"/>
                <a:gd name="f136" fmla="*/ 774152 f126 1"/>
                <a:gd name="f137" fmla="*/ 8190 f127 1"/>
                <a:gd name="f138" fmla="*/ 766128 f126 1"/>
                <a:gd name="f139" fmla="*/ 764638 f126 1"/>
                <a:gd name="f140" fmla="*/ 95631 f127 1"/>
                <a:gd name="f141" fmla="*/ 332725 f126 1"/>
                <a:gd name="f142" fmla="*/ 168596 f127 1"/>
                <a:gd name="f143" fmla="*/ 189857 f126 1"/>
                <a:gd name="f144" fmla="*/ 174304 f127 1"/>
                <a:gd name="f145" fmla="*/ 180674 f126 1"/>
                <a:gd name="f146" fmla="*/ 309231 f127 1"/>
                <a:gd name="f147" fmla="*/ 4715 f126 1"/>
                <a:gd name="f148" fmla="*/ 302447 f127 1"/>
                <a:gd name="f149" fmla="*/ 0 f126 1"/>
                <a:gd name="f150" fmla="*/ 163550 f127 1"/>
                <a:gd name="f151" fmla="*/ 182329 f126 1"/>
                <a:gd name="f152" fmla="*/ 158090 f127 1"/>
                <a:gd name="f153" fmla="*/ 191511 f126 1"/>
                <a:gd name="f154" fmla="*/ 88104 f127 1"/>
                <a:gd name="f155" fmla="*/ 329499 f126 1"/>
                <a:gd name="f156" fmla="*/ 0 f127 1"/>
                <a:gd name="f157" fmla="*/ 759840 f126 1"/>
                <a:gd name="f158" fmla="*/ 766045 f126 1"/>
                <a:gd name="f159" fmla="*/ 769271 f126 1"/>
                <a:gd name="f160" fmla="*/ 25893 f127 1"/>
                <a:gd name="f161" fmla="*/ 1006778 f126 1"/>
                <a:gd name="f162" fmla="*/ 27714 f127 1"/>
                <a:gd name="f163" fmla="*/ 1015050 f126 1"/>
                <a:gd name="f164" fmla="*/ 88186 f127 1"/>
                <a:gd name="f165" fmla="*/ 1202590 f126 1"/>
                <a:gd name="f166" fmla="*/ 156435 f127 1"/>
                <a:gd name="f167" fmla="*/ 1337600 f126 1"/>
                <a:gd name="f168" fmla="*/ 165866 f127 1"/>
                <a:gd name="f169" fmla="*/ 95714 f127 1"/>
                <a:gd name="f170" fmla="*/ 1199447 f126 1"/>
                <a:gd name="f171" fmla="*/ 1015629 f126 1"/>
                <a:gd name="f172" fmla="*/ f128 1 f2"/>
                <a:gd name="f173" fmla="*/ f131 1 309230"/>
                <a:gd name="f174" fmla="*/ f132 1 1337599"/>
                <a:gd name="f175" fmla="*/ f133 1 309230"/>
                <a:gd name="f176" fmla="*/ f134 1 1337599"/>
                <a:gd name="f177" fmla="*/ f135 1 309230"/>
                <a:gd name="f178" fmla="*/ f136 1 1337599"/>
                <a:gd name="f179" fmla="*/ f137 1 309230"/>
                <a:gd name="f180" fmla="*/ f138 1 1337599"/>
                <a:gd name="f181" fmla="*/ f139 1 1337599"/>
                <a:gd name="f182" fmla="*/ f140 1 309230"/>
                <a:gd name="f183" fmla="*/ f141 1 1337599"/>
                <a:gd name="f184" fmla="*/ f142 1 309230"/>
                <a:gd name="f185" fmla="*/ f143 1 1337599"/>
                <a:gd name="f186" fmla="*/ f144 1 309230"/>
                <a:gd name="f187" fmla="*/ f145 1 1337599"/>
                <a:gd name="f188" fmla="*/ f146 1 309230"/>
                <a:gd name="f189" fmla="*/ f147 1 1337599"/>
                <a:gd name="f190" fmla="*/ f148 1 309230"/>
                <a:gd name="f191" fmla="*/ f149 1 1337599"/>
                <a:gd name="f192" fmla="*/ f150 1 309230"/>
                <a:gd name="f193" fmla="*/ f151 1 1337599"/>
                <a:gd name="f194" fmla="*/ f152 1 309230"/>
                <a:gd name="f195" fmla="*/ f153 1 1337599"/>
                <a:gd name="f196" fmla="*/ f154 1 309230"/>
                <a:gd name="f197" fmla="*/ f155 1 1337599"/>
                <a:gd name="f198" fmla="*/ f156 1 309230"/>
                <a:gd name="f199" fmla="*/ f157 1 1337599"/>
                <a:gd name="f200" fmla="*/ f158 1 1337599"/>
                <a:gd name="f201" fmla="*/ f159 1 1337599"/>
                <a:gd name="f202" fmla="*/ f160 1 309230"/>
                <a:gd name="f203" fmla="*/ f161 1 1337599"/>
                <a:gd name="f204" fmla="*/ f162 1 309230"/>
                <a:gd name="f205" fmla="*/ f163 1 1337599"/>
                <a:gd name="f206" fmla="*/ f164 1 309230"/>
                <a:gd name="f207" fmla="*/ f165 1 1337599"/>
                <a:gd name="f208" fmla="*/ f166 1 309230"/>
                <a:gd name="f209" fmla="*/ f167 1 1337599"/>
                <a:gd name="f210" fmla="*/ f168 1 309230"/>
                <a:gd name="f211" fmla="*/ f169 1 309230"/>
                <a:gd name="f212" fmla="*/ f170 1 1337599"/>
                <a:gd name="f213" fmla="*/ f171 1 1337599"/>
                <a:gd name="f214" fmla="*/ f5 1 f129"/>
                <a:gd name="f215" fmla="*/ f6 1 f129"/>
                <a:gd name="f216" fmla="*/ f5 1 f130"/>
                <a:gd name="f217" fmla="*/ f7 1 f130"/>
                <a:gd name="f218" fmla="+- f172 0 f1"/>
                <a:gd name="f219" fmla="*/ f173 1 f129"/>
                <a:gd name="f220" fmla="*/ f174 1 f130"/>
                <a:gd name="f221" fmla="*/ f175 1 f129"/>
                <a:gd name="f222" fmla="*/ f176 1 f130"/>
                <a:gd name="f223" fmla="*/ f177 1 f129"/>
                <a:gd name="f224" fmla="*/ f178 1 f130"/>
                <a:gd name="f225" fmla="*/ f179 1 f129"/>
                <a:gd name="f226" fmla="*/ f180 1 f130"/>
                <a:gd name="f227" fmla="*/ f181 1 f130"/>
                <a:gd name="f228" fmla="*/ f182 1 f129"/>
                <a:gd name="f229" fmla="*/ f183 1 f130"/>
                <a:gd name="f230" fmla="*/ f184 1 f129"/>
                <a:gd name="f231" fmla="*/ f185 1 f130"/>
                <a:gd name="f232" fmla="*/ f186 1 f129"/>
                <a:gd name="f233" fmla="*/ f187 1 f130"/>
                <a:gd name="f234" fmla="*/ f188 1 f129"/>
                <a:gd name="f235" fmla="*/ f189 1 f130"/>
                <a:gd name="f236" fmla="*/ f190 1 f129"/>
                <a:gd name="f237" fmla="*/ f191 1 f130"/>
                <a:gd name="f238" fmla="*/ f192 1 f129"/>
                <a:gd name="f239" fmla="*/ f193 1 f130"/>
                <a:gd name="f240" fmla="*/ f194 1 f129"/>
                <a:gd name="f241" fmla="*/ f195 1 f130"/>
                <a:gd name="f242" fmla="*/ f196 1 f129"/>
                <a:gd name="f243" fmla="*/ f197 1 f130"/>
                <a:gd name="f244" fmla="*/ f198 1 f129"/>
                <a:gd name="f245" fmla="*/ f199 1 f130"/>
                <a:gd name="f246" fmla="*/ f200 1 f130"/>
                <a:gd name="f247" fmla="*/ f201 1 f130"/>
                <a:gd name="f248" fmla="*/ f202 1 f129"/>
                <a:gd name="f249" fmla="*/ f203 1 f130"/>
                <a:gd name="f250" fmla="*/ f204 1 f129"/>
                <a:gd name="f251" fmla="*/ f205 1 f130"/>
                <a:gd name="f252" fmla="*/ f206 1 f129"/>
                <a:gd name="f253" fmla="*/ f207 1 f130"/>
                <a:gd name="f254" fmla="*/ f208 1 f129"/>
                <a:gd name="f255" fmla="*/ f209 1 f130"/>
                <a:gd name="f256" fmla="*/ f210 1 f129"/>
                <a:gd name="f257" fmla="*/ f211 1 f129"/>
                <a:gd name="f258" fmla="*/ f212 1 f130"/>
                <a:gd name="f259" fmla="*/ f213 1 f130"/>
                <a:gd name="f260" fmla="*/ f214 f124 1"/>
                <a:gd name="f261" fmla="*/ f215 f124 1"/>
                <a:gd name="f262" fmla="*/ f217 f125 1"/>
                <a:gd name="f263" fmla="*/ f216 f125 1"/>
                <a:gd name="f264" fmla="*/ f219 f124 1"/>
                <a:gd name="f265" fmla="*/ f220 f125 1"/>
                <a:gd name="f266" fmla="*/ f221 f124 1"/>
                <a:gd name="f267" fmla="*/ f222 f125 1"/>
                <a:gd name="f268" fmla="*/ f223 f124 1"/>
                <a:gd name="f269" fmla="*/ f224 f125 1"/>
                <a:gd name="f270" fmla="*/ f225 f124 1"/>
                <a:gd name="f271" fmla="*/ f226 f125 1"/>
                <a:gd name="f272" fmla="*/ f227 f125 1"/>
                <a:gd name="f273" fmla="*/ f228 f124 1"/>
                <a:gd name="f274" fmla="*/ f229 f125 1"/>
                <a:gd name="f275" fmla="*/ f230 f124 1"/>
                <a:gd name="f276" fmla="*/ f231 f125 1"/>
                <a:gd name="f277" fmla="*/ f232 f124 1"/>
                <a:gd name="f278" fmla="*/ f233 f125 1"/>
                <a:gd name="f279" fmla="*/ f234 f124 1"/>
                <a:gd name="f280" fmla="*/ f235 f125 1"/>
                <a:gd name="f281" fmla="*/ f236 f124 1"/>
                <a:gd name="f282" fmla="*/ f237 f125 1"/>
                <a:gd name="f283" fmla="*/ f238 f124 1"/>
                <a:gd name="f284" fmla="*/ f239 f125 1"/>
                <a:gd name="f285" fmla="*/ f240 f124 1"/>
                <a:gd name="f286" fmla="*/ f241 f125 1"/>
                <a:gd name="f287" fmla="*/ f242 f124 1"/>
                <a:gd name="f288" fmla="*/ f243 f125 1"/>
                <a:gd name="f289" fmla="*/ f244 f124 1"/>
                <a:gd name="f290" fmla="*/ f245 f125 1"/>
                <a:gd name="f291" fmla="*/ f246 f125 1"/>
                <a:gd name="f292" fmla="*/ f247 f125 1"/>
                <a:gd name="f293" fmla="*/ f248 f124 1"/>
                <a:gd name="f294" fmla="*/ f249 f125 1"/>
                <a:gd name="f295" fmla="*/ f250 f124 1"/>
                <a:gd name="f296" fmla="*/ f251 f125 1"/>
                <a:gd name="f297" fmla="*/ f252 f124 1"/>
                <a:gd name="f298" fmla="*/ f253 f125 1"/>
                <a:gd name="f299" fmla="*/ f254 f124 1"/>
                <a:gd name="f300" fmla="*/ f255 f125 1"/>
                <a:gd name="f301" fmla="*/ f256 f124 1"/>
                <a:gd name="f302" fmla="*/ f257 f124 1"/>
                <a:gd name="f303" fmla="*/ f258 f125 1"/>
                <a:gd name="f304" fmla="*/ f259 f125 1"/>
              </a:gdLst>
              <a:ahLst/>
              <a:cxnLst>
                <a:cxn ang="3cd4">
                  <a:pos x="hc" y="t"/>
                </a:cxn>
                <a:cxn ang="0">
                  <a:pos x="r" y="vc"/>
                </a:cxn>
                <a:cxn ang="cd4">
                  <a:pos x="hc" y="b"/>
                </a:cxn>
                <a:cxn ang="cd2">
                  <a:pos x="l" y="vc"/>
                </a:cxn>
                <a:cxn ang="f218">
                  <a:pos x="f264" y="f265"/>
                </a:cxn>
                <a:cxn ang="f218">
                  <a:pos x="f266" y="f267"/>
                </a:cxn>
                <a:cxn ang="f218">
                  <a:pos x="f268" y="f269"/>
                </a:cxn>
                <a:cxn ang="f218">
                  <a:pos x="f270" y="f271"/>
                </a:cxn>
                <a:cxn ang="f218">
                  <a:pos x="f270" y="f272"/>
                </a:cxn>
                <a:cxn ang="f218">
                  <a:pos x="f273" y="f274"/>
                </a:cxn>
                <a:cxn ang="f218">
                  <a:pos x="f275" y="f276"/>
                </a:cxn>
                <a:cxn ang="f218">
                  <a:pos x="f277" y="f278"/>
                </a:cxn>
                <a:cxn ang="f218">
                  <a:pos x="f279" y="f280"/>
                </a:cxn>
                <a:cxn ang="f218">
                  <a:pos x="f281" y="f282"/>
                </a:cxn>
                <a:cxn ang="f218">
                  <a:pos x="f283" y="f284"/>
                </a:cxn>
                <a:cxn ang="f218">
                  <a:pos x="f285" y="f286"/>
                </a:cxn>
                <a:cxn ang="f218">
                  <a:pos x="f287" y="f288"/>
                </a:cxn>
                <a:cxn ang="f218">
                  <a:pos x="f289" y="f290"/>
                </a:cxn>
                <a:cxn ang="f218">
                  <a:pos x="f289" y="f291"/>
                </a:cxn>
                <a:cxn ang="f218">
                  <a:pos x="f289" y="f292"/>
                </a:cxn>
                <a:cxn ang="f218">
                  <a:pos x="f293" y="f294"/>
                </a:cxn>
                <a:cxn ang="f218">
                  <a:pos x="f295" y="f296"/>
                </a:cxn>
                <a:cxn ang="f218">
                  <a:pos x="f297" y="f298"/>
                </a:cxn>
                <a:cxn ang="f218">
                  <a:pos x="f299" y="f300"/>
                </a:cxn>
                <a:cxn ang="f218">
                  <a:pos x="f301" y="f300"/>
                </a:cxn>
                <a:cxn ang="f218">
                  <a:pos x="f302" y="f303"/>
                </a:cxn>
                <a:cxn ang="f218">
                  <a:pos x="f264" y="f304"/>
                </a:cxn>
              </a:cxnLst>
              <a:rect l="f260" t="f263" r="f261" b="f262"/>
              <a:pathLst>
                <a:path w="309230" h="1337599">
                  <a:moveTo>
                    <a:pt x="f8" y="f9"/>
                  </a:moveTo>
                  <a:cubicBezTo>
                    <a:pt x="f10" y="f11"/>
                    <a:pt x="f12" y="f13"/>
                    <a:pt x="f14" y="f15"/>
                  </a:cubicBezTo>
                  <a:cubicBezTo>
                    <a:pt x="f16" y="f17"/>
                    <a:pt x="f18" y="f19"/>
                    <a:pt x="f20" y="f21"/>
                  </a:cubicBezTo>
                  <a:cubicBezTo>
                    <a:pt x="f20" y="f22"/>
                    <a:pt x="f23" y="f24"/>
                    <a:pt x="f23" y="f25"/>
                  </a:cubicBezTo>
                  <a:cubicBezTo>
                    <a:pt x="f23" y="f26"/>
                    <a:pt x="f23" y="f27"/>
                    <a:pt x="f23" y="f28"/>
                  </a:cubicBezTo>
                  <a:cubicBezTo>
                    <a:pt x="f29" y="f30"/>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
                  </a:cubicBezTo>
                  <a:cubicBezTo>
                    <a:pt x="f58" y="f59"/>
                    <a:pt x="f60" y="f61"/>
                    <a:pt x="f62" y="f63"/>
                  </a:cubicBezTo>
                  <a:cubicBezTo>
                    <a:pt x="f64" y="f65"/>
                    <a:pt x="f66" y="f67"/>
                    <a:pt x="f68" y="f69"/>
                  </a:cubicBezTo>
                  <a:cubicBezTo>
                    <a:pt x="f70" y="f71"/>
                    <a:pt x="f72" y="f73"/>
                    <a:pt x="f74" y="f75"/>
                  </a:cubicBezTo>
                  <a:cubicBezTo>
                    <a:pt x="f76" y="f77"/>
                    <a:pt x="f78" y="f79"/>
                    <a:pt x="f5" y="f80"/>
                  </a:cubicBezTo>
                  <a:cubicBezTo>
                    <a:pt x="f5" y="f81"/>
                    <a:pt x="f5" y="f82"/>
                    <a:pt x="f5" y="f83"/>
                  </a:cubicBezTo>
                  <a:cubicBezTo>
                    <a:pt x="f5" y="f84"/>
                    <a:pt x="f5" y="f85"/>
                    <a:pt x="f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lnTo>
                    <a:pt x="f111" y="f110"/>
                  </a:lnTo>
                  <a:cubicBezTo>
                    <a:pt x="f112" y="f113"/>
                    <a:pt x="f114" y="f115"/>
                    <a:pt x="f116" y="f117"/>
                  </a:cubicBezTo>
                  <a:cubicBezTo>
                    <a:pt x="f118" y="f119"/>
                    <a:pt x="f120" y="f121"/>
                    <a:pt x="f8" y="f122"/>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1" name="Freeform: Shape 519">
              <a:extLst>
                <a:ext uri="{FF2B5EF4-FFF2-40B4-BE49-F238E27FC236}">
                  <a16:creationId xmlns:a16="http://schemas.microsoft.com/office/drawing/2014/main" id="{0DF9D3C6-AC35-B745-52E2-05CF978FCDD7}"/>
                </a:ext>
              </a:extLst>
            </p:cNvPr>
            <p:cNvSpPr/>
            <p:nvPr/>
          </p:nvSpPr>
          <p:spPr>
            <a:xfrm>
              <a:off x="3687016" y="4754998"/>
              <a:ext cx="46863" cy="47237"/>
            </a:xfrm>
            <a:custGeom>
              <a:avLst/>
              <a:gdLst>
                <a:gd name="f0" fmla="val 10800000"/>
                <a:gd name="f1" fmla="val 5400000"/>
                <a:gd name="f2" fmla="val 180"/>
                <a:gd name="f3" fmla="val w"/>
                <a:gd name="f4" fmla="val h"/>
                <a:gd name="f5" fmla="val 0"/>
                <a:gd name="f6" fmla="val 30525"/>
                <a:gd name="f7" fmla="val 30774"/>
                <a:gd name="f8" fmla="val 20434"/>
                <a:gd name="f9" fmla="val 5129"/>
                <a:gd name="f10" fmla="val 19689"/>
                <a:gd name="f11" fmla="val 5874"/>
                <a:gd name="f12" fmla="val 19275"/>
                <a:gd name="f13" fmla="val 6287"/>
                <a:gd name="f14" fmla="val 12740"/>
                <a:gd name="f15" fmla="val 12822"/>
                <a:gd name="f16" fmla="val 6370"/>
                <a:gd name="f17" fmla="val 19441"/>
                <a:gd name="f18" fmla="val 26059"/>
                <a:gd name="f19" fmla="val 2234"/>
                <a:gd name="f20" fmla="val 27631"/>
                <a:gd name="f21" fmla="val 4550"/>
                <a:gd name="f22" fmla="val 29203"/>
                <a:gd name="f23" fmla="val 6784"/>
                <a:gd name="f24" fmla="val 12988"/>
                <a:gd name="f25" fmla="val 24239"/>
                <a:gd name="f26" fmla="val 19358"/>
                <a:gd name="f27" fmla="val 17786"/>
                <a:gd name="f28" fmla="val 25728"/>
                <a:gd name="f29" fmla="val 11333"/>
                <a:gd name="f30" fmla="val 25893"/>
                <a:gd name="f31" fmla="val 11168"/>
                <a:gd name="f32" fmla="val 11003"/>
                <a:gd name="f33" fmla="val 26225"/>
                <a:gd name="f34" fmla="val 10837"/>
                <a:gd name="f35" fmla="val 9431"/>
                <a:gd name="f36" fmla="val 29120"/>
                <a:gd name="f37" fmla="val 8025"/>
                <a:gd name="f38" fmla="val 30526"/>
                <a:gd name="f39" fmla="val 6618"/>
                <a:gd name="f40" fmla="val 28954"/>
                <a:gd name="f41" fmla="val 4385"/>
                <a:gd name="f42" fmla="val 27300"/>
                <a:gd name="f43" fmla="val 25645"/>
                <a:gd name="f44" fmla="val 25066"/>
                <a:gd name="f45" fmla="val 496"/>
                <a:gd name="f46" fmla="val 23494"/>
                <a:gd name="f47" fmla="val 2068"/>
                <a:gd name="f48" fmla="val 21923"/>
                <a:gd name="f49" fmla="val 3557"/>
                <a:gd name="f50" fmla="val 20351"/>
                <a:gd name="f51" fmla="+- 0 0 -90"/>
                <a:gd name="f52" fmla="*/ f3 1 30525"/>
                <a:gd name="f53" fmla="*/ f4 1 30774"/>
                <a:gd name="f54" fmla="+- f7 0 f5"/>
                <a:gd name="f55" fmla="+- f6 0 f5"/>
                <a:gd name="f56" fmla="*/ f51 f0 1"/>
                <a:gd name="f57" fmla="*/ f55 1 30525"/>
                <a:gd name="f58" fmla="*/ f54 1 30774"/>
                <a:gd name="f59" fmla="*/ 20434 f55 1"/>
                <a:gd name="f60" fmla="*/ 5129 f54 1"/>
                <a:gd name="f61" fmla="*/ 19275 f55 1"/>
                <a:gd name="f62" fmla="*/ 6287 f54 1"/>
                <a:gd name="f63" fmla="*/ 0 f55 1"/>
                <a:gd name="f64" fmla="*/ 26059 f54 1"/>
                <a:gd name="f65" fmla="*/ 6784 f55 1"/>
                <a:gd name="f66" fmla="*/ 30774 f54 1"/>
                <a:gd name="f67" fmla="*/ 25728 f55 1"/>
                <a:gd name="f68" fmla="*/ 11333 f54 1"/>
                <a:gd name="f69" fmla="*/ 26225 f55 1"/>
                <a:gd name="f70" fmla="*/ 10837 f54 1"/>
                <a:gd name="f71" fmla="*/ 30526 f55 1"/>
                <a:gd name="f72" fmla="*/ 6618 f54 1"/>
                <a:gd name="f73" fmla="*/ 25645 f55 1"/>
                <a:gd name="f74" fmla="*/ 0 f54 1"/>
                <a:gd name="f75" fmla="*/ 25066 f55 1"/>
                <a:gd name="f76" fmla="*/ 496 f54 1"/>
                <a:gd name="f77" fmla="*/ 20351 f55 1"/>
                <a:gd name="f78" fmla="*/ f56 1 f2"/>
                <a:gd name="f79" fmla="*/ f59 1 30525"/>
                <a:gd name="f80" fmla="*/ f60 1 30774"/>
                <a:gd name="f81" fmla="*/ f61 1 30525"/>
                <a:gd name="f82" fmla="*/ f62 1 30774"/>
                <a:gd name="f83" fmla="*/ f63 1 30525"/>
                <a:gd name="f84" fmla="*/ f64 1 30774"/>
                <a:gd name="f85" fmla="*/ f65 1 30525"/>
                <a:gd name="f86" fmla="*/ f66 1 30774"/>
                <a:gd name="f87" fmla="*/ f67 1 30525"/>
                <a:gd name="f88" fmla="*/ f68 1 30774"/>
                <a:gd name="f89" fmla="*/ f69 1 30525"/>
                <a:gd name="f90" fmla="*/ f70 1 30774"/>
                <a:gd name="f91" fmla="*/ f71 1 30525"/>
                <a:gd name="f92" fmla="*/ f72 1 30774"/>
                <a:gd name="f93" fmla="*/ f73 1 30525"/>
                <a:gd name="f94" fmla="*/ f74 1 30774"/>
                <a:gd name="f95" fmla="*/ f75 1 30525"/>
                <a:gd name="f96" fmla="*/ f76 1 30774"/>
                <a:gd name="f97" fmla="*/ f77 1 30525"/>
                <a:gd name="f98" fmla="*/ f5 1 f57"/>
                <a:gd name="f99" fmla="*/ f6 1 f57"/>
                <a:gd name="f100" fmla="*/ f5 1 f58"/>
                <a:gd name="f101" fmla="*/ f7 1 f58"/>
                <a:gd name="f102" fmla="+- f78 0 f1"/>
                <a:gd name="f103" fmla="*/ f79 1 f57"/>
                <a:gd name="f104" fmla="*/ f80 1 f58"/>
                <a:gd name="f105" fmla="*/ f81 1 f57"/>
                <a:gd name="f106" fmla="*/ f82 1 f58"/>
                <a:gd name="f107" fmla="*/ f83 1 f57"/>
                <a:gd name="f108" fmla="*/ f84 1 f58"/>
                <a:gd name="f109" fmla="*/ f85 1 f57"/>
                <a:gd name="f110" fmla="*/ f86 1 f58"/>
                <a:gd name="f111" fmla="*/ f87 1 f57"/>
                <a:gd name="f112" fmla="*/ f88 1 f58"/>
                <a:gd name="f113" fmla="*/ f89 1 f57"/>
                <a:gd name="f114" fmla="*/ f90 1 f58"/>
                <a:gd name="f115" fmla="*/ f91 1 f57"/>
                <a:gd name="f116" fmla="*/ f92 1 f58"/>
                <a:gd name="f117" fmla="*/ f93 1 f57"/>
                <a:gd name="f118" fmla="*/ f94 1 f58"/>
                <a:gd name="f119" fmla="*/ f95 1 f57"/>
                <a:gd name="f120" fmla="*/ f96 1 f58"/>
                <a:gd name="f121" fmla="*/ f97 1 f57"/>
                <a:gd name="f122" fmla="*/ f98 f52 1"/>
                <a:gd name="f123" fmla="*/ f99 f52 1"/>
                <a:gd name="f124" fmla="*/ f101 f53 1"/>
                <a:gd name="f125" fmla="*/ f100 f53 1"/>
                <a:gd name="f126" fmla="*/ f103 f52 1"/>
                <a:gd name="f127" fmla="*/ f104 f53 1"/>
                <a:gd name="f128" fmla="*/ f105 f52 1"/>
                <a:gd name="f129" fmla="*/ f106 f53 1"/>
                <a:gd name="f130" fmla="*/ f107 f52 1"/>
                <a:gd name="f131" fmla="*/ f108 f53 1"/>
                <a:gd name="f132" fmla="*/ f109 f52 1"/>
                <a:gd name="f133" fmla="*/ f110 f53 1"/>
                <a:gd name="f134" fmla="*/ f111 f52 1"/>
                <a:gd name="f135" fmla="*/ f112 f53 1"/>
                <a:gd name="f136" fmla="*/ f113 f52 1"/>
                <a:gd name="f137" fmla="*/ f114 f53 1"/>
                <a:gd name="f138" fmla="*/ f115 f52 1"/>
                <a:gd name="f139" fmla="*/ f116 f53 1"/>
                <a:gd name="f140" fmla="*/ f117 f52 1"/>
                <a:gd name="f141" fmla="*/ f118 f53 1"/>
                <a:gd name="f142" fmla="*/ f119 f52 1"/>
                <a:gd name="f143" fmla="*/ f120 f53 1"/>
                <a:gd name="f144" fmla="*/ f121 f52 1"/>
              </a:gdLst>
              <a:ahLst/>
              <a:cxnLst>
                <a:cxn ang="3cd4">
                  <a:pos x="hc" y="t"/>
                </a:cxn>
                <a:cxn ang="0">
                  <a:pos x="r" y="vc"/>
                </a:cxn>
                <a:cxn ang="cd4">
                  <a:pos x="hc" y="b"/>
                </a:cxn>
                <a:cxn ang="cd2">
                  <a:pos x="l" y="vc"/>
                </a:cxn>
                <a:cxn ang="f102">
                  <a:pos x="f126" y="f127"/>
                </a:cxn>
                <a:cxn ang="f102">
                  <a:pos x="f128" y="f129"/>
                </a:cxn>
                <a:cxn ang="f102">
                  <a:pos x="f130" y="f131"/>
                </a:cxn>
                <a:cxn ang="f102">
                  <a:pos x="f132" y="f133"/>
                </a:cxn>
                <a:cxn ang="f102">
                  <a:pos x="f134" y="f135"/>
                </a:cxn>
                <a:cxn ang="f102">
                  <a:pos x="f136" y="f137"/>
                </a:cxn>
                <a:cxn ang="f102">
                  <a:pos x="f138" y="f139"/>
                </a:cxn>
                <a:cxn ang="f102">
                  <a:pos x="f140" y="f141"/>
                </a:cxn>
                <a:cxn ang="f102">
                  <a:pos x="f142" y="f143"/>
                </a:cxn>
                <a:cxn ang="f102">
                  <a:pos x="f144" y="f127"/>
                </a:cxn>
              </a:cxnLst>
              <a:rect l="f122" t="f125" r="f123" b="f124"/>
              <a:pathLst>
                <a:path w="30525" h="30774">
                  <a:moveTo>
                    <a:pt x="f8" y="f9"/>
                  </a:moveTo>
                  <a:cubicBezTo>
                    <a:pt x="f8" y="f9"/>
                    <a:pt x="f10" y="f11"/>
                    <a:pt x="f12" y="f13"/>
                  </a:cubicBezTo>
                  <a:cubicBezTo>
                    <a:pt x="f14" y="f15"/>
                    <a:pt x="f16" y="f17"/>
                    <a:pt x="f5" y="f18"/>
                  </a:cubicBezTo>
                  <a:cubicBezTo>
                    <a:pt x="f19" y="f20"/>
                    <a:pt x="f21" y="f22"/>
                    <a:pt x="f23" y="f7"/>
                  </a:cubicBezTo>
                  <a:cubicBezTo>
                    <a:pt x="f24" y="f25"/>
                    <a:pt x="f26" y="f27"/>
                    <a:pt x="f28" y="f29"/>
                  </a:cubicBezTo>
                  <a:cubicBezTo>
                    <a:pt x="f30" y="f31"/>
                    <a:pt x="f18" y="f32"/>
                    <a:pt x="f33" y="f34"/>
                  </a:cubicBezTo>
                  <a:cubicBezTo>
                    <a:pt x="f20" y="f35"/>
                    <a:pt x="f36" y="f37"/>
                    <a:pt x="f38" y="f39"/>
                  </a:cubicBezTo>
                  <a:cubicBezTo>
                    <a:pt x="f40" y="f41"/>
                    <a:pt x="f42" y="f19"/>
                    <a:pt x="f43" y="f5"/>
                  </a:cubicBezTo>
                  <a:lnTo>
                    <a:pt x="f44" y="f45"/>
                  </a:lnTo>
                  <a:cubicBezTo>
                    <a:pt x="f46" y="f47"/>
                    <a:pt x="f48" y="f49"/>
                    <a:pt x="f50"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2" name="Freeform: Shape 520">
              <a:extLst>
                <a:ext uri="{FF2B5EF4-FFF2-40B4-BE49-F238E27FC236}">
                  <a16:creationId xmlns:a16="http://schemas.microsoft.com/office/drawing/2014/main" id="{8C846C92-CE66-B8AB-8BFC-45F6E935F466}"/>
                </a:ext>
              </a:extLst>
            </p:cNvPr>
            <p:cNvSpPr/>
            <p:nvPr/>
          </p:nvSpPr>
          <p:spPr>
            <a:xfrm>
              <a:off x="1120999" y="0"/>
              <a:ext cx="509750" cy="1546387"/>
            </a:xfrm>
            <a:custGeom>
              <a:avLst/>
              <a:gdLst>
                <a:gd name="f0" fmla="val 10800000"/>
                <a:gd name="f1" fmla="val 5400000"/>
                <a:gd name="f2" fmla="val 180"/>
                <a:gd name="f3" fmla="val w"/>
                <a:gd name="f4" fmla="val h"/>
                <a:gd name="f5" fmla="val 0"/>
                <a:gd name="f6" fmla="val 332062"/>
                <a:gd name="f7" fmla="val 1007356"/>
                <a:gd name="f8" fmla="val 88021"/>
                <a:gd name="f9" fmla="val 655853"/>
                <a:gd name="f10" fmla="val 143613"/>
                <a:gd name="f11" fmla="val 787305"/>
                <a:gd name="f12" fmla="val 222864"/>
                <a:gd name="f13" fmla="val 905521"/>
                <a:gd name="f14" fmla="val 323542"/>
                <a:gd name="f15" fmla="val 1007357"/>
                <a:gd name="f16" fmla="val 326355"/>
                <a:gd name="f17" fmla="val 1006364"/>
                <a:gd name="f18" fmla="val 329168"/>
                <a:gd name="f19" fmla="val 1005371"/>
                <a:gd name="f20" fmla="val 332063"/>
                <a:gd name="f21" fmla="val 1004378"/>
                <a:gd name="f22" fmla="val 230806"/>
                <a:gd name="f23" fmla="val 902625"/>
                <a:gd name="f24" fmla="val 151306"/>
                <a:gd name="f25" fmla="val 784327"/>
                <a:gd name="f26" fmla="val 95631"/>
                <a:gd name="f27" fmla="val 652627"/>
                <a:gd name="f28" fmla="val 37558"/>
                <a:gd name="f29" fmla="val 515384"/>
                <a:gd name="f30" fmla="val 8107"/>
                <a:gd name="f31" fmla="val 369538"/>
                <a:gd name="f32" fmla="val 219224"/>
                <a:gd name="f33" fmla="val 144936"/>
                <a:gd name="f34" fmla="val 15304"/>
                <a:gd name="f35" fmla="val 71641"/>
                <a:gd name="f36" fmla="val 29616"/>
                <a:gd name="f37" fmla="val 21343"/>
                <a:gd name="f38" fmla="val 7114"/>
                <a:gd name="f39" fmla="val 144853"/>
                <a:gd name="f40" fmla="val 370613"/>
                <a:gd name="f41" fmla="val 517535"/>
                <a:gd name="f42" fmla="val 88103"/>
                <a:gd name="f43" fmla="val 655770"/>
                <a:gd name="f44" fmla="+- 0 0 -90"/>
                <a:gd name="f45" fmla="*/ f3 1 332062"/>
                <a:gd name="f46" fmla="*/ f4 1 1007356"/>
                <a:gd name="f47" fmla="+- f7 0 f5"/>
                <a:gd name="f48" fmla="+- f6 0 f5"/>
                <a:gd name="f49" fmla="*/ f44 f0 1"/>
                <a:gd name="f50" fmla="*/ f48 1 332062"/>
                <a:gd name="f51" fmla="*/ f47 1 1007356"/>
                <a:gd name="f52" fmla="*/ 88021 f48 1"/>
                <a:gd name="f53" fmla="*/ 655853 f47 1"/>
                <a:gd name="f54" fmla="*/ 323542 f48 1"/>
                <a:gd name="f55" fmla="*/ 1007357 f47 1"/>
                <a:gd name="f56" fmla="*/ 332063 f48 1"/>
                <a:gd name="f57" fmla="*/ 1004378 f47 1"/>
                <a:gd name="f58" fmla="*/ 95631 f48 1"/>
                <a:gd name="f59" fmla="*/ 652627 f47 1"/>
                <a:gd name="f60" fmla="*/ 8107 f48 1"/>
                <a:gd name="f61" fmla="*/ 219224 f47 1"/>
                <a:gd name="f62" fmla="*/ 29616 f48 1"/>
                <a:gd name="f63" fmla="*/ 0 f47 1"/>
                <a:gd name="f64" fmla="*/ 21343 f48 1"/>
                <a:gd name="f65" fmla="*/ 0 f48 1"/>
                <a:gd name="f66" fmla="*/ 88103 f48 1"/>
                <a:gd name="f67" fmla="*/ 655770 f47 1"/>
                <a:gd name="f68" fmla="*/ f49 1 f2"/>
                <a:gd name="f69" fmla="*/ f52 1 332062"/>
                <a:gd name="f70" fmla="*/ f53 1 1007356"/>
                <a:gd name="f71" fmla="*/ f54 1 332062"/>
                <a:gd name="f72" fmla="*/ f55 1 1007356"/>
                <a:gd name="f73" fmla="*/ f56 1 332062"/>
                <a:gd name="f74" fmla="*/ f57 1 1007356"/>
                <a:gd name="f75" fmla="*/ f58 1 332062"/>
                <a:gd name="f76" fmla="*/ f59 1 1007356"/>
                <a:gd name="f77" fmla="*/ f60 1 332062"/>
                <a:gd name="f78" fmla="*/ f61 1 1007356"/>
                <a:gd name="f79" fmla="*/ f62 1 332062"/>
                <a:gd name="f80" fmla="*/ f63 1 1007356"/>
                <a:gd name="f81" fmla="*/ f64 1 332062"/>
                <a:gd name="f82" fmla="*/ f65 1 332062"/>
                <a:gd name="f83" fmla="*/ f66 1 332062"/>
                <a:gd name="f84" fmla="*/ f67 1 1007356"/>
                <a:gd name="f85" fmla="*/ f5 1 f50"/>
                <a:gd name="f86" fmla="*/ f6 1 f50"/>
                <a:gd name="f87" fmla="*/ f5 1 f51"/>
                <a:gd name="f88" fmla="*/ f7 1 f51"/>
                <a:gd name="f89" fmla="+- f68 0 f1"/>
                <a:gd name="f90" fmla="*/ f69 1 f50"/>
                <a:gd name="f91" fmla="*/ f70 1 f51"/>
                <a:gd name="f92" fmla="*/ f71 1 f50"/>
                <a:gd name="f93" fmla="*/ f72 1 f51"/>
                <a:gd name="f94" fmla="*/ f73 1 f50"/>
                <a:gd name="f95" fmla="*/ f74 1 f51"/>
                <a:gd name="f96" fmla="*/ f75 1 f50"/>
                <a:gd name="f97" fmla="*/ f76 1 f51"/>
                <a:gd name="f98" fmla="*/ f77 1 f50"/>
                <a:gd name="f99" fmla="*/ f78 1 f51"/>
                <a:gd name="f100" fmla="*/ f79 1 f50"/>
                <a:gd name="f101" fmla="*/ f80 1 f51"/>
                <a:gd name="f102" fmla="*/ f81 1 f50"/>
                <a:gd name="f103" fmla="*/ f82 1 f50"/>
                <a:gd name="f104" fmla="*/ f83 1 f50"/>
                <a:gd name="f105" fmla="*/ f84 1 f51"/>
                <a:gd name="f106" fmla="*/ f85 f45 1"/>
                <a:gd name="f107" fmla="*/ f86 f45 1"/>
                <a:gd name="f108" fmla="*/ f88 f46 1"/>
                <a:gd name="f109" fmla="*/ f87 f46 1"/>
                <a:gd name="f110" fmla="*/ f90 f45 1"/>
                <a:gd name="f111" fmla="*/ f91 f46 1"/>
                <a:gd name="f112" fmla="*/ f92 f45 1"/>
                <a:gd name="f113" fmla="*/ f93 f46 1"/>
                <a:gd name="f114" fmla="*/ f94 f45 1"/>
                <a:gd name="f115" fmla="*/ f95 f46 1"/>
                <a:gd name="f116" fmla="*/ f96 f45 1"/>
                <a:gd name="f117" fmla="*/ f97 f46 1"/>
                <a:gd name="f118" fmla="*/ f98 f45 1"/>
                <a:gd name="f119" fmla="*/ f99 f46 1"/>
                <a:gd name="f120" fmla="*/ f100 f45 1"/>
                <a:gd name="f121" fmla="*/ f101 f46 1"/>
                <a:gd name="f122" fmla="*/ f102 f45 1"/>
                <a:gd name="f123" fmla="*/ f103 f45 1"/>
                <a:gd name="f124" fmla="*/ f104 f45 1"/>
                <a:gd name="f125" fmla="*/ f105 f46 1"/>
              </a:gdLst>
              <a:ahLst/>
              <a:cxnLst>
                <a:cxn ang="3cd4">
                  <a:pos x="hc" y="t"/>
                </a:cxn>
                <a:cxn ang="0">
                  <a:pos x="r" y="vc"/>
                </a:cxn>
                <a:cxn ang="cd4">
                  <a:pos x="hc" y="b"/>
                </a:cxn>
                <a:cxn ang="cd2">
                  <a:pos x="l" y="vc"/>
                </a:cxn>
                <a:cxn ang="f89">
                  <a:pos x="f110" y="f111"/>
                </a:cxn>
                <a:cxn ang="f89">
                  <a:pos x="f112" y="f113"/>
                </a:cxn>
                <a:cxn ang="f89">
                  <a:pos x="f114" y="f115"/>
                </a:cxn>
                <a:cxn ang="f89">
                  <a:pos x="f116" y="f117"/>
                </a:cxn>
                <a:cxn ang="f89">
                  <a:pos x="f118" y="f119"/>
                </a:cxn>
                <a:cxn ang="f89">
                  <a:pos x="f120" y="f121"/>
                </a:cxn>
                <a:cxn ang="f89">
                  <a:pos x="f122" y="f121"/>
                </a:cxn>
                <a:cxn ang="f89">
                  <a:pos x="f123" y="f119"/>
                </a:cxn>
                <a:cxn ang="f89">
                  <a:pos x="f124" y="f125"/>
                </a:cxn>
              </a:cxnLst>
              <a:rect l="f106" t="f109" r="f107" b="f108"/>
              <a:pathLst>
                <a:path w="332062" h="1007356">
                  <a:moveTo>
                    <a:pt x="f8" y="f9"/>
                  </a:moveTo>
                  <a:cubicBezTo>
                    <a:pt x="f10" y="f11"/>
                    <a:pt x="f12" y="f13"/>
                    <a:pt x="f14" y="f15"/>
                  </a:cubicBezTo>
                  <a:cubicBezTo>
                    <a:pt x="f16" y="f17"/>
                    <a:pt x="f18" y="f19"/>
                    <a:pt x="f20" y="f21"/>
                  </a:cubicBezTo>
                  <a:cubicBezTo>
                    <a:pt x="f22" y="f23"/>
                    <a:pt x="f24" y="f25"/>
                    <a:pt x="f26" y="f27"/>
                  </a:cubicBezTo>
                  <a:cubicBezTo>
                    <a:pt x="f28" y="f29"/>
                    <a:pt x="f30" y="f31"/>
                    <a:pt x="f30" y="f32"/>
                  </a:cubicBezTo>
                  <a:cubicBezTo>
                    <a:pt x="f30" y="f33"/>
                    <a:pt x="f34" y="f35"/>
                    <a:pt x="f36" y="f5"/>
                  </a:cubicBezTo>
                  <a:lnTo>
                    <a:pt x="f37" y="f5"/>
                  </a:lnTo>
                  <a:cubicBezTo>
                    <a:pt x="f38" y="f35"/>
                    <a:pt x="f5" y="f39"/>
                    <a:pt x="f5" y="f32"/>
                  </a:cubicBezTo>
                  <a:cubicBezTo>
                    <a:pt x="f5" y="f40"/>
                    <a:pt x="f36" y="f41"/>
                    <a:pt x="f42" y="f4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3" name="Freeform: Shape 521">
              <a:extLst>
                <a:ext uri="{FF2B5EF4-FFF2-40B4-BE49-F238E27FC236}">
                  <a16:creationId xmlns:a16="http://schemas.microsoft.com/office/drawing/2014/main" id="{AD7526E6-D97B-0BD7-EE56-682CD54A8B09}"/>
                </a:ext>
              </a:extLst>
            </p:cNvPr>
            <p:cNvSpPr/>
            <p:nvPr/>
          </p:nvSpPr>
          <p:spPr>
            <a:xfrm>
              <a:off x="3401915" y="749259"/>
              <a:ext cx="1109404" cy="1212658"/>
            </a:xfrm>
            <a:custGeom>
              <a:avLst/>
              <a:gdLst>
                <a:gd name="f0" fmla="val 10800000"/>
                <a:gd name="f1" fmla="val 5400000"/>
                <a:gd name="f2" fmla="val 180"/>
                <a:gd name="f3" fmla="val w"/>
                <a:gd name="f4" fmla="val h"/>
                <a:gd name="f5" fmla="val 0"/>
                <a:gd name="f6" fmla="val 722695"/>
                <a:gd name="f7" fmla="val 789952"/>
                <a:gd name="f8" fmla="val 1572"/>
                <a:gd name="f9" fmla="val 784989"/>
                <a:gd name="f10" fmla="val 3226"/>
                <a:gd name="f11" fmla="val 786643"/>
                <a:gd name="f12" fmla="val 4798"/>
                <a:gd name="f13" fmla="val 788298"/>
                <a:gd name="f14" fmla="val 6452"/>
                <a:gd name="f15" fmla="val 15470"/>
                <a:gd name="f16" fmla="val 786809"/>
                <a:gd name="f17" fmla="val 24487"/>
                <a:gd name="f18" fmla="val 783500"/>
                <a:gd name="f19" fmla="val 33504"/>
                <a:gd name="f20" fmla="val 780108"/>
                <a:gd name="f21" fmla="val 36399"/>
                <a:gd name="f22" fmla="val 779032"/>
                <a:gd name="f23" fmla="val 39295"/>
                <a:gd name="f24" fmla="val 777957"/>
                <a:gd name="f25" fmla="val 42190"/>
                <a:gd name="f26" fmla="val 776799"/>
                <a:gd name="f27" fmla="val 52283"/>
                <a:gd name="f28" fmla="val 772911"/>
                <a:gd name="f29" fmla="val 62293"/>
                <a:gd name="f30" fmla="val 768857"/>
                <a:gd name="f31" fmla="val 72220"/>
                <a:gd name="f32" fmla="val 764638"/>
                <a:gd name="f33" fmla="val 130459"/>
                <a:gd name="f34" fmla="val 739986"/>
                <a:gd name="f35" fmla="val 186134"/>
                <a:gd name="f36" fmla="val 710701"/>
                <a:gd name="f37" fmla="val 238913"/>
                <a:gd name="f38" fmla="val 676948"/>
                <a:gd name="f39" fmla="val 241808"/>
                <a:gd name="f40" fmla="val 675128"/>
                <a:gd name="f41" fmla="val 244621"/>
                <a:gd name="f42" fmla="val 673226"/>
                <a:gd name="f43" fmla="val 247434"/>
                <a:gd name="f44" fmla="val 671323"/>
                <a:gd name="f45" fmla="val 312456"/>
                <a:gd name="f46" fmla="val 628967"/>
                <a:gd name="f47" fmla="val 373012"/>
                <a:gd name="f48" fmla="val 579828"/>
                <a:gd name="f49" fmla="val 428687"/>
                <a:gd name="f50" fmla="val 524236"/>
                <a:gd name="f51" fmla="val 478819"/>
                <a:gd name="f52" fmla="val 474104"/>
                <a:gd name="f53" fmla="val 523657"/>
                <a:gd name="f54" fmla="val 419918"/>
                <a:gd name="f55" fmla="val 563034"/>
                <a:gd name="f56" fmla="val 362175"/>
                <a:gd name="f57" fmla="val 564937"/>
                <a:gd name="f58" fmla="val 359362"/>
                <a:gd name="f59" fmla="val 566922"/>
                <a:gd name="f60" fmla="val 356467"/>
                <a:gd name="f61" fmla="val 568825"/>
                <a:gd name="f62" fmla="val 353654"/>
                <a:gd name="f63" fmla="val 592898"/>
                <a:gd name="f64" fmla="val 317668"/>
                <a:gd name="f65" fmla="val 614903"/>
                <a:gd name="f66" fmla="val 280276"/>
                <a:gd name="f67" fmla="val 634675"/>
                <a:gd name="f68" fmla="val 241560"/>
                <a:gd name="f69" fmla="val 635999"/>
                <a:gd name="f70" fmla="val 238996"/>
                <a:gd name="f71" fmla="val 637240"/>
                <a:gd name="f72" fmla="val 236431"/>
                <a:gd name="f73" fmla="val 638481"/>
                <a:gd name="f74" fmla="val 233867"/>
                <a:gd name="f75" fmla="val 649318"/>
                <a:gd name="f76" fmla="val 212193"/>
                <a:gd name="f77" fmla="val 659576"/>
                <a:gd name="f78" fmla="val 190105"/>
                <a:gd name="f79" fmla="val 669089"/>
                <a:gd name="f80" fmla="val 167686"/>
                <a:gd name="f81" fmla="val 691012"/>
                <a:gd name="f82" fmla="val 115817"/>
                <a:gd name="f83" fmla="val 708963"/>
                <a:gd name="f84" fmla="val 62706"/>
                <a:gd name="f85" fmla="val 722696"/>
                <a:gd name="f86" fmla="val 8603"/>
                <a:gd name="f87" fmla="val 720545"/>
                <a:gd name="f88" fmla="val 5708"/>
                <a:gd name="f89" fmla="val 718477"/>
                <a:gd name="f90" fmla="val 2813"/>
                <a:gd name="f91" fmla="val 716409"/>
                <a:gd name="f92" fmla="val 702511"/>
                <a:gd name="f93" fmla="val 56006"/>
                <a:gd name="f94" fmla="val 684228"/>
                <a:gd name="f95" fmla="val 110936"/>
                <a:gd name="f96" fmla="val 661561"/>
                <a:gd name="f97" fmla="val 164542"/>
                <a:gd name="f98" fmla="val 652461"/>
                <a:gd name="f99" fmla="val 186051"/>
                <a:gd name="f100" fmla="val 642700"/>
                <a:gd name="f101" fmla="val 207146"/>
                <a:gd name="f102" fmla="val 632276"/>
                <a:gd name="f103" fmla="val 227911"/>
                <a:gd name="f104" fmla="val 631035"/>
                <a:gd name="f105" fmla="val 230475"/>
                <a:gd name="f106" fmla="val 629794"/>
                <a:gd name="f107" fmla="val 233040"/>
                <a:gd name="f108" fmla="val 628471"/>
                <a:gd name="f109" fmla="val 235604"/>
                <a:gd name="f110" fmla="val 607623"/>
                <a:gd name="f111" fmla="val 276636"/>
                <a:gd name="f112" fmla="val 584295"/>
                <a:gd name="f113" fmla="val 316262"/>
                <a:gd name="f114" fmla="val 558567"/>
                <a:gd name="f115" fmla="val 354316"/>
                <a:gd name="f116" fmla="val 556664"/>
                <a:gd name="f117" fmla="val 357212"/>
                <a:gd name="f118" fmla="val 554596"/>
                <a:gd name="f119" fmla="val 360024"/>
                <a:gd name="f120" fmla="val 552611"/>
                <a:gd name="f121" fmla="val 362837"/>
                <a:gd name="f122" fmla="val 514391"/>
                <a:gd name="f123" fmla="val 418181"/>
                <a:gd name="f124" fmla="val 471125"/>
                <a:gd name="f125" fmla="val 470215"/>
                <a:gd name="f126" fmla="val 422896"/>
                <a:gd name="f127" fmla="val 518445"/>
                <a:gd name="f128" fmla="val 366146"/>
                <a:gd name="f129" fmla="val 575195"/>
                <a:gd name="f130" fmla="val 304267"/>
                <a:gd name="f131" fmla="val 625079"/>
                <a:gd name="f132" fmla="val 237755"/>
                <a:gd name="f133" fmla="val 667931"/>
                <a:gd name="f134" fmla="val 234859"/>
                <a:gd name="f135" fmla="val 669834"/>
                <a:gd name="f136" fmla="val 231881"/>
                <a:gd name="f137" fmla="val 671654"/>
                <a:gd name="f138" fmla="val 228986"/>
                <a:gd name="f139" fmla="val 673474"/>
                <a:gd name="f140" fmla="val 178192"/>
                <a:gd name="f141" fmla="val 705489"/>
                <a:gd name="f142" fmla="val 124751"/>
                <a:gd name="f143" fmla="val 733450"/>
                <a:gd name="f144" fmla="val 68911"/>
                <a:gd name="f145" fmla="val 757110"/>
                <a:gd name="f146" fmla="val 57660"/>
                <a:gd name="f147" fmla="val 761908"/>
                <a:gd name="f148" fmla="val 46326"/>
                <a:gd name="f149" fmla="val 766375"/>
                <a:gd name="f150" fmla="val 34910"/>
                <a:gd name="f151" fmla="val 770760"/>
                <a:gd name="f152" fmla="val 32015"/>
                <a:gd name="f153" fmla="val 771835"/>
                <a:gd name="f154" fmla="val 29119"/>
                <a:gd name="f155" fmla="val 772993"/>
                <a:gd name="f156" fmla="val 26224"/>
                <a:gd name="f157" fmla="val 774069"/>
                <a:gd name="f158" fmla="val 17538"/>
                <a:gd name="f159" fmla="val 777378"/>
                <a:gd name="f160" fmla="val 8769"/>
                <a:gd name="f161" fmla="val 780521"/>
                <a:gd name="f162" fmla="val 496"/>
                <a:gd name="f163" fmla="val 783996"/>
                <a:gd name="f164" fmla="val 993"/>
                <a:gd name="f165" fmla="val 784410"/>
                <a:gd name="f166" fmla="val 1489"/>
                <a:gd name="f167" fmla="val 784906"/>
                <a:gd name="f168" fmla="+- 0 0 -90"/>
                <a:gd name="f169" fmla="*/ f3 1 722695"/>
                <a:gd name="f170" fmla="*/ f4 1 789952"/>
                <a:gd name="f171" fmla="+- f7 0 f5"/>
                <a:gd name="f172" fmla="+- f6 0 f5"/>
                <a:gd name="f173" fmla="*/ f168 f0 1"/>
                <a:gd name="f174" fmla="*/ f172 1 722695"/>
                <a:gd name="f175" fmla="*/ f171 1 789952"/>
                <a:gd name="f176" fmla="*/ 1572 f172 1"/>
                <a:gd name="f177" fmla="*/ 784989 f171 1"/>
                <a:gd name="f178" fmla="*/ 6452 f172 1"/>
                <a:gd name="f179" fmla="*/ 789952 f171 1"/>
                <a:gd name="f180" fmla="*/ 33504 f172 1"/>
                <a:gd name="f181" fmla="*/ 780108 f171 1"/>
                <a:gd name="f182" fmla="*/ 42190 f172 1"/>
                <a:gd name="f183" fmla="*/ 776799 f171 1"/>
                <a:gd name="f184" fmla="*/ 72220 f172 1"/>
                <a:gd name="f185" fmla="*/ 764638 f171 1"/>
                <a:gd name="f186" fmla="*/ 238913 f172 1"/>
                <a:gd name="f187" fmla="*/ 676948 f171 1"/>
                <a:gd name="f188" fmla="*/ 247434 f172 1"/>
                <a:gd name="f189" fmla="*/ 671323 f171 1"/>
                <a:gd name="f190" fmla="*/ 428687 f172 1"/>
                <a:gd name="f191" fmla="*/ 524236 f171 1"/>
                <a:gd name="f192" fmla="*/ 563034 f172 1"/>
                <a:gd name="f193" fmla="*/ 362175 f171 1"/>
                <a:gd name="f194" fmla="*/ 568825 f172 1"/>
                <a:gd name="f195" fmla="*/ 353654 f171 1"/>
                <a:gd name="f196" fmla="*/ 634675 f172 1"/>
                <a:gd name="f197" fmla="*/ 241560 f171 1"/>
                <a:gd name="f198" fmla="*/ 638481 f172 1"/>
                <a:gd name="f199" fmla="*/ 233867 f171 1"/>
                <a:gd name="f200" fmla="*/ 669089 f172 1"/>
                <a:gd name="f201" fmla="*/ 167686 f171 1"/>
                <a:gd name="f202" fmla="*/ 722696 f172 1"/>
                <a:gd name="f203" fmla="*/ 8603 f171 1"/>
                <a:gd name="f204" fmla="*/ 716409 f172 1"/>
                <a:gd name="f205" fmla="*/ 0 f171 1"/>
                <a:gd name="f206" fmla="*/ 661561 f172 1"/>
                <a:gd name="f207" fmla="*/ 164542 f171 1"/>
                <a:gd name="f208" fmla="*/ 632276 f172 1"/>
                <a:gd name="f209" fmla="*/ 227911 f171 1"/>
                <a:gd name="f210" fmla="*/ 628471 f172 1"/>
                <a:gd name="f211" fmla="*/ 235604 f171 1"/>
                <a:gd name="f212" fmla="*/ 558567 f172 1"/>
                <a:gd name="f213" fmla="*/ 354316 f171 1"/>
                <a:gd name="f214" fmla="*/ 552611 f172 1"/>
                <a:gd name="f215" fmla="*/ 362837 f171 1"/>
                <a:gd name="f216" fmla="*/ 422896 f172 1"/>
                <a:gd name="f217" fmla="*/ 518445 f171 1"/>
                <a:gd name="f218" fmla="*/ 237755 f172 1"/>
                <a:gd name="f219" fmla="*/ 667931 f171 1"/>
                <a:gd name="f220" fmla="*/ 228986 f172 1"/>
                <a:gd name="f221" fmla="*/ 673474 f171 1"/>
                <a:gd name="f222" fmla="*/ 68911 f172 1"/>
                <a:gd name="f223" fmla="*/ 757110 f171 1"/>
                <a:gd name="f224" fmla="*/ 34910 f172 1"/>
                <a:gd name="f225" fmla="*/ 770760 f171 1"/>
                <a:gd name="f226" fmla="*/ 26224 f172 1"/>
                <a:gd name="f227" fmla="*/ 774069 f171 1"/>
                <a:gd name="f228" fmla="*/ 0 f172 1"/>
                <a:gd name="f229" fmla="*/ 783500 f171 1"/>
                <a:gd name="f230" fmla="*/ 1489 f172 1"/>
                <a:gd name="f231" fmla="*/ 784906 f171 1"/>
                <a:gd name="f232" fmla="*/ f173 1 f2"/>
                <a:gd name="f233" fmla="*/ f176 1 722695"/>
                <a:gd name="f234" fmla="*/ f177 1 789952"/>
                <a:gd name="f235" fmla="*/ f178 1 722695"/>
                <a:gd name="f236" fmla="*/ f179 1 789952"/>
                <a:gd name="f237" fmla="*/ f180 1 722695"/>
                <a:gd name="f238" fmla="*/ f181 1 789952"/>
                <a:gd name="f239" fmla="*/ f182 1 722695"/>
                <a:gd name="f240" fmla="*/ f183 1 789952"/>
                <a:gd name="f241" fmla="*/ f184 1 722695"/>
                <a:gd name="f242" fmla="*/ f185 1 789952"/>
                <a:gd name="f243" fmla="*/ f186 1 722695"/>
                <a:gd name="f244" fmla="*/ f187 1 789952"/>
                <a:gd name="f245" fmla="*/ f188 1 722695"/>
                <a:gd name="f246" fmla="*/ f189 1 789952"/>
                <a:gd name="f247" fmla="*/ f190 1 722695"/>
                <a:gd name="f248" fmla="*/ f191 1 789952"/>
                <a:gd name="f249" fmla="*/ f192 1 722695"/>
                <a:gd name="f250" fmla="*/ f193 1 789952"/>
                <a:gd name="f251" fmla="*/ f194 1 722695"/>
                <a:gd name="f252" fmla="*/ f195 1 789952"/>
                <a:gd name="f253" fmla="*/ f196 1 722695"/>
                <a:gd name="f254" fmla="*/ f197 1 789952"/>
                <a:gd name="f255" fmla="*/ f198 1 722695"/>
                <a:gd name="f256" fmla="*/ f199 1 789952"/>
                <a:gd name="f257" fmla="*/ f200 1 722695"/>
                <a:gd name="f258" fmla="*/ f201 1 789952"/>
                <a:gd name="f259" fmla="*/ f202 1 722695"/>
                <a:gd name="f260" fmla="*/ f203 1 789952"/>
                <a:gd name="f261" fmla="*/ f204 1 722695"/>
                <a:gd name="f262" fmla="*/ f205 1 789952"/>
                <a:gd name="f263" fmla="*/ f206 1 722695"/>
                <a:gd name="f264" fmla="*/ f207 1 789952"/>
                <a:gd name="f265" fmla="*/ f208 1 722695"/>
                <a:gd name="f266" fmla="*/ f209 1 789952"/>
                <a:gd name="f267" fmla="*/ f210 1 722695"/>
                <a:gd name="f268" fmla="*/ f211 1 789952"/>
                <a:gd name="f269" fmla="*/ f212 1 722695"/>
                <a:gd name="f270" fmla="*/ f213 1 789952"/>
                <a:gd name="f271" fmla="*/ f214 1 722695"/>
                <a:gd name="f272" fmla="*/ f215 1 789952"/>
                <a:gd name="f273" fmla="*/ f216 1 722695"/>
                <a:gd name="f274" fmla="*/ f217 1 789952"/>
                <a:gd name="f275" fmla="*/ f218 1 722695"/>
                <a:gd name="f276" fmla="*/ f219 1 789952"/>
                <a:gd name="f277" fmla="*/ f220 1 722695"/>
                <a:gd name="f278" fmla="*/ f221 1 789952"/>
                <a:gd name="f279" fmla="*/ f222 1 722695"/>
                <a:gd name="f280" fmla="*/ f223 1 789952"/>
                <a:gd name="f281" fmla="*/ f224 1 722695"/>
                <a:gd name="f282" fmla="*/ f225 1 789952"/>
                <a:gd name="f283" fmla="*/ f226 1 722695"/>
                <a:gd name="f284" fmla="*/ f227 1 789952"/>
                <a:gd name="f285" fmla="*/ f228 1 722695"/>
                <a:gd name="f286" fmla="*/ f229 1 789952"/>
                <a:gd name="f287" fmla="*/ f230 1 722695"/>
                <a:gd name="f288" fmla="*/ f231 1 789952"/>
                <a:gd name="f289" fmla="*/ f5 1 f174"/>
                <a:gd name="f290" fmla="*/ f6 1 f174"/>
                <a:gd name="f291" fmla="*/ f5 1 f175"/>
                <a:gd name="f292" fmla="*/ f7 1 f175"/>
                <a:gd name="f293" fmla="+- f232 0 f1"/>
                <a:gd name="f294" fmla="*/ f233 1 f174"/>
                <a:gd name="f295" fmla="*/ f234 1 f175"/>
                <a:gd name="f296" fmla="*/ f235 1 f174"/>
                <a:gd name="f297" fmla="*/ f236 1 f175"/>
                <a:gd name="f298" fmla="*/ f237 1 f174"/>
                <a:gd name="f299" fmla="*/ f238 1 f175"/>
                <a:gd name="f300" fmla="*/ f239 1 f174"/>
                <a:gd name="f301" fmla="*/ f240 1 f175"/>
                <a:gd name="f302" fmla="*/ f241 1 f174"/>
                <a:gd name="f303" fmla="*/ f242 1 f175"/>
                <a:gd name="f304" fmla="*/ f243 1 f174"/>
                <a:gd name="f305" fmla="*/ f244 1 f175"/>
                <a:gd name="f306" fmla="*/ f245 1 f174"/>
                <a:gd name="f307" fmla="*/ f246 1 f175"/>
                <a:gd name="f308" fmla="*/ f247 1 f174"/>
                <a:gd name="f309" fmla="*/ f248 1 f175"/>
                <a:gd name="f310" fmla="*/ f249 1 f174"/>
                <a:gd name="f311" fmla="*/ f250 1 f175"/>
                <a:gd name="f312" fmla="*/ f251 1 f174"/>
                <a:gd name="f313" fmla="*/ f252 1 f175"/>
                <a:gd name="f314" fmla="*/ f253 1 f174"/>
                <a:gd name="f315" fmla="*/ f254 1 f175"/>
                <a:gd name="f316" fmla="*/ f255 1 f174"/>
                <a:gd name="f317" fmla="*/ f256 1 f175"/>
                <a:gd name="f318" fmla="*/ f257 1 f174"/>
                <a:gd name="f319" fmla="*/ f258 1 f175"/>
                <a:gd name="f320" fmla="*/ f259 1 f174"/>
                <a:gd name="f321" fmla="*/ f260 1 f175"/>
                <a:gd name="f322" fmla="*/ f261 1 f174"/>
                <a:gd name="f323" fmla="*/ f262 1 f175"/>
                <a:gd name="f324" fmla="*/ f263 1 f174"/>
                <a:gd name="f325" fmla="*/ f264 1 f175"/>
                <a:gd name="f326" fmla="*/ f265 1 f174"/>
                <a:gd name="f327" fmla="*/ f266 1 f175"/>
                <a:gd name="f328" fmla="*/ f267 1 f174"/>
                <a:gd name="f329" fmla="*/ f268 1 f175"/>
                <a:gd name="f330" fmla="*/ f269 1 f174"/>
                <a:gd name="f331" fmla="*/ f270 1 f175"/>
                <a:gd name="f332" fmla="*/ f271 1 f174"/>
                <a:gd name="f333" fmla="*/ f272 1 f175"/>
                <a:gd name="f334" fmla="*/ f273 1 f174"/>
                <a:gd name="f335" fmla="*/ f274 1 f175"/>
                <a:gd name="f336" fmla="*/ f275 1 f174"/>
                <a:gd name="f337" fmla="*/ f276 1 f175"/>
                <a:gd name="f338" fmla="*/ f277 1 f174"/>
                <a:gd name="f339" fmla="*/ f278 1 f175"/>
                <a:gd name="f340" fmla="*/ f279 1 f174"/>
                <a:gd name="f341" fmla="*/ f280 1 f175"/>
                <a:gd name="f342" fmla="*/ f281 1 f174"/>
                <a:gd name="f343" fmla="*/ f282 1 f175"/>
                <a:gd name="f344" fmla="*/ f283 1 f174"/>
                <a:gd name="f345" fmla="*/ f284 1 f175"/>
                <a:gd name="f346" fmla="*/ f285 1 f174"/>
                <a:gd name="f347" fmla="*/ f286 1 f175"/>
                <a:gd name="f348" fmla="*/ f287 1 f174"/>
                <a:gd name="f349" fmla="*/ f288 1 f175"/>
                <a:gd name="f350" fmla="*/ f289 f169 1"/>
                <a:gd name="f351" fmla="*/ f290 f169 1"/>
                <a:gd name="f352" fmla="*/ f292 f170 1"/>
                <a:gd name="f353" fmla="*/ f291 f170 1"/>
                <a:gd name="f354" fmla="*/ f294 f169 1"/>
                <a:gd name="f355" fmla="*/ f295 f170 1"/>
                <a:gd name="f356" fmla="*/ f296 f169 1"/>
                <a:gd name="f357" fmla="*/ f297 f170 1"/>
                <a:gd name="f358" fmla="*/ f298 f169 1"/>
                <a:gd name="f359" fmla="*/ f299 f170 1"/>
                <a:gd name="f360" fmla="*/ f300 f169 1"/>
                <a:gd name="f361" fmla="*/ f301 f170 1"/>
                <a:gd name="f362" fmla="*/ f302 f169 1"/>
                <a:gd name="f363" fmla="*/ f303 f170 1"/>
                <a:gd name="f364" fmla="*/ f304 f169 1"/>
                <a:gd name="f365" fmla="*/ f305 f170 1"/>
                <a:gd name="f366" fmla="*/ f306 f169 1"/>
                <a:gd name="f367" fmla="*/ f307 f170 1"/>
                <a:gd name="f368" fmla="*/ f308 f169 1"/>
                <a:gd name="f369" fmla="*/ f309 f170 1"/>
                <a:gd name="f370" fmla="*/ f310 f169 1"/>
                <a:gd name="f371" fmla="*/ f311 f170 1"/>
                <a:gd name="f372" fmla="*/ f312 f169 1"/>
                <a:gd name="f373" fmla="*/ f313 f170 1"/>
                <a:gd name="f374" fmla="*/ f314 f169 1"/>
                <a:gd name="f375" fmla="*/ f315 f170 1"/>
                <a:gd name="f376" fmla="*/ f316 f169 1"/>
                <a:gd name="f377" fmla="*/ f317 f170 1"/>
                <a:gd name="f378" fmla="*/ f318 f169 1"/>
                <a:gd name="f379" fmla="*/ f319 f170 1"/>
                <a:gd name="f380" fmla="*/ f320 f169 1"/>
                <a:gd name="f381" fmla="*/ f321 f170 1"/>
                <a:gd name="f382" fmla="*/ f322 f169 1"/>
                <a:gd name="f383" fmla="*/ f323 f170 1"/>
                <a:gd name="f384" fmla="*/ f324 f169 1"/>
                <a:gd name="f385" fmla="*/ f325 f170 1"/>
                <a:gd name="f386" fmla="*/ f326 f169 1"/>
                <a:gd name="f387" fmla="*/ f327 f170 1"/>
                <a:gd name="f388" fmla="*/ f328 f169 1"/>
                <a:gd name="f389" fmla="*/ f329 f170 1"/>
                <a:gd name="f390" fmla="*/ f330 f169 1"/>
                <a:gd name="f391" fmla="*/ f331 f170 1"/>
                <a:gd name="f392" fmla="*/ f332 f169 1"/>
                <a:gd name="f393" fmla="*/ f333 f170 1"/>
                <a:gd name="f394" fmla="*/ f334 f169 1"/>
                <a:gd name="f395" fmla="*/ f335 f170 1"/>
                <a:gd name="f396" fmla="*/ f336 f169 1"/>
                <a:gd name="f397" fmla="*/ f337 f170 1"/>
                <a:gd name="f398" fmla="*/ f338 f169 1"/>
                <a:gd name="f399" fmla="*/ f339 f170 1"/>
                <a:gd name="f400" fmla="*/ f340 f169 1"/>
                <a:gd name="f401" fmla="*/ f341 f170 1"/>
                <a:gd name="f402" fmla="*/ f342 f169 1"/>
                <a:gd name="f403" fmla="*/ f343 f170 1"/>
                <a:gd name="f404" fmla="*/ f344 f169 1"/>
                <a:gd name="f405" fmla="*/ f345 f170 1"/>
                <a:gd name="f406" fmla="*/ f346 f169 1"/>
                <a:gd name="f407" fmla="*/ f347 f170 1"/>
                <a:gd name="f408" fmla="*/ f348 f169 1"/>
                <a:gd name="f409" fmla="*/ f349 f170 1"/>
              </a:gdLst>
              <a:ahLst/>
              <a:cxnLst>
                <a:cxn ang="3cd4">
                  <a:pos x="hc" y="t"/>
                </a:cxn>
                <a:cxn ang="0">
                  <a:pos x="r" y="vc"/>
                </a:cxn>
                <a:cxn ang="cd4">
                  <a:pos x="hc" y="b"/>
                </a:cxn>
                <a:cxn ang="cd2">
                  <a:pos x="l" y="vc"/>
                </a:cxn>
                <a:cxn ang="f293">
                  <a:pos x="f354" y="f355"/>
                </a:cxn>
                <a:cxn ang="f293">
                  <a:pos x="f356" y="f357"/>
                </a:cxn>
                <a:cxn ang="f293">
                  <a:pos x="f358" y="f359"/>
                </a:cxn>
                <a:cxn ang="f293">
                  <a:pos x="f360" y="f361"/>
                </a:cxn>
                <a:cxn ang="f293">
                  <a:pos x="f362" y="f363"/>
                </a:cxn>
                <a:cxn ang="f293">
                  <a:pos x="f364" y="f365"/>
                </a:cxn>
                <a:cxn ang="f293">
                  <a:pos x="f366" y="f367"/>
                </a:cxn>
                <a:cxn ang="f293">
                  <a:pos x="f368" y="f369"/>
                </a:cxn>
                <a:cxn ang="f293">
                  <a:pos x="f370" y="f371"/>
                </a:cxn>
                <a:cxn ang="f293">
                  <a:pos x="f372" y="f373"/>
                </a:cxn>
                <a:cxn ang="f293">
                  <a:pos x="f374" y="f375"/>
                </a:cxn>
                <a:cxn ang="f293">
                  <a:pos x="f376" y="f377"/>
                </a:cxn>
                <a:cxn ang="f293">
                  <a:pos x="f378" y="f379"/>
                </a:cxn>
                <a:cxn ang="f293">
                  <a:pos x="f380" y="f381"/>
                </a:cxn>
                <a:cxn ang="f293">
                  <a:pos x="f382" y="f383"/>
                </a:cxn>
                <a:cxn ang="f293">
                  <a:pos x="f384" y="f385"/>
                </a:cxn>
                <a:cxn ang="f293">
                  <a:pos x="f386" y="f387"/>
                </a:cxn>
                <a:cxn ang="f293">
                  <a:pos x="f388" y="f389"/>
                </a:cxn>
                <a:cxn ang="f293">
                  <a:pos x="f390" y="f391"/>
                </a:cxn>
                <a:cxn ang="f293">
                  <a:pos x="f392" y="f393"/>
                </a:cxn>
                <a:cxn ang="f293">
                  <a:pos x="f394" y="f395"/>
                </a:cxn>
                <a:cxn ang="f293">
                  <a:pos x="f396" y="f397"/>
                </a:cxn>
                <a:cxn ang="f293">
                  <a:pos x="f398" y="f399"/>
                </a:cxn>
                <a:cxn ang="f293">
                  <a:pos x="f400" y="f401"/>
                </a:cxn>
                <a:cxn ang="f293">
                  <a:pos x="f402" y="f403"/>
                </a:cxn>
                <a:cxn ang="f293">
                  <a:pos x="f404" y="f405"/>
                </a:cxn>
                <a:cxn ang="f293">
                  <a:pos x="f406" y="f407"/>
                </a:cxn>
                <a:cxn ang="f293">
                  <a:pos x="f408" y="f409"/>
                </a:cxn>
              </a:cxnLst>
              <a:rect l="f350" t="f353" r="f351" b="f352"/>
              <a:pathLst>
                <a:path w="722695" h="789952">
                  <a:moveTo>
                    <a:pt x="f8" y="f9"/>
                  </a:moveTo>
                  <a:cubicBezTo>
                    <a:pt x="f10" y="f11"/>
                    <a:pt x="f12" y="f13"/>
                    <a:pt x="f14" y="f7"/>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90"/>
                    <a:pt x="f91" y="f5"/>
                  </a:cubicBezTo>
                  <a:cubicBezTo>
                    <a:pt x="f92" y="f93"/>
                    <a:pt x="f94" y="f95"/>
                    <a:pt x="f96" y="f97"/>
                  </a:cubicBezTo>
                  <a:cubicBezTo>
                    <a:pt x="f98" y="f99"/>
                    <a:pt x="f100" y="f101"/>
                    <a:pt x="f102" y="f103"/>
                  </a:cubicBezTo>
                  <a:cubicBezTo>
                    <a:pt x="f104" y="f105"/>
                    <a:pt x="f106" y="f107"/>
                    <a:pt x="f108" y="f109"/>
                  </a:cubicBezTo>
                  <a:cubicBezTo>
                    <a:pt x="f110" y="f111"/>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5" y="f18"/>
                  </a:cubicBezTo>
                  <a:cubicBezTo>
                    <a:pt x="f162" y="f163"/>
                    <a:pt x="f164" y="f165"/>
                    <a:pt x="f166" y="f16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4" name="Freeform: Shape 522">
              <a:extLst>
                <a:ext uri="{FF2B5EF4-FFF2-40B4-BE49-F238E27FC236}">
                  <a16:creationId xmlns:a16="http://schemas.microsoft.com/office/drawing/2014/main" id="{D93A1E83-A67A-B6D0-AC2C-C2F5EC94BF46}"/>
                </a:ext>
              </a:extLst>
            </p:cNvPr>
            <p:cNvSpPr/>
            <p:nvPr/>
          </p:nvSpPr>
          <p:spPr>
            <a:xfrm>
              <a:off x="4505486" y="0"/>
              <a:ext cx="58795" cy="746589"/>
            </a:xfrm>
            <a:custGeom>
              <a:avLst/>
              <a:gdLst>
                <a:gd name="f0" fmla="val 10800000"/>
                <a:gd name="f1" fmla="val 5400000"/>
                <a:gd name="f2" fmla="val 180"/>
                <a:gd name="f3" fmla="val w"/>
                <a:gd name="f4" fmla="val h"/>
                <a:gd name="f5" fmla="val 0"/>
                <a:gd name="f6" fmla="val 38302"/>
                <a:gd name="f7" fmla="val 486347"/>
                <a:gd name="f8" fmla="val 477744"/>
                <a:gd name="f9" fmla="val 2068"/>
                <a:gd name="f10" fmla="val 480639"/>
                <a:gd name="f11" fmla="val 4219"/>
                <a:gd name="f12" fmla="val 483534"/>
                <a:gd name="f13" fmla="val 6287"/>
                <a:gd name="f14" fmla="val 27548"/>
                <a:gd name="f15" fmla="val 399567"/>
                <a:gd name="f16" fmla="val 310223"/>
                <a:gd name="f17" fmla="val 219224"/>
                <a:gd name="f18" fmla="val 144936"/>
                <a:gd name="f19" fmla="val 31105"/>
                <a:gd name="f20" fmla="val 71724"/>
                <a:gd name="f21" fmla="val 16959"/>
                <a:gd name="f22" fmla="val 8686"/>
                <a:gd name="f23" fmla="val 22998"/>
                <a:gd name="f24" fmla="val 71641"/>
                <a:gd name="f25" fmla="val 30195"/>
                <a:gd name="f26" fmla="val 144853"/>
                <a:gd name="f27" fmla="val 307162"/>
                <a:gd name="f28" fmla="val 20020"/>
                <a:gd name="f29" fmla="val 393611"/>
                <a:gd name="f30" fmla="val 477661"/>
                <a:gd name="f31" fmla="+- 0 0 -90"/>
                <a:gd name="f32" fmla="*/ f3 1 38302"/>
                <a:gd name="f33" fmla="*/ f4 1 486347"/>
                <a:gd name="f34" fmla="+- f7 0 f5"/>
                <a:gd name="f35" fmla="+- f6 0 f5"/>
                <a:gd name="f36" fmla="*/ f31 f0 1"/>
                <a:gd name="f37" fmla="*/ f35 1 38302"/>
                <a:gd name="f38" fmla="*/ f34 1 486347"/>
                <a:gd name="f39" fmla="*/ 0 f35 1"/>
                <a:gd name="f40" fmla="*/ 477744 f34 1"/>
                <a:gd name="f41" fmla="*/ 6287 f35 1"/>
                <a:gd name="f42" fmla="*/ 486347 f34 1"/>
                <a:gd name="f43" fmla="*/ 38302 f35 1"/>
                <a:gd name="f44" fmla="*/ 219224 f34 1"/>
                <a:gd name="f45" fmla="*/ 16959 f35 1"/>
                <a:gd name="f46" fmla="*/ 0 f34 1"/>
                <a:gd name="f47" fmla="*/ 8686 f35 1"/>
                <a:gd name="f48" fmla="*/ 30195 f35 1"/>
                <a:gd name="f49" fmla="*/ 477661 f34 1"/>
                <a:gd name="f50" fmla="*/ f36 1 f2"/>
                <a:gd name="f51" fmla="*/ f39 1 38302"/>
                <a:gd name="f52" fmla="*/ f40 1 486347"/>
                <a:gd name="f53" fmla="*/ f41 1 38302"/>
                <a:gd name="f54" fmla="*/ f42 1 486347"/>
                <a:gd name="f55" fmla="*/ f43 1 38302"/>
                <a:gd name="f56" fmla="*/ f44 1 486347"/>
                <a:gd name="f57" fmla="*/ f45 1 38302"/>
                <a:gd name="f58" fmla="*/ f46 1 486347"/>
                <a:gd name="f59" fmla="*/ f47 1 38302"/>
                <a:gd name="f60" fmla="*/ f48 1 38302"/>
                <a:gd name="f61" fmla="*/ f49 1 486347"/>
                <a:gd name="f62" fmla="*/ f5 1 f37"/>
                <a:gd name="f63" fmla="*/ f6 1 f37"/>
                <a:gd name="f64" fmla="*/ f5 1 f38"/>
                <a:gd name="f65" fmla="*/ f7 1 f38"/>
                <a:gd name="f66" fmla="+- f50 0 f1"/>
                <a:gd name="f67" fmla="*/ f51 1 f37"/>
                <a:gd name="f68" fmla="*/ f52 1 f38"/>
                <a:gd name="f69" fmla="*/ f53 1 f37"/>
                <a:gd name="f70" fmla="*/ f54 1 f38"/>
                <a:gd name="f71" fmla="*/ f55 1 f37"/>
                <a:gd name="f72" fmla="*/ f56 1 f38"/>
                <a:gd name="f73" fmla="*/ f57 1 f37"/>
                <a:gd name="f74" fmla="*/ f58 1 f38"/>
                <a:gd name="f75" fmla="*/ f59 1 f37"/>
                <a:gd name="f76" fmla="*/ f60 1 f37"/>
                <a:gd name="f77" fmla="*/ f61 1 f38"/>
                <a:gd name="f78" fmla="*/ f62 f32 1"/>
                <a:gd name="f79" fmla="*/ f63 f32 1"/>
                <a:gd name="f80" fmla="*/ f65 f33 1"/>
                <a:gd name="f81" fmla="*/ f64 f33 1"/>
                <a:gd name="f82" fmla="*/ f67 f32 1"/>
                <a:gd name="f83" fmla="*/ f68 f33 1"/>
                <a:gd name="f84" fmla="*/ f69 f32 1"/>
                <a:gd name="f85" fmla="*/ f70 f33 1"/>
                <a:gd name="f86" fmla="*/ f71 f32 1"/>
                <a:gd name="f87" fmla="*/ f72 f33 1"/>
                <a:gd name="f88" fmla="*/ f73 f32 1"/>
                <a:gd name="f89" fmla="*/ f74 f33 1"/>
                <a:gd name="f90" fmla="*/ f75 f32 1"/>
                <a:gd name="f91" fmla="*/ f76 f32 1"/>
                <a:gd name="f92" fmla="*/ f77 f33 1"/>
              </a:gdLst>
              <a:ahLst/>
              <a:cxnLst>
                <a:cxn ang="3cd4">
                  <a:pos x="hc" y="t"/>
                </a:cxn>
                <a:cxn ang="0">
                  <a:pos x="r" y="vc"/>
                </a:cxn>
                <a:cxn ang="cd4">
                  <a:pos x="hc" y="b"/>
                </a:cxn>
                <a:cxn ang="cd2">
                  <a:pos x="l" y="vc"/>
                </a:cxn>
                <a:cxn ang="f66">
                  <a:pos x="f82" y="f83"/>
                </a:cxn>
                <a:cxn ang="f66">
                  <a:pos x="f84" y="f85"/>
                </a:cxn>
                <a:cxn ang="f66">
                  <a:pos x="f86" y="f87"/>
                </a:cxn>
                <a:cxn ang="f66">
                  <a:pos x="f88" y="f89"/>
                </a:cxn>
                <a:cxn ang="f66">
                  <a:pos x="f90" y="f89"/>
                </a:cxn>
                <a:cxn ang="f66">
                  <a:pos x="f91" y="f87"/>
                </a:cxn>
                <a:cxn ang="f66">
                  <a:pos x="f82" y="f92"/>
                </a:cxn>
              </a:cxnLst>
              <a:rect l="f78" t="f81" r="f79" b="f80"/>
              <a:pathLst>
                <a:path w="38302" h="486347">
                  <a:moveTo>
                    <a:pt x="f5" y="f8"/>
                  </a:moveTo>
                  <a:cubicBezTo>
                    <a:pt x="f9" y="f10"/>
                    <a:pt x="f11" y="f12"/>
                    <a:pt x="f13" y="f7"/>
                  </a:cubicBezTo>
                  <a:cubicBezTo>
                    <a:pt x="f14" y="f15"/>
                    <a:pt x="f6" y="f16"/>
                    <a:pt x="f6" y="f17"/>
                  </a:cubicBezTo>
                  <a:cubicBezTo>
                    <a:pt x="f6" y="f18"/>
                    <a:pt x="f19" y="f20"/>
                    <a:pt x="f21" y="f5"/>
                  </a:cubicBezTo>
                  <a:lnTo>
                    <a:pt x="f22" y="f5"/>
                  </a:lnTo>
                  <a:cubicBezTo>
                    <a:pt x="f23" y="f24"/>
                    <a:pt x="f25" y="f26"/>
                    <a:pt x="f25" y="f17"/>
                  </a:cubicBezTo>
                  <a:cubicBezTo>
                    <a:pt x="f25" y="f27"/>
                    <a:pt x="f28" y="f29"/>
                    <a:pt x="f5" y="f3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5" name="Freeform: Shape 523">
              <a:extLst>
                <a:ext uri="{FF2B5EF4-FFF2-40B4-BE49-F238E27FC236}">
                  <a16:creationId xmlns:a16="http://schemas.microsoft.com/office/drawing/2014/main" id="{FF8D210E-B7BB-AD65-2DF5-C44D1A7FFA22}"/>
                </a:ext>
              </a:extLst>
            </p:cNvPr>
            <p:cNvSpPr/>
            <p:nvPr/>
          </p:nvSpPr>
          <p:spPr>
            <a:xfrm>
              <a:off x="1627183" y="1551599"/>
              <a:ext cx="1771549" cy="506696"/>
            </a:xfrm>
            <a:custGeom>
              <a:avLst/>
              <a:gdLst>
                <a:gd name="f0" fmla="val 10800000"/>
                <a:gd name="f1" fmla="val 5400000"/>
                <a:gd name="f2" fmla="val 180"/>
                <a:gd name="f3" fmla="val w"/>
                <a:gd name="f4" fmla="val h"/>
                <a:gd name="f5" fmla="val 0"/>
                <a:gd name="f6" fmla="val 1154030"/>
                <a:gd name="f7" fmla="val 330077"/>
                <a:gd name="f8" fmla="val 15884"/>
                <a:gd name="f9" fmla="val 18448"/>
                <a:gd name="f10" fmla="val 114989"/>
                <a:gd name="f11" fmla="val 113500"/>
                <a:gd name="f12" fmla="val 228986"/>
                <a:gd name="f13" fmla="val 188616"/>
                <a:gd name="f14" fmla="val 355226"/>
                <a:gd name="f15" fmla="val 241974"/>
                <a:gd name="f16" fmla="val 372020"/>
                <a:gd name="f17" fmla="val 249088"/>
                <a:gd name="f18" fmla="val 388979"/>
                <a:gd name="f19" fmla="val 255706"/>
                <a:gd name="f20" fmla="val 406020"/>
                <a:gd name="f21" fmla="val 261994"/>
                <a:gd name="f22" fmla="val 409246"/>
                <a:gd name="f23" fmla="val 263152"/>
                <a:gd name="f24" fmla="val 412473"/>
                <a:gd name="f25" fmla="val 264310"/>
                <a:gd name="f26" fmla="val 415617"/>
                <a:gd name="f27" fmla="val 265385"/>
                <a:gd name="f28" fmla="val 535983"/>
                <a:gd name="f29" fmla="val 308320"/>
                <a:gd name="f30" fmla="val 662223"/>
                <a:gd name="f31" fmla="val 791772"/>
                <a:gd name="f32" fmla="val 814853"/>
                <a:gd name="f33" fmla="val 837934"/>
                <a:gd name="f34" fmla="val 329333"/>
                <a:gd name="f35" fmla="val 860766"/>
                <a:gd name="f36" fmla="val 327926"/>
                <a:gd name="f37" fmla="val 864158"/>
                <a:gd name="f38" fmla="val 327761"/>
                <a:gd name="f39" fmla="val 867550"/>
                <a:gd name="f40" fmla="val 327513"/>
                <a:gd name="f41" fmla="val 870941"/>
                <a:gd name="f42" fmla="val 327265"/>
                <a:gd name="f43" fmla="val 967897"/>
                <a:gd name="f44" fmla="val 320564"/>
                <a:gd name="f45" fmla="val 1062618"/>
                <a:gd name="f46" fmla="val 301454"/>
                <a:gd name="f47" fmla="val 270183"/>
                <a:gd name="f48" fmla="val 1153286"/>
                <a:gd name="f49" fmla="val 269439"/>
                <a:gd name="f50" fmla="val 1152624"/>
                <a:gd name="f51" fmla="val 268694"/>
                <a:gd name="f52" fmla="val 1151880"/>
                <a:gd name="f53" fmla="val 267950"/>
                <a:gd name="f54" fmla="val 1150473"/>
                <a:gd name="f55" fmla="val 266544"/>
                <a:gd name="f56" fmla="val 1149067"/>
                <a:gd name="f57" fmla="val 265220"/>
                <a:gd name="f58" fmla="val 1147578"/>
                <a:gd name="f59" fmla="val 263814"/>
                <a:gd name="f60" fmla="val 1060053"/>
                <a:gd name="f61" fmla="val 293347"/>
                <a:gd name="f62" fmla="val 969468"/>
                <a:gd name="f63" fmla="val 311712"/>
                <a:gd name="f64" fmla="val 876815"/>
                <a:gd name="f65" fmla="val 318661"/>
                <a:gd name="f66" fmla="val 873341"/>
                <a:gd name="f67" fmla="val 318909"/>
                <a:gd name="f68" fmla="val 869866"/>
                <a:gd name="f69" fmla="val 319075"/>
                <a:gd name="f70" fmla="val 866474"/>
                <a:gd name="f71" fmla="val 319323"/>
                <a:gd name="f72" fmla="val 841656"/>
                <a:gd name="f73" fmla="val 320977"/>
                <a:gd name="f74" fmla="val 816756"/>
                <a:gd name="f75" fmla="val 321887"/>
                <a:gd name="f76" fmla="val 791689"/>
                <a:gd name="f77" fmla="val 665201"/>
                <a:gd name="f78" fmla="val 541939"/>
                <a:gd name="f79" fmla="val 300958"/>
                <a:gd name="f80" fmla="val 424303"/>
                <a:gd name="f81" fmla="val 259760"/>
                <a:gd name="f82" fmla="val 420994"/>
                <a:gd name="f83" fmla="val 258602"/>
                <a:gd name="f84" fmla="val 417685"/>
                <a:gd name="f85" fmla="val 257444"/>
                <a:gd name="f86" fmla="val 414458"/>
                <a:gd name="f87" fmla="val 256286"/>
                <a:gd name="f88" fmla="val 395597"/>
                <a:gd name="f89" fmla="val 249502"/>
                <a:gd name="f90" fmla="val 376900"/>
                <a:gd name="f91" fmla="val 242222"/>
                <a:gd name="f92" fmla="val 358287"/>
                <a:gd name="f93" fmla="val 234363"/>
                <a:gd name="f94" fmla="val 232212"/>
                <a:gd name="f95" fmla="val 181005"/>
                <a:gd name="f96" fmla="val 118381"/>
                <a:gd name="f97" fmla="val 105807"/>
                <a:gd name="f98" fmla="val 19606"/>
                <a:gd name="f99" fmla="val 10671"/>
                <a:gd name="f100" fmla="val 17538"/>
                <a:gd name="f101" fmla="val 8686"/>
                <a:gd name="f102" fmla="val 15553"/>
                <a:gd name="f103" fmla="val 6701"/>
                <a:gd name="f104" fmla="val 13484"/>
                <a:gd name="f105" fmla="val 4715"/>
                <a:gd name="f106" fmla="val 11830"/>
                <a:gd name="f107" fmla="val 3143"/>
                <a:gd name="f108" fmla="val 10258"/>
                <a:gd name="f109" fmla="val 1572"/>
                <a:gd name="f110" fmla="val 8604"/>
                <a:gd name="f111" fmla="val 5708"/>
                <a:gd name="f112" fmla="val 993"/>
                <a:gd name="f113" fmla="val 2895"/>
                <a:gd name="f114" fmla="val 1985"/>
                <a:gd name="f115" fmla="val 2978"/>
                <a:gd name="f116" fmla="val 3144"/>
                <a:gd name="f117" fmla="val 6122"/>
                <a:gd name="f118" fmla="val 6453"/>
                <a:gd name="f119" fmla="val 9265"/>
                <a:gd name="f120" fmla="val 9596"/>
                <a:gd name="f121" fmla="val 12409"/>
                <a:gd name="f122" fmla="val 11664"/>
                <a:gd name="f123" fmla="val 14394"/>
                <a:gd name="f124" fmla="val 13650"/>
                <a:gd name="f125" fmla="val 16380"/>
                <a:gd name="f126" fmla="val 15718"/>
                <a:gd name="f127" fmla="val 18365"/>
                <a:gd name="f128" fmla="+- 0 0 -90"/>
                <a:gd name="f129" fmla="*/ f3 1 1154030"/>
                <a:gd name="f130" fmla="*/ f4 1 330077"/>
                <a:gd name="f131" fmla="+- f7 0 f5"/>
                <a:gd name="f132" fmla="+- f6 0 f5"/>
                <a:gd name="f133" fmla="*/ f128 f0 1"/>
                <a:gd name="f134" fmla="*/ f132 1 1154030"/>
                <a:gd name="f135" fmla="*/ f131 1 330077"/>
                <a:gd name="f136" fmla="*/ 15884 f132 1"/>
                <a:gd name="f137" fmla="*/ 18448 f131 1"/>
                <a:gd name="f138" fmla="*/ 355226 f132 1"/>
                <a:gd name="f139" fmla="*/ 241974 f131 1"/>
                <a:gd name="f140" fmla="*/ 406020 f132 1"/>
                <a:gd name="f141" fmla="*/ 261994 f131 1"/>
                <a:gd name="f142" fmla="*/ 415617 f132 1"/>
                <a:gd name="f143" fmla="*/ 265385 f131 1"/>
                <a:gd name="f144" fmla="*/ 791772 f132 1"/>
                <a:gd name="f145" fmla="*/ 330077 f131 1"/>
                <a:gd name="f146" fmla="*/ 860766 f132 1"/>
                <a:gd name="f147" fmla="*/ 327926 f131 1"/>
                <a:gd name="f148" fmla="*/ 870941 f132 1"/>
                <a:gd name="f149" fmla="*/ 327265 f131 1"/>
                <a:gd name="f150" fmla="*/ 1154030 f132 1"/>
                <a:gd name="f151" fmla="*/ 270183 f131 1"/>
                <a:gd name="f152" fmla="*/ 1151880 f132 1"/>
                <a:gd name="f153" fmla="*/ 267950 f131 1"/>
                <a:gd name="f154" fmla="*/ 1147578 f132 1"/>
                <a:gd name="f155" fmla="*/ 263814 f131 1"/>
                <a:gd name="f156" fmla="*/ 876815 f132 1"/>
                <a:gd name="f157" fmla="*/ 318661 f131 1"/>
                <a:gd name="f158" fmla="*/ 866474 f132 1"/>
                <a:gd name="f159" fmla="*/ 319323 f131 1"/>
                <a:gd name="f160" fmla="*/ 791689 f132 1"/>
                <a:gd name="f161" fmla="*/ 321887 f131 1"/>
                <a:gd name="f162" fmla="*/ 424303 f132 1"/>
                <a:gd name="f163" fmla="*/ 259760 f131 1"/>
                <a:gd name="f164" fmla="*/ 414458 f132 1"/>
                <a:gd name="f165" fmla="*/ 256286 f131 1"/>
                <a:gd name="f166" fmla="*/ 358287 f132 1"/>
                <a:gd name="f167" fmla="*/ 234363 f131 1"/>
                <a:gd name="f168" fmla="*/ 19606 f132 1"/>
                <a:gd name="f169" fmla="*/ 10671 f131 1"/>
                <a:gd name="f170" fmla="*/ 13484 f132 1"/>
                <a:gd name="f171" fmla="*/ 4715 f131 1"/>
                <a:gd name="f172" fmla="*/ 8604 f132 1"/>
                <a:gd name="f173" fmla="*/ 0 f131 1"/>
                <a:gd name="f174" fmla="*/ 0 f132 1"/>
                <a:gd name="f175" fmla="*/ 2978 f131 1"/>
                <a:gd name="f176" fmla="*/ 9596 f132 1"/>
                <a:gd name="f177" fmla="*/ 12409 f131 1"/>
                <a:gd name="f178" fmla="*/ 15718 f132 1"/>
                <a:gd name="f179" fmla="*/ 18365 f131 1"/>
                <a:gd name="f180" fmla="*/ f133 1 f2"/>
                <a:gd name="f181" fmla="*/ f136 1 1154030"/>
                <a:gd name="f182" fmla="*/ f137 1 330077"/>
                <a:gd name="f183" fmla="*/ f138 1 1154030"/>
                <a:gd name="f184" fmla="*/ f139 1 330077"/>
                <a:gd name="f185" fmla="*/ f140 1 1154030"/>
                <a:gd name="f186" fmla="*/ f141 1 330077"/>
                <a:gd name="f187" fmla="*/ f142 1 1154030"/>
                <a:gd name="f188" fmla="*/ f143 1 330077"/>
                <a:gd name="f189" fmla="*/ f144 1 1154030"/>
                <a:gd name="f190" fmla="*/ f145 1 330077"/>
                <a:gd name="f191" fmla="*/ f146 1 1154030"/>
                <a:gd name="f192" fmla="*/ f147 1 330077"/>
                <a:gd name="f193" fmla="*/ f148 1 1154030"/>
                <a:gd name="f194" fmla="*/ f149 1 330077"/>
                <a:gd name="f195" fmla="*/ f150 1 1154030"/>
                <a:gd name="f196" fmla="*/ f151 1 330077"/>
                <a:gd name="f197" fmla="*/ f152 1 1154030"/>
                <a:gd name="f198" fmla="*/ f153 1 330077"/>
                <a:gd name="f199" fmla="*/ f154 1 1154030"/>
                <a:gd name="f200" fmla="*/ f155 1 330077"/>
                <a:gd name="f201" fmla="*/ f156 1 1154030"/>
                <a:gd name="f202" fmla="*/ f157 1 330077"/>
                <a:gd name="f203" fmla="*/ f158 1 1154030"/>
                <a:gd name="f204" fmla="*/ f159 1 330077"/>
                <a:gd name="f205" fmla="*/ f160 1 1154030"/>
                <a:gd name="f206" fmla="*/ f161 1 330077"/>
                <a:gd name="f207" fmla="*/ f162 1 1154030"/>
                <a:gd name="f208" fmla="*/ f163 1 330077"/>
                <a:gd name="f209" fmla="*/ f164 1 1154030"/>
                <a:gd name="f210" fmla="*/ f165 1 330077"/>
                <a:gd name="f211" fmla="*/ f166 1 1154030"/>
                <a:gd name="f212" fmla="*/ f167 1 330077"/>
                <a:gd name="f213" fmla="*/ f168 1 1154030"/>
                <a:gd name="f214" fmla="*/ f169 1 330077"/>
                <a:gd name="f215" fmla="*/ f170 1 1154030"/>
                <a:gd name="f216" fmla="*/ f171 1 330077"/>
                <a:gd name="f217" fmla="*/ f172 1 1154030"/>
                <a:gd name="f218" fmla="*/ f173 1 330077"/>
                <a:gd name="f219" fmla="*/ f174 1 1154030"/>
                <a:gd name="f220" fmla="*/ f175 1 330077"/>
                <a:gd name="f221" fmla="*/ f176 1 1154030"/>
                <a:gd name="f222" fmla="*/ f177 1 330077"/>
                <a:gd name="f223" fmla="*/ f178 1 1154030"/>
                <a:gd name="f224" fmla="*/ f179 1 330077"/>
                <a:gd name="f225" fmla="*/ f5 1 f134"/>
                <a:gd name="f226" fmla="*/ f6 1 f134"/>
                <a:gd name="f227" fmla="*/ f5 1 f135"/>
                <a:gd name="f228" fmla="*/ f7 1 f135"/>
                <a:gd name="f229" fmla="+- f180 0 f1"/>
                <a:gd name="f230" fmla="*/ f181 1 f134"/>
                <a:gd name="f231" fmla="*/ f182 1 f135"/>
                <a:gd name="f232" fmla="*/ f183 1 f134"/>
                <a:gd name="f233" fmla="*/ f184 1 f135"/>
                <a:gd name="f234" fmla="*/ f185 1 f134"/>
                <a:gd name="f235" fmla="*/ f186 1 f135"/>
                <a:gd name="f236" fmla="*/ f187 1 f134"/>
                <a:gd name="f237" fmla="*/ f188 1 f135"/>
                <a:gd name="f238" fmla="*/ f189 1 f134"/>
                <a:gd name="f239" fmla="*/ f190 1 f135"/>
                <a:gd name="f240" fmla="*/ f191 1 f134"/>
                <a:gd name="f241" fmla="*/ f192 1 f135"/>
                <a:gd name="f242" fmla="*/ f193 1 f134"/>
                <a:gd name="f243" fmla="*/ f194 1 f135"/>
                <a:gd name="f244" fmla="*/ f195 1 f134"/>
                <a:gd name="f245" fmla="*/ f196 1 f135"/>
                <a:gd name="f246" fmla="*/ f197 1 f134"/>
                <a:gd name="f247" fmla="*/ f198 1 f135"/>
                <a:gd name="f248" fmla="*/ f199 1 f134"/>
                <a:gd name="f249" fmla="*/ f200 1 f135"/>
                <a:gd name="f250" fmla="*/ f201 1 f134"/>
                <a:gd name="f251" fmla="*/ f202 1 f135"/>
                <a:gd name="f252" fmla="*/ f203 1 f134"/>
                <a:gd name="f253" fmla="*/ f204 1 f135"/>
                <a:gd name="f254" fmla="*/ f205 1 f134"/>
                <a:gd name="f255" fmla="*/ f206 1 f135"/>
                <a:gd name="f256" fmla="*/ f207 1 f134"/>
                <a:gd name="f257" fmla="*/ f208 1 f135"/>
                <a:gd name="f258" fmla="*/ f209 1 f134"/>
                <a:gd name="f259" fmla="*/ f210 1 f135"/>
                <a:gd name="f260" fmla="*/ f211 1 f134"/>
                <a:gd name="f261" fmla="*/ f212 1 f135"/>
                <a:gd name="f262" fmla="*/ f213 1 f134"/>
                <a:gd name="f263" fmla="*/ f214 1 f135"/>
                <a:gd name="f264" fmla="*/ f215 1 f134"/>
                <a:gd name="f265" fmla="*/ f216 1 f135"/>
                <a:gd name="f266" fmla="*/ f217 1 f134"/>
                <a:gd name="f267" fmla="*/ f218 1 f135"/>
                <a:gd name="f268" fmla="*/ f219 1 f134"/>
                <a:gd name="f269" fmla="*/ f220 1 f135"/>
                <a:gd name="f270" fmla="*/ f221 1 f134"/>
                <a:gd name="f271" fmla="*/ f222 1 f135"/>
                <a:gd name="f272" fmla="*/ f223 1 f134"/>
                <a:gd name="f273" fmla="*/ f224 1 f135"/>
                <a:gd name="f274" fmla="*/ f225 f129 1"/>
                <a:gd name="f275" fmla="*/ f226 f129 1"/>
                <a:gd name="f276" fmla="*/ f228 f130 1"/>
                <a:gd name="f277" fmla="*/ f227 f130 1"/>
                <a:gd name="f278" fmla="*/ f230 f129 1"/>
                <a:gd name="f279" fmla="*/ f231 f130 1"/>
                <a:gd name="f280" fmla="*/ f232 f129 1"/>
                <a:gd name="f281" fmla="*/ f233 f130 1"/>
                <a:gd name="f282" fmla="*/ f234 f129 1"/>
                <a:gd name="f283" fmla="*/ f235 f130 1"/>
                <a:gd name="f284" fmla="*/ f236 f129 1"/>
                <a:gd name="f285" fmla="*/ f237 f130 1"/>
                <a:gd name="f286" fmla="*/ f238 f129 1"/>
                <a:gd name="f287" fmla="*/ f239 f130 1"/>
                <a:gd name="f288" fmla="*/ f240 f129 1"/>
                <a:gd name="f289" fmla="*/ f241 f130 1"/>
                <a:gd name="f290" fmla="*/ f242 f129 1"/>
                <a:gd name="f291" fmla="*/ f243 f130 1"/>
                <a:gd name="f292" fmla="*/ f244 f129 1"/>
                <a:gd name="f293" fmla="*/ f245 f130 1"/>
                <a:gd name="f294" fmla="*/ f246 f129 1"/>
                <a:gd name="f295" fmla="*/ f247 f130 1"/>
                <a:gd name="f296" fmla="*/ f248 f129 1"/>
                <a:gd name="f297" fmla="*/ f249 f130 1"/>
                <a:gd name="f298" fmla="*/ f250 f129 1"/>
                <a:gd name="f299" fmla="*/ f251 f130 1"/>
                <a:gd name="f300" fmla="*/ f252 f129 1"/>
                <a:gd name="f301" fmla="*/ f253 f130 1"/>
                <a:gd name="f302" fmla="*/ f254 f129 1"/>
                <a:gd name="f303" fmla="*/ f255 f130 1"/>
                <a:gd name="f304" fmla="*/ f256 f129 1"/>
                <a:gd name="f305" fmla="*/ f257 f130 1"/>
                <a:gd name="f306" fmla="*/ f258 f129 1"/>
                <a:gd name="f307" fmla="*/ f259 f130 1"/>
                <a:gd name="f308" fmla="*/ f260 f129 1"/>
                <a:gd name="f309" fmla="*/ f261 f130 1"/>
                <a:gd name="f310" fmla="*/ f262 f129 1"/>
                <a:gd name="f311" fmla="*/ f263 f130 1"/>
                <a:gd name="f312" fmla="*/ f264 f129 1"/>
                <a:gd name="f313" fmla="*/ f265 f130 1"/>
                <a:gd name="f314" fmla="*/ f266 f129 1"/>
                <a:gd name="f315" fmla="*/ f267 f130 1"/>
                <a:gd name="f316" fmla="*/ f268 f129 1"/>
                <a:gd name="f317" fmla="*/ f269 f130 1"/>
                <a:gd name="f318" fmla="*/ f270 f129 1"/>
                <a:gd name="f319" fmla="*/ f271 f130 1"/>
                <a:gd name="f320" fmla="*/ f272 f129 1"/>
                <a:gd name="f321" fmla="*/ f273 f130 1"/>
              </a:gdLst>
              <a:ahLst/>
              <a:cxnLst>
                <a:cxn ang="3cd4">
                  <a:pos x="hc" y="t"/>
                </a:cxn>
                <a:cxn ang="0">
                  <a:pos x="r" y="vc"/>
                </a:cxn>
                <a:cxn ang="cd4">
                  <a:pos x="hc" y="b"/>
                </a:cxn>
                <a:cxn ang="cd2">
                  <a:pos x="l" y="vc"/>
                </a:cxn>
                <a:cxn ang="f229">
                  <a:pos x="f278" y="f279"/>
                </a:cxn>
                <a:cxn ang="f229">
                  <a:pos x="f280" y="f281"/>
                </a:cxn>
                <a:cxn ang="f229">
                  <a:pos x="f282" y="f283"/>
                </a:cxn>
                <a:cxn ang="f229">
                  <a:pos x="f284" y="f285"/>
                </a:cxn>
                <a:cxn ang="f229">
                  <a:pos x="f286" y="f287"/>
                </a:cxn>
                <a:cxn ang="f229">
                  <a:pos x="f288" y="f289"/>
                </a:cxn>
                <a:cxn ang="f229">
                  <a:pos x="f290" y="f291"/>
                </a:cxn>
                <a:cxn ang="f229">
                  <a:pos x="f292" y="f293"/>
                </a:cxn>
                <a:cxn ang="f229">
                  <a:pos x="f294" y="f295"/>
                </a:cxn>
                <a:cxn ang="f229">
                  <a:pos x="f296" y="f297"/>
                </a:cxn>
                <a:cxn ang="f229">
                  <a:pos x="f298" y="f299"/>
                </a:cxn>
                <a:cxn ang="f229">
                  <a:pos x="f300" y="f301"/>
                </a:cxn>
                <a:cxn ang="f229">
                  <a:pos x="f302" y="f303"/>
                </a:cxn>
                <a:cxn ang="f229">
                  <a:pos x="f304" y="f305"/>
                </a:cxn>
                <a:cxn ang="f229">
                  <a:pos x="f306" y="f307"/>
                </a:cxn>
                <a:cxn ang="f229">
                  <a:pos x="f308" y="f309"/>
                </a:cxn>
                <a:cxn ang="f229">
                  <a:pos x="f310" y="f311"/>
                </a:cxn>
                <a:cxn ang="f229">
                  <a:pos x="f312" y="f313"/>
                </a:cxn>
                <a:cxn ang="f229">
                  <a:pos x="f314" y="f315"/>
                </a:cxn>
                <a:cxn ang="f229">
                  <a:pos x="f316" y="f317"/>
                </a:cxn>
                <a:cxn ang="f229">
                  <a:pos x="f318" y="f319"/>
                </a:cxn>
                <a:cxn ang="f229">
                  <a:pos x="f320" y="f321"/>
                </a:cxn>
              </a:cxnLst>
              <a:rect l="f274" t="f277" r="f275" b="f276"/>
              <a:pathLst>
                <a:path w="1154030" h="330077">
                  <a:moveTo>
                    <a:pt x="f8" y="f9"/>
                  </a:moveTo>
                  <a:cubicBezTo>
                    <a:pt x="f10" y="f11"/>
                    <a:pt x="f12" y="f13"/>
                    <a:pt x="f14" y="f15"/>
                  </a:cubicBezTo>
                  <a:cubicBezTo>
                    <a:pt x="f16" y="f17"/>
                    <a:pt x="f18" y="f19"/>
                    <a:pt x="f20" y="f21"/>
                  </a:cubicBezTo>
                  <a:cubicBezTo>
                    <a:pt x="f22" y="f23"/>
                    <a:pt x="f24" y="f25"/>
                    <a:pt x="f26" y="f27"/>
                  </a:cubicBezTo>
                  <a:cubicBezTo>
                    <a:pt x="f28" y="f29"/>
                    <a:pt x="f30" y="f7"/>
                    <a:pt x="f31" y="f7"/>
                  </a:cubicBezTo>
                  <a:cubicBezTo>
                    <a:pt x="f32" y="f7"/>
                    <a:pt x="f33" y="f34"/>
                    <a:pt x="f35" y="f36"/>
                  </a:cubicBezTo>
                  <a:cubicBezTo>
                    <a:pt x="f37" y="f38"/>
                    <a:pt x="f39" y="f40"/>
                    <a:pt x="f41" y="f42"/>
                  </a:cubicBezTo>
                  <a:cubicBezTo>
                    <a:pt x="f43" y="f44"/>
                    <a:pt x="f45" y="f46"/>
                    <a:pt x="f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5"/>
                  </a:cubicBezTo>
                  <a:cubicBezTo>
                    <a:pt x="f77" y="f75"/>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5" y="f115"/>
                  </a:cubicBezTo>
                  <a:cubicBezTo>
                    <a:pt x="f116" y="f117"/>
                    <a:pt x="f118" y="f119"/>
                    <a:pt x="f120" y="f121"/>
                  </a:cubicBezTo>
                  <a:cubicBezTo>
                    <a:pt x="f122" y="f123"/>
                    <a:pt x="f124" y="f125"/>
                    <a:pt x="f126" y="f12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6" name="Freeform: Shape 524">
              <a:extLst>
                <a:ext uri="{FF2B5EF4-FFF2-40B4-BE49-F238E27FC236}">
                  <a16:creationId xmlns:a16="http://schemas.microsoft.com/office/drawing/2014/main" id="{0D08EFDD-F99D-6F86-53A0-5A64900430AB}"/>
                </a:ext>
              </a:extLst>
            </p:cNvPr>
            <p:cNvSpPr/>
            <p:nvPr/>
          </p:nvSpPr>
          <p:spPr>
            <a:xfrm>
              <a:off x="4886078" y="5134959"/>
              <a:ext cx="1269671" cy="342122"/>
            </a:xfrm>
            <a:custGeom>
              <a:avLst/>
              <a:gdLst>
                <a:gd name="f0" fmla="val 10800000"/>
                <a:gd name="f1" fmla="val 5400000"/>
                <a:gd name="f2" fmla="val 180"/>
                <a:gd name="f3" fmla="val w"/>
                <a:gd name="f4" fmla="val h"/>
                <a:gd name="f5" fmla="val 0"/>
                <a:gd name="f6" fmla="val 827096"/>
                <a:gd name="f7" fmla="val 222864"/>
                <a:gd name="f8" fmla="val 158007"/>
                <a:gd name="f9" fmla="val 242967"/>
                <a:gd name="f10" fmla="val 326520"/>
                <a:gd name="f11" fmla="val 213516"/>
                <a:gd name="f12" fmla="val 407923"/>
                <a:gd name="f13" fmla="val 194985"/>
                <a:gd name="f14" fmla="val 411811"/>
                <a:gd name="f15" fmla="val 194075"/>
                <a:gd name="f16" fmla="val 415616"/>
                <a:gd name="f17" fmla="val 193165"/>
                <a:gd name="f18" fmla="val 419504"/>
                <a:gd name="f19" fmla="val 192173"/>
                <a:gd name="f20" fmla="val 436132"/>
                <a:gd name="f21" fmla="val 188202"/>
                <a:gd name="f22" fmla="val 452760"/>
                <a:gd name="f23" fmla="val 183817"/>
                <a:gd name="f24" fmla="val 469223"/>
                <a:gd name="f25" fmla="val 179102"/>
                <a:gd name="f26" fmla="val 472449"/>
                <a:gd name="f27" fmla="val 178192"/>
                <a:gd name="f28" fmla="val 475676"/>
                <a:gd name="f29" fmla="val 177199"/>
                <a:gd name="f30" fmla="val 478819"/>
                <a:gd name="f31" fmla="val 176289"/>
                <a:gd name="f32" fmla="val 517948"/>
                <a:gd name="f33" fmla="val 164625"/>
                <a:gd name="f34" fmla="val 556581"/>
                <a:gd name="f35" fmla="val 150810"/>
                <a:gd name="f36" fmla="val 594553"/>
                <a:gd name="f37" fmla="val 134761"/>
                <a:gd name="f38" fmla="val 597531"/>
                <a:gd name="f39" fmla="val 133520"/>
                <a:gd name="f40" fmla="val 600426"/>
                <a:gd name="f41" fmla="val 132196"/>
                <a:gd name="f42" fmla="val 603405"/>
                <a:gd name="f43" fmla="val 130872"/>
                <a:gd name="f44" fmla="val 606052"/>
                <a:gd name="f45" fmla="val 129715"/>
                <a:gd name="f46" fmla="val 608617"/>
                <a:gd name="f47" fmla="val 128639"/>
                <a:gd name="f48" fmla="val 611181"/>
                <a:gd name="f49" fmla="val 127481"/>
                <a:gd name="f50" fmla="val 688034"/>
                <a:gd name="f51" fmla="val 93563"/>
                <a:gd name="f52" fmla="val 760170"/>
                <a:gd name="f53" fmla="val 51455"/>
                <a:gd name="f54" fmla="val 1572"/>
                <a:gd name="f55" fmla="val 823208"/>
                <a:gd name="f56" fmla="val 993"/>
                <a:gd name="f57" fmla="val 819320"/>
                <a:gd name="f58" fmla="val 496"/>
                <a:gd name="f59" fmla="val 815432"/>
                <a:gd name="f60" fmla="val 751567"/>
                <a:gd name="f61" fmla="val 46823"/>
                <a:gd name="f62" fmla="val 682987"/>
                <a:gd name="f63" fmla="val 86614"/>
                <a:gd name="f64" fmla="val 610188"/>
                <a:gd name="f65" fmla="val 118960"/>
                <a:gd name="f66" fmla="val 607624"/>
                <a:gd name="f67" fmla="val 120118"/>
                <a:gd name="f68" fmla="val 604977"/>
                <a:gd name="f69" fmla="val 121276"/>
                <a:gd name="f70" fmla="val 602412"/>
                <a:gd name="f71" fmla="val 122352"/>
                <a:gd name="f72" fmla="val 598689"/>
                <a:gd name="f73" fmla="val 123924"/>
                <a:gd name="f74" fmla="val 595049"/>
                <a:gd name="f75" fmla="val 125578"/>
                <a:gd name="f76" fmla="val 591327"/>
                <a:gd name="f77" fmla="val 127150"/>
                <a:gd name="f78" fmla="val 555506"/>
                <a:gd name="f79" fmla="val 142289"/>
                <a:gd name="f80" fmla="val 519107"/>
                <a:gd name="f81" fmla="val 155442"/>
                <a:gd name="f82" fmla="val 482211"/>
                <a:gd name="f83" fmla="val 166693"/>
                <a:gd name="f84" fmla="val 478984"/>
                <a:gd name="f85" fmla="val 167686"/>
                <a:gd name="f86" fmla="val 475758"/>
                <a:gd name="f87" fmla="val 168595"/>
                <a:gd name="f88" fmla="val 169589"/>
                <a:gd name="f89" fmla="val 456979"/>
                <a:gd name="f90" fmla="val 174139"/>
                <a:gd name="f91" fmla="val 441344"/>
                <a:gd name="f92" fmla="val 178358"/>
                <a:gd name="f93" fmla="val 425709"/>
                <a:gd name="f94" fmla="val 182246"/>
                <a:gd name="f95" fmla="val 421904"/>
                <a:gd name="f96" fmla="val 183155"/>
                <a:gd name="f97" fmla="val 418181"/>
                <a:gd name="f98" fmla="val 184066"/>
                <a:gd name="f99" fmla="val 414375"/>
                <a:gd name="f100" fmla="val 184976"/>
                <a:gd name="f101" fmla="val 330905"/>
                <a:gd name="f102" fmla="val 204664"/>
                <a:gd name="f103" fmla="val 245200"/>
                <a:gd name="f104" fmla="val 214674"/>
                <a:gd name="f105" fmla="val 157924"/>
                <a:gd name="f106" fmla="val 107875"/>
                <a:gd name="f107" fmla="val 58322"/>
                <a:gd name="f108" fmla="val 211365"/>
                <a:gd name="f109" fmla="val 9430"/>
                <a:gd name="f110" fmla="val 204830"/>
                <a:gd name="f111" fmla="val 6287"/>
                <a:gd name="f112" fmla="val 207146"/>
                <a:gd name="f113" fmla="val 3144"/>
                <a:gd name="f114" fmla="val 209380"/>
                <a:gd name="f115" fmla="val 211779"/>
                <a:gd name="f116" fmla="val 1075"/>
                <a:gd name="f117" fmla="val 211944"/>
                <a:gd name="f118" fmla="val 2233"/>
                <a:gd name="f119" fmla="val 212110"/>
                <a:gd name="f120" fmla="val 3309"/>
                <a:gd name="f121" fmla="val 212275"/>
                <a:gd name="f122" fmla="val 54186"/>
                <a:gd name="f123" fmla="val 219307"/>
                <a:gd name="f124" fmla="val 105724"/>
                <a:gd name="f125" fmla="val 157841"/>
                <a:gd name="f126" fmla="+- 0 0 -90"/>
                <a:gd name="f127" fmla="*/ f3 1 827096"/>
                <a:gd name="f128" fmla="*/ f4 1 222864"/>
                <a:gd name="f129" fmla="+- f7 0 f5"/>
                <a:gd name="f130" fmla="+- f6 0 f5"/>
                <a:gd name="f131" fmla="*/ f126 f0 1"/>
                <a:gd name="f132" fmla="*/ f130 1 827096"/>
                <a:gd name="f133" fmla="*/ f129 1 222864"/>
                <a:gd name="f134" fmla="*/ 158007 f130 1"/>
                <a:gd name="f135" fmla="*/ 222864 f129 1"/>
                <a:gd name="f136" fmla="*/ 407923 f130 1"/>
                <a:gd name="f137" fmla="*/ 194985 f129 1"/>
                <a:gd name="f138" fmla="*/ 419504 f130 1"/>
                <a:gd name="f139" fmla="*/ 192173 f129 1"/>
                <a:gd name="f140" fmla="*/ 469223 f130 1"/>
                <a:gd name="f141" fmla="*/ 179102 f129 1"/>
                <a:gd name="f142" fmla="*/ 478819 f130 1"/>
                <a:gd name="f143" fmla="*/ 176289 f129 1"/>
                <a:gd name="f144" fmla="*/ 594553 f130 1"/>
                <a:gd name="f145" fmla="*/ 134761 f129 1"/>
                <a:gd name="f146" fmla="*/ 603405 f130 1"/>
                <a:gd name="f147" fmla="*/ 130872 f129 1"/>
                <a:gd name="f148" fmla="*/ 611181 f130 1"/>
                <a:gd name="f149" fmla="*/ 127481 f129 1"/>
                <a:gd name="f150" fmla="*/ 827096 f130 1"/>
                <a:gd name="f151" fmla="*/ 1572 f129 1"/>
                <a:gd name="f152" fmla="*/ 815432 f130 1"/>
                <a:gd name="f153" fmla="*/ 0 f129 1"/>
                <a:gd name="f154" fmla="*/ 610188 f130 1"/>
                <a:gd name="f155" fmla="*/ 118960 f129 1"/>
                <a:gd name="f156" fmla="*/ 602412 f130 1"/>
                <a:gd name="f157" fmla="*/ 122352 f129 1"/>
                <a:gd name="f158" fmla="*/ 591327 f130 1"/>
                <a:gd name="f159" fmla="*/ 127150 f129 1"/>
                <a:gd name="f160" fmla="*/ 482211 f130 1"/>
                <a:gd name="f161" fmla="*/ 166693 f129 1"/>
                <a:gd name="f162" fmla="*/ 472449 f130 1"/>
                <a:gd name="f163" fmla="*/ 169589 f129 1"/>
                <a:gd name="f164" fmla="*/ 425709 f130 1"/>
                <a:gd name="f165" fmla="*/ 182246 f129 1"/>
                <a:gd name="f166" fmla="*/ 414375 f130 1"/>
                <a:gd name="f167" fmla="*/ 184976 f129 1"/>
                <a:gd name="f168" fmla="*/ 157924 f130 1"/>
                <a:gd name="f169" fmla="*/ 214674 f129 1"/>
                <a:gd name="f170" fmla="*/ 9430 f130 1"/>
                <a:gd name="f171" fmla="*/ 204830 f129 1"/>
                <a:gd name="f172" fmla="*/ 0 f130 1"/>
                <a:gd name="f173" fmla="*/ 211779 f129 1"/>
                <a:gd name="f174" fmla="*/ 3309 f130 1"/>
                <a:gd name="f175" fmla="*/ 212275 f129 1"/>
                <a:gd name="f176" fmla="*/ 157841 f130 1"/>
                <a:gd name="f177" fmla="*/ f131 1 f2"/>
                <a:gd name="f178" fmla="*/ f134 1 827096"/>
                <a:gd name="f179" fmla="*/ f135 1 222864"/>
                <a:gd name="f180" fmla="*/ f136 1 827096"/>
                <a:gd name="f181" fmla="*/ f137 1 222864"/>
                <a:gd name="f182" fmla="*/ f138 1 827096"/>
                <a:gd name="f183" fmla="*/ f139 1 222864"/>
                <a:gd name="f184" fmla="*/ f140 1 827096"/>
                <a:gd name="f185" fmla="*/ f141 1 222864"/>
                <a:gd name="f186" fmla="*/ f142 1 827096"/>
                <a:gd name="f187" fmla="*/ f143 1 222864"/>
                <a:gd name="f188" fmla="*/ f144 1 827096"/>
                <a:gd name="f189" fmla="*/ f145 1 222864"/>
                <a:gd name="f190" fmla="*/ f146 1 827096"/>
                <a:gd name="f191" fmla="*/ f147 1 222864"/>
                <a:gd name="f192" fmla="*/ f148 1 827096"/>
                <a:gd name="f193" fmla="*/ f149 1 222864"/>
                <a:gd name="f194" fmla="*/ f150 1 827096"/>
                <a:gd name="f195" fmla="*/ f151 1 222864"/>
                <a:gd name="f196" fmla="*/ f152 1 827096"/>
                <a:gd name="f197" fmla="*/ f153 1 222864"/>
                <a:gd name="f198" fmla="*/ f154 1 827096"/>
                <a:gd name="f199" fmla="*/ f155 1 222864"/>
                <a:gd name="f200" fmla="*/ f156 1 827096"/>
                <a:gd name="f201" fmla="*/ f157 1 222864"/>
                <a:gd name="f202" fmla="*/ f158 1 827096"/>
                <a:gd name="f203" fmla="*/ f159 1 222864"/>
                <a:gd name="f204" fmla="*/ f160 1 827096"/>
                <a:gd name="f205" fmla="*/ f161 1 222864"/>
                <a:gd name="f206" fmla="*/ f162 1 827096"/>
                <a:gd name="f207" fmla="*/ f163 1 222864"/>
                <a:gd name="f208" fmla="*/ f164 1 827096"/>
                <a:gd name="f209" fmla="*/ f165 1 222864"/>
                <a:gd name="f210" fmla="*/ f166 1 827096"/>
                <a:gd name="f211" fmla="*/ f167 1 222864"/>
                <a:gd name="f212" fmla="*/ f168 1 827096"/>
                <a:gd name="f213" fmla="*/ f169 1 222864"/>
                <a:gd name="f214" fmla="*/ f170 1 827096"/>
                <a:gd name="f215" fmla="*/ f171 1 222864"/>
                <a:gd name="f216" fmla="*/ f172 1 827096"/>
                <a:gd name="f217" fmla="*/ f173 1 222864"/>
                <a:gd name="f218" fmla="*/ f174 1 827096"/>
                <a:gd name="f219" fmla="*/ f175 1 222864"/>
                <a:gd name="f220" fmla="*/ f176 1 827096"/>
                <a:gd name="f221" fmla="*/ f5 1 f132"/>
                <a:gd name="f222" fmla="*/ f6 1 f132"/>
                <a:gd name="f223" fmla="*/ f5 1 f133"/>
                <a:gd name="f224" fmla="*/ f7 1 f133"/>
                <a:gd name="f225" fmla="+- f177 0 f1"/>
                <a:gd name="f226" fmla="*/ f178 1 f132"/>
                <a:gd name="f227" fmla="*/ f179 1 f133"/>
                <a:gd name="f228" fmla="*/ f180 1 f132"/>
                <a:gd name="f229" fmla="*/ f181 1 f133"/>
                <a:gd name="f230" fmla="*/ f182 1 f132"/>
                <a:gd name="f231" fmla="*/ f183 1 f133"/>
                <a:gd name="f232" fmla="*/ f184 1 f132"/>
                <a:gd name="f233" fmla="*/ f185 1 f133"/>
                <a:gd name="f234" fmla="*/ f186 1 f132"/>
                <a:gd name="f235" fmla="*/ f187 1 f133"/>
                <a:gd name="f236" fmla="*/ f188 1 f132"/>
                <a:gd name="f237" fmla="*/ f189 1 f133"/>
                <a:gd name="f238" fmla="*/ f190 1 f132"/>
                <a:gd name="f239" fmla="*/ f191 1 f133"/>
                <a:gd name="f240" fmla="*/ f192 1 f132"/>
                <a:gd name="f241" fmla="*/ f193 1 f133"/>
                <a:gd name="f242" fmla="*/ f194 1 f132"/>
                <a:gd name="f243" fmla="*/ f195 1 f133"/>
                <a:gd name="f244" fmla="*/ f196 1 f132"/>
                <a:gd name="f245" fmla="*/ f197 1 f133"/>
                <a:gd name="f246" fmla="*/ f198 1 f132"/>
                <a:gd name="f247" fmla="*/ f199 1 f133"/>
                <a:gd name="f248" fmla="*/ f200 1 f132"/>
                <a:gd name="f249" fmla="*/ f201 1 f133"/>
                <a:gd name="f250" fmla="*/ f202 1 f132"/>
                <a:gd name="f251" fmla="*/ f203 1 f133"/>
                <a:gd name="f252" fmla="*/ f204 1 f132"/>
                <a:gd name="f253" fmla="*/ f205 1 f133"/>
                <a:gd name="f254" fmla="*/ f206 1 f132"/>
                <a:gd name="f255" fmla="*/ f207 1 f133"/>
                <a:gd name="f256" fmla="*/ f208 1 f132"/>
                <a:gd name="f257" fmla="*/ f209 1 f133"/>
                <a:gd name="f258" fmla="*/ f210 1 f132"/>
                <a:gd name="f259" fmla="*/ f211 1 f133"/>
                <a:gd name="f260" fmla="*/ f212 1 f132"/>
                <a:gd name="f261" fmla="*/ f213 1 f133"/>
                <a:gd name="f262" fmla="*/ f214 1 f132"/>
                <a:gd name="f263" fmla="*/ f215 1 f133"/>
                <a:gd name="f264" fmla="*/ f216 1 f132"/>
                <a:gd name="f265" fmla="*/ f217 1 f133"/>
                <a:gd name="f266" fmla="*/ f218 1 f132"/>
                <a:gd name="f267" fmla="*/ f219 1 f133"/>
                <a:gd name="f268" fmla="*/ f220 1 f132"/>
                <a:gd name="f269" fmla="*/ f221 f127 1"/>
                <a:gd name="f270" fmla="*/ f222 f127 1"/>
                <a:gd name="f271" fmla="*/ f224 f128 1"/>
                <a:gd name="f272" fmla="*/ f223 f128 1"/>
                <a:gd name="f273" fmla="*/ f226 f127 1"/>
                <a:gd name="f274" fmla="*/ f227 f128 1"/>
                <a:gd name="f275" fmla="*/ f228 f127 1"/>
                <a:gd name="f276" fmla="*/ f229 f128 1"/>
                <a:gd name="f277" fmla="*/ f230 f127 1"/>
                <a:gd name="f278" fmla="*/ f231 f128 1"/>
                <a:gd name="f279" fmla="*/ f232 f127 1"/>
                <a:gd name="f280" fmla="*/ f233 f128 1"/>
                <a:gd name="f281" fmla="*/ f234 f127 1"/>
                <a:gd name="f282" fmla="*/ f235 f128 1"/>
                <a:gd name="f283" fmla="*/ f236 f127 1"/>
                <a:gd name="f284" fmla="*/ f237 f128 1"/>
                <a:gd name="f285" fmla="*/ f238 f127 1"/>
                <a:gd name="f286" fmla="*/ f239 f128 1"/>
                <a:gd name="f287" fmla="*/ f240 f127 1"/>
                <a:gd name="f288" fmla="*/ f241 f128 1"/>
                <a:gd name="f289" fmla="*/ f242 f127 1"/>
                <a:gd name="f290" fmla="*/ f243 f128 1"/>
                <a:gd name="f291" fmla="*/ f244 f127 1"/>
                <a:gd name="f292" fmla="*/ f245 f128 1"/>
                <a:gd name="f293" fmla="*/ f246 f127 1"/>
                <a:gd name="f294" fmla="*/ f247 f128 1"/>
                <a:gd name="f295" fmla="*/ f248 f127 1"/>
                <a:gd name="f296" fmla="*/ f249 f128 1"/>
                <a:gd name="f297" fmla="*/ f250 f127 1"/>
                <a:gd name="f298" fmla="*/ f251 f128 1"/>
                <a:gd name="f299" fmla="*/ f252 f127 1"/>
                <a:gd name="f300" fmla="*/ f253 f128 1"/>
                <a:gd name="f301" fmla="*/ f254 f127 1"/>
                <a:gd name="f302" fmla="*/ f255 f128 1"/>
                <a:gd name="f303" fmla="*/ f256 f127 1"/>
                <a:gd name="f304" fmla="*/ f257 f128 1"/>
                <a:gd name="f305" fmla="*/ f258 f127 1"/>
                <a:gd name="f306" fmla="*/ f259 f128 1"/>
                <a:gd name="f307" fmla="*/ f260 f127 1"/>
                <a:gd name="f308" fmla="*/ f261 f128 1"/>
                <a:gd name="f309" fmla="*/ f262 f127 1"/>
                <a:gd name="f310" fmla="*/ f263 f128 1"/>
                <a:gd name="f311" fmla="*/ f264 f127 1"/>
                <a:gd name="f312" fmla="*/ f265 f128 1"/>
                <a:gd name="f313" fmla="*/ f266 f127 1"/>
                <a:gd name="f314" fmla="*/ f267 f128 1"/>
                <a:gd name="f315" fmla="*/ f268 f127 1"/>
              </a:gdLst>
              <a:ahLst/>
              <a:cxnLst>
                <a:cxn ang="3cd4">
                  <a:pos x="hc" y="t"/>
                </a:cxn>
                <a:cxn ang="0">
                  <a:pos x="r" y="vc"/>
                </a:cxn>
                <a:cxn ang="cd4">
                  <a:pos x="hc" y="b"/>
                </a:cxn>
                <a:cxn ang="cd2">
                  <a:pos x="l" y="vc"/>
                </a:cxn>
                <a:cxn ang="f225">
                  <a:pos x="f273" y="f274"/>
                </a:cxn>
                <a:cxn ang="f225">
                  <a:pos x="f275" y="f276"/>
                </a:cxn>
                <a:cxn ang="f225">
                  <a:pos x="f277" y="f278"/>
                </a:cxn>
                <a:cxn ang="f225">
                  <a:pos x="f279" y="f280"/>
                </a:cxn>
                <a:cxn ang="f225">
                  <a:pos x="f281" y="f282"/>
                </a:cxn>
                <a:cxn ang="f225">
                  <a:pos x="f283" y="f284"/>
                </a:cxn>
                <a:cxn ang="f225">
                  <a:pos x="f285" y="f286"/>
                </a:cxn>
                <a:cxn ang="f225">
                  <a:pos x="f287" y="f288"/>
                </a:cxn>
                <a:cxn ang="f225">
                  <a:pos x="f289" y="f290"/>
                </a:cxn>
                <a:cxn ang="f225">
                  <a:pos x="f291" y="f292"/>
                </a:cxn>
                <a:cxn ang="f225">
                  <a:pos x="f293" y="f294"/>
                </a:cxn>
                <a:cxn ang="f225">
                  <a:pos x="f295" y="f296"/>
                </a:cxn>
                <a:cxn ang="f225">
                  <a:pos x="f297" y="f298"/>
                </a:cxn>
                <a:cxn ang="f225">
                  <a:pos x="f299" y="f300"/>
                </a:cxn>
                <a:cxn ang="f225">
                  <a:pos x="f301" y="f302"/>
                </a:cxn>
                <a:cxn ang="f225">
                  <a:pos x="f303" y="f304"/>
                </a:cxn>
                <a:cxn ang="f225">
                  <a:pos x="f305" y="f306"/>
                </a:cxn>
                <a:cxn ang="f225">
                  <a:pos x="f307" y="f308"/>
                </a:cxn>
                <a:cxn ang="f225">
                  <a:pos x="f309" y="f310"/>
                </a:cxn>
                <a:cxn ang="f225">
                  <a:pos x="f311" y="f312"/>
                </a:cxn>
                <a:cxn ang="f225">
                  <a:pos x="f313" y="f314"/>
                </a:cxn>
                <a:cxn ang="f225">
                  <a:pos x="f315" y="f274"/>
                </a:cxn>
              </a:cxnLst>
              <a:rect l="f269" t="f272" r="f270" b="f271"/>
              <a:pathLst>
                <a:path w="827096" h="222864">
                  <a:moveTo>
                    <a:pt x="f8" y="f7"/>
                  </a:moveTo>
                  <a:cubicBezTo>
                    <a:pt x="f9" y="f7"/>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48" y="f49"/>
                  </a:cubicBezTo>
                  <a:cubicBezTo>
                    <a:pt x="f50" y="f51"/>
                    <a:pt x="f52" y="f53"/>
                    <a:pt x="f6" y="f54"/>
                  </a:cubicBezTo>
                  <a:cubicBezTo>
                    <a:pt x="f55" y="f56"/>
                    <a:pt x="f57" y="f58"/>
                    <a:pt x="f59" y="f5"/>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26"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5" y="f115"/>
                  </a:cubicBezTo>
                  <a:cubicBezTo>
                    <a:pt x="f116" y="f117"/>
                    <a:pt x="f118" y="f119"/>
                    <a:pt x="f120" y="f121"/>
                  </a:cubicBezTo>
                  <a:cubicBezTo>
                    <a:pt x="f122" y="f123"/>
                    <a:pt x="f124" y="f7"/>
                    <a:pt x="f125"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7" name="Freeform: Shape 525">
              <a:extLst>
                <a:ext uri="{FF2B5EF4-FFF2-40B4-BE49-F238E27FC236}">
                  <a16:creationId xmlns:a16="http://schemas.microsoft.com/office/drawing/2014/main" id="{5C2AF468-CAB3-41FD-3F14-DB56F6B016BA}"/>
                </a:ext>
              </a:extLst>
            </p:cNvPr>
            <p:cNvSpPr/>
            <p:nvPr/>
          </p:nvSpPr>
          <p:spPr>
            <a:xfrm>
              <a:off x="3492587" y="4282711"/>
              <a:ext cx="1390061" cy="1175442"/>
            </a:xfrm>
            <a:custGeom>
              <a:avLst/>
              <a:gdLst>
                <a:gd name="f0" fmla="val 10800000"/>
                <a:gd name="f1" fmla="val 5400000"/>
                <a:gd name="f2" fmla="val 180"/>
                <a:gd name="f3" fmla="val w"/>
                <a:gd name="f4" fmla="val h"/>
                <a:gd name="f5" fmla="val 0"/>
                <a:gd name="f6" fmla="val 905520"/>
                <a:gd name="f7" fmla="val 765713"/>
                <a:gd name="f8" fmla="val 665119"/>
                <a:gd name="f9" fmla="val 695644"/>
                <a:gd name="f10" fmla="val 654116"/>
                <a:gd name="f11" fmla="val 691425"/>
                <a:gd name="f12" fmla="val 643196"/>
                <a:gd name="f13" fmla="val 687041"/>
                <a:gd name="f14" fmla="val 632277"/>
                <a:gd name="f15" fmla="val 682408"/>
                <a:gd name="f16" fmla="val 499666"/>
                <a:gd name="f17" fmla="val 626320"/>
                <a:gd name="f18" fmla="val 380623"/>
                <a:gd name="f19" fmla="val 546075"/>
                <a:gd name="f20" fmla="val 278374"/>
                <a:gd name="f21" fmla="val 443826"/>
                <a:gd name="f22" fmla="val 277298"/>
                <a:gd name="f23" fmla="val 442750"/>
                <a:gd name="f24" fmla="val 276223"/>
                <a:gd name="f25" fmla="val 441592"/>
                <a:gd name="f26" fmla="val 275147"/>
                <a:gd name="f27" fmla="val 440517"/>
                <a:gd name="f28" fmla="val 273079"/>
                <a:gd name="f29" fmla="val 438448"/>
                <a:gd name="f30" fmla="val 271094"/>
                <a:gd name="f31" fmla="val 436380"/>
                <a:gd name="f32" fmla="val 269109"/>
                <a:gd name="f33" fmla="val 434312"/>
                <a:gd name="f34" fmla="val 242967"/>
                <a:gd name="f35" fmla="val 407592"/>
                <a:gd name="f36" fmla="val 218315"/>
                <a:gd name="f37" fmla="val 379713"/>
                <a:gd name="f38" fmla="val 195234"/>
                <a:gd name="f39" fmla="val 350842"/>
                <a:gd name="f40" fmla="val 189112"/>
                <a:gd name="f41" fmla="val 343231"/>
                <a:gd name="f42" fmla="val 183156"/>
                <a:gd name="f43" fmla="val 335537"/>
                <a:gd name="f44" fmla="val 177283"/>
                <a:gd name="f45" fmla="val 327761"/>
                <a:gd name="f46" fmla="val 172484"/>
                <a:gd name="f47" fmla="val 321391"/>
                <a:gd name="f48" fmla="val 167769"/>
                <a:gd name="f49" fmla="val 315021"/>
                <a:gd name="f50" fmla="val 163053"/>
                <a:gd name="f51" fmla="val 308569"/>
                <a:gd name="f52" fmla="val 161482"/>
                <a:gd name="f53" fmla="val 306335"/>
                <a:gd name="f54" fmla="val 159827"/>
                <a:gd name="f55" fmla="val 304184"/>
                <a:gd name="f56" fmla="val 158172"/>
                <a:gd name="f57" fmla="val 301950"/>
                <a:gd name="f58" fmla="val 129715"/>
                <a:gd name="f59" fmla="val 261994"/>
                <a:gd name="f60" fmla="val 103987"/>
                <a:gd name="f61" fmla="val 220217"/>
                <a:gd name="f62" fmla="val 80989"/>
                <a:gd name="f63" fmla="val 176786"/>
                <a:gd name="f64" fmla="val 78838"/>
                <a:gd name="f65" fmla="val 172649"/>
                <a:gd name="f66" fmla="val 76605"/>
                <a:gd name="f67" fmla="val 168596"/>
                <a:gd name="f68" fmla="val 74536"/>
                <a:gd name="f69" fmla="val 164459"/>
                <a:gd name="f70" fmla="val 62045"/>
                <a:gd name="f71" fmla="val 140138"/>
                <a:gd name="f72" fmla="val 50463"/>
                <a:gd name="f73" fmla="val 115320"/>
                <a:gd name="f74" fmla="val 39709"/>
                <a:gd name="f75" fmla="val 89923"/>
                <a:gd name="f76" fmla="val 27217"/>
                <a:gd name="f77" fmla="val 60307"/>
                <a:gd name="f78" fmla="val 16132"/>
                <a:gd name="f79" fmla="val 30360"/>
                <a:gd name="f80" fmla="val 6204"/>
                <a:gd name="f81" fmla="val 4136"/>
                <a:gd name="f82" fmla="val 2482"/>
                <a:gd name="f83" fmla="val 2068"/>
                <a:gd name="f84" fmla="val 4881"/>
                <a:gd name="f85" fmla="val 7362"/>
                <a:gd name="f86" fmla="val 9514"/>
                <a:gd name="f87" fmla="val 36317"/>
                <a:gd name="f88" fmla="val 20185"/>
                <a:gd name="f89" fmla="val 64940"/>
                <a:gd name="f90" fmla="val 32181"/>
                <a:gd name="f91" fmla="val 93150"/>
                <a:gd name="f92" fmla="val 41529"/>
                <a:gd name="f93" fmla="val 115155"/>
                <a:gd name="f94" fmla="val 51539"/>
                <a:gd name="f95" fmla="val 136829"/>
                <a:gd name="f96" fmla="val 62210"/>
                <a:gd name="f97" fmla="val 158090"/>
                <a:gd name="f98" fmla="val 64278"/>
                <a:gd name="f99" fmla="val 162308"/>
                <a:gd name="f100" fmla="val 66429"/>
                <a:gd name="f101" fmla="val 166445"/>
                <a:gd name="f102" fmla="val 68498"/>
                <a:gd name="f103" fmla="val 170664"/>
                <a:gd name="f104" fmla="val 218397"/>
                <a:gd name="f105" fmla="val 121028"/>
                <a:gd name="f106" fmla="val 264144"/>
                <a:gd name="f107" fmla="val 152216"/>
                <a:gd name="f108" fmla="val 307824"/>
                <a:gd name="f109" fmla="val 153788"/>
                <a:gd name="f110" fmla="val 310058"/>
                <a:gd name="f111" fmla="val 155443"/>
                <a:gd name="f112" fmla="val 312291"/>
                <a:gd name="f113" fmla="val 157097"/>
                <a:gd name="f114" fmla="val 314442"/>
                <a:gd name="f115" fmla="val 161812"/>
                <a:gd name="f116" fmla="val 320895"/>
                <a:gd name="f117" fmla="val 166611"/>
                <a:gd name="f118" fmla="val 327347"/>
                <a:gd name="f119" fmla="val 171409"/>
                <a:gd name="f120" fmla="val 333800"/>
                <a:gd name="f121" fmla="val 199039"/>
                <a:gd name="f122" fmla="val 370199"/>
                <a:gd name="f123" fmla="val 228987"/>
                <a:gd name="f124" fmla="val 405027"/>
                <a:gd name="f125" fmla="val 261249"/>
                <a:gd name="f126" fmla="val 438118"/>
                <a:gd name="f127" fmla="val 263235"/>
                <a:gd name="f128" fmla="val 440186"/>
                <a:gd name="f129" fmla="val 265220"/>
                <a:gd name="f130" fmla="val 442254"/>
                <a:gd name="f131" fmla="val 267288"/>
                <a:gd name="f132" fmla="val 444322"/>
                <a:gd name="f133" fmla="val 269026"/>
                <a:gd name="f134" fmla="val 446142"/>
                <a:gd name="f135" fmla="val 270763"/>
                <a:gd name="f136" fmla="val 447962"/>
                <a:gd name="f137" fmla="val 272583"/>
                <a:gd name="f138" fmla="val 449782"/>
                <a:gd name="f139" fmla="val 375577"/>
                <a:gd name="f140" fmla="val 552776"/>
                <a:gd name="f141" fmla="val 495530"/>
                <a:gd name="f142" fmla="val 633683"/>
                <a:gd name="f143" fmla="val 629133"/>
                <a:gd name="f144" fmla="val 690184"/>
                <a:gd name="f145" fmla="val 642286"/>
                <a:gd name="f146" fmla="val 695727"/>
                <a:gd name="f147" fmla="val 655605"/>
                <a:gd name="f148" fmla="val 701021"/>
                <a:gd name="f149" fmla="val 668924"/>
                <a:gd name="f150" fmla="val 706068"/>
                <a:gd name="f151" fmla="val 672316"/>
                <a:gd name="f152" fmla="val 707391"/>
                <a:gd name="f153" fmla="val 675708"/>
                <a:gd name="f154" fmla="val 708715"/>
                <a:gd name="f155" fmla="val 679099"/>
                <a:gd name="f156" fmla="val 709956"/>
                <a:gd name="f157" fmla="val 749665"/>
                <a:gd name="f158" fmla="val 735932"/>
                <a:gd name="f159" fmla="val 822298"/>
                <a:gd name="f160" fmla="val 754545"/>
                <a:gd name="f161" fmla="val 896421"/>
                <a:gd name="f162" fmla="val 899482"/>
                <a:gd name="f163" fmla="val 763397"/>
                <a:gd name="f164" fmla="val 902460"/>
                <a:gd name="f165" fmla="val 761081"/>
                <a:gd name="f166" fmla="val 905521"/>
                <a:gd name="f167" fmla="val 758765"/>
                <a:gd name="f168" fmla="val 826848"/>
                <a:gd name="f169" fmla="val 747431"/>
                <a:gd name="f170" fmla="val 749830"/>
                <a:gd name="f171" fmla="val 727742"/>
                <a:gd name="f172" fmla="val 675211"/>
                <a:gd name="f173" fmla="val 699781"/>
                <a:gd name="f174" fmla="val 671820"/>
                <a:gd name="f175" fmla="val 698540"/>
                <a:gd name="f176" fmla="val 668428"/>
                <a:gd name="f177" fmla="val 697216"/>
                <a:gd name="f178" fmla="val 665036"/>
                <a:gd name="f179" fmla="val 695892"/>
                <a:gd name="f180" fmla="+- 0 0 -90"/>
                <a:gd name="f181" fmla="*/ f3 1 905520"/>
                <a:gd name="f182" fmla="*/ f4 1 765713"/>
                <a:gd name="f183" fmla="+- f7 0 f5"/>
                <a:gd name="f184" fmla="+- f6 0 f5"/>
                <a:gd name="f185" fmla="*/ f180 f0 1"/>
                <a:gd name="f186" fmla="*/ f184 1 905520"/>
                <a:gd name="f187" fmla="*/ f183 1 765713"/>
                <a:gd name="f188" fmla="*/ 665119 f184 1"/>
                <a:gd name="f189" fmla="*/ 695644 f183 1"/>
                <a:gd name="f190" fmla="*/ 632277 f184 1"/>
                <a:gd name="f191" fmla="*/ 682408 f183 1"/>
                <a:gd name="f192" fmla="*/ 278374 f184 1"/>
                <a:gd name="f193" fmla="*/ 443826 f183 1"/>
                <a:gd name="f194" fmla="*/ 275147 f184 1"/>
                <a:gd name="f195" fmla="*/ 440517 f183 1"/>
                <a:gd name="f196" fmla="*/ 269109 f184 1"/>
                <a:gd name="f197" fmla="*/ 434312 f183 1"/>
                <a:gd name="f198" fmla="*/ 195234 f184 1"/>
                <a:gd name="f199" fmla="*/ 350842 f183 1"/>
                <a:gd name="f200" fmla="*/ 177283 f184 1"/>
                <a:gd name="f201" fmla="*/ 327761 f183 1"/>
                <a:gd name="f202" fmla="*/ 163053 f184 1"/>
                <a:gd name="f203" fmla="*/ 308569 f183 1"/>
                <a:gd name="f204" fmla="*/ 158172 f184 1"/>
                <a:gd name="f205" fmla="*/ 301950 f183 1"/>
                <a:gd name="f206" fmla="*/ 80989 f184 1"/>
                <a:gd name="f207" fmla="*/ 176786 f183 1"/>
                <a:gd name="f208" fmla="*/ 74536 f184 1"/>
                <a:gd name="f209" fmla="*/ 164459 f183 1"/>
                <a:gd name="f210" fmla="*/ 39709 f184 1"/>
                <a:gd name="f211" fmla="*/ 89923 f183 1"/>
                <a:gd name="f212" fmla="*/ 6204 f184 1"/>
                <a:gd name="f213" fmla="*/ 0 f183 1"/>
                <a:gd name="f214" fmla="*/ 0 f184 1"/>
                <a:gd name="f215" fmla="*/ 7362 f183 1"/>
                <a:gd name="f216" fmla="*/ 32181 f184 1"/>
                <a:gd name="f217" fmla="*/ 93150 f183 1"/>
                <a:gd name="f218" fmla="*/ 62210 f184 1"/>
                <a:gd name="f219" fmla="*/ 158090 f183 1"/>
                <a:gd name="f220" fmla="*/ 68498 f184 1"/>
                <a:gd name="f221" fmla="*/ 170664 f183 1"/>
                <a:gd name="f222" fmla="*/ 152216 f184 1"/>
                <a:gd name="f223" fmla="*/ 307824 f183 1"/>
                <a:gd name="f224" fmla="*/ 157097 f184 1"/>
                <a:gd name="f225" fmla="*/ 314442 f183 1"/>
                <a:gd name="f226" fmla="*/ 171409 f184 1"/>
                <a:gd name="f227" fmla="*/ 333800 f183 1"/>
                <a:gd name="f228" fmla="*/ 261249 f184 1"/>
                <a:gd name="f229" fmla="*/ 438118 f183 1"/>
                <a:gd name="f230" fmla="*/ 267288 f184 1"/>
                <a:gd name="f231" fmla="*/ 444322 f183 1"/>
                <a:gd name="f232" fmla="*/ 272583 f184 1"/>
                <a:gd name="f233" fmla="*/ 449782 f183 1"/>
                <a:gd name="f234" fmla="*/ 629133 f184 1"/>
                <a:gd name="f235" fmla="*/ 690184 f183 1"/>
                <a:gd name="f236" fmla="*/ 668924 f184 1"/>
                <a:gd name="f237" fmla="*/ 706068 f183 1"/>
                <a:gd name="f238" fmla="*/ 679099 f184 1"/>
                <a:gd name="f239" fmla="*/ 709956 f183 1"/>
                <a:gd name="f240" fmla="*/ 896421 f184 1"/>
                <a:gd name="f241" fmla="*/ 765713 f183 1"/>
                <a:gd name="f242" fmla="*/ 905521 f184 1"/>
                <a:gd name="f243" fmla="*/ 758765 f183 1"/>
                <a:gd name="f244" fmla="*/ 675211 f184 1"/>
                <a:gd name="f245" fmla="*/ 699781 f183 1"/>
                <a:gd name="f246" fmla="*/ 665036 f184 1"/>
                <a:gd name="f247" fmla="*/ 695892 f183 1"/>
                <a:gd name="f248" fmla="*/ f185 1 f2"/>
                <a:gd name="f249" fmla="*/ f188 1 905520"/>
                <a:gd name="f250" fmla="*/ f189 1 765713"/>
                <a:gd name="f251" fmla="*/ f190 1 905520"/>
                <a:gd name="f252" fmla="*/ f191 1 765713"/>
                <a:gd name="f253" fmla="*/ f192 1 905520"/>
                <a:gd name="f254" fmla="*/ f193 1 765713"/>
                <a:gd name="f255" fmla="*/ f194 1 905520"/>
                <a:gd name="f256" fmla="*/ f195 1 765713"/>
                <a:gd name="f257" fmla="*/ f196 1 905520"/>
                <a:gd name="f258" fmla="*/ f197 1 765713"/>
                <a:gd name="f259" fmla="*/ f198 1 905520"/>
                <a:gd name="f260" fmla="*/ f199 1 765713"/>
                <a:gd name="f261" fmla="*/ f200 1 905520"/>
                <a:gd name="f262" fmla="*/ f201 1 765713"/>
                <a:gd name="f263" fmla="*/ f202 1 905520"/>
                <a:gd name="f264" fmla="*/ f203 1 765713"/>
                <a:gd name="f265" fmla="*/ f204 1 905520"/>
                <a:gd name="f266" fmla="*/ f205 1 765713"/>
                <a:gd name="f267" fmla="*/ f206 1 905520"/>
                <a:gd name="f268" fmla="*/ f207 1 765713"/>
                <a:gd name="f269" fmla="*/ f208 1 905520"/>
                <a:gd name="f270" fmla="*/ f209 1 765713"/>
                <a:gd name="f271" fmla="*/ f210 1 905520"/>
                <a:gd name="f272" fmla="*/ f211 1 765713"/>
                <a:gd name="f273" fmla="*/ f212 1 905520"/>
                <a:gd name="f274" fmla="*/ f213 1 765713"/>
                <a:gd name="f275" fmla="*/ f214 1 905520"/>
                <a:gd name="f276" fmla="*/ f215 1 765713"/>
                <a:gd name="f277" fmla="*/ f216 1 905520"/>
                <a:gd name="f278" fmla="*/ f217 1 765713"/>
                <a:gd name="f279" fmla="*/ f218 1 905520"/>
                <a:gd name="f280" fmla="*/ f219 1 765713"/>
                <a:gd name="f281" fmla="*/ f220 1 905520"/>
                <a:gd name="f282" fmla="*/ f221 1 765713"/>
                <a:gd name="f283" fmla="*/ f222 1 905520"/>
                <a:gd name="f284" fmla="*/ f223 1 765713"/>
                <a:gd name="f285" fmla="*/ f224 1 905520"/>
                <a:gd name="f286" fmla="*/ f225 1 765713"/>
                <a:gd name="f287" fmla="*/ f226 1 905520"/>
                <a:gd name="f288" fmla="*/ f227 1 765713"/>
                <a:gd name="f289" fmla="*/ f228 1 905520"/>
                <a:gd name="f290" fmla="*/ f229 1 765713"/>
                <a:gd name="f291" fmla="*/ f230 1 905520"/>
                <a:gd name="f292" fmla="*/ f231 1 765713"/>
                <a:gd name="f293" fmla="*/ f232 1 905520"/>
                <a:gd name="f294" fmla="*/ f233 1 765713"/>
                <a:gd name="f295" fmla="*/ f234 1 905520"/>
                <a:gd name="f296" fmla="*/ f235 1 765713"/>
                <a:gd name="f297" fmla="*/ f236 1 905520"/>
                <a:gd name="f298" fmla="*/ f237 1 765713"/>
                <a:gd name="f299" fmla="*/ f238 1 905520"/>
                <a:gd name="f300" fmla="*/ f239 1 765713"/>
                <a:gd name="f301" fmla="*/ f240 1 905520"/>
                <a:gd name="f302" fmla="*/ f241 1 765713"/>
                <a:gd name="f303" fmla="*/ f242 1 905520"/>
                <a:gd name="f304" fmla="*/ f243 1 765713"/>
                <a:gd name="f305" fmla="*/ f244 1 905520"/>
                <a:gd name="f306" fmla="*/ f245 1 765713"/>
                <a:gd name="f307" fmla="*/ f246 1 905520"/>
                <a:gd name="f308" fmla="*/ f247 1 765713"/>
                <a:gd name="f309" fmla="*/ f5 1 f186"/>
                <a:gd name="f310" fmla="*/ f6 1 f186"/>
                <a:gd name="f311" fmla="*/ f5 1 f187"/>
                <a:gd name="f312" fmla="*/ f7 1 f187"/>
                <a:gd name="f313" fmla="+- f248 0 f1"/>
                <a:gd name="f314" fmla="*/ f249 1 f186"/>
                <a:gd name="f315" fmla="*/ f250 1 f187"/>
                <a:gd name="f316" fmla="*/ f251 1 f186"/>
                <a:gd name="f317" fmla="*/ f252 1 f187"/>
                <a:gd name="f318" fmla="*/ f253 1 f186"/>
                <a:gd name="f319" fmla="*/ f254 1 f187"/>
                <a:gd name="f320" fmla="*/ f255 1 f186"/>
                <a:gd name="f321" fmla="*/ f256 1 f187"/>
                <a:gd name="f322" fmla="*/ f257 1 f186"/>
                <a:gd name="f323" fmla="*/ f258 1 f187"/>
                <a:gd name="f324" fmla="*/ f259 1 f186"/>
                <a:gd name="f325" fmla="*/ f260 1 f187"/>
                <a:gd name="f326" fmla="*/ f261 1 f186"/>
                <a:gd name="f327" fmla="*/ f262 1 f187"/>
                <a:gd name="f328" fmla="*/ f263 1 f186"/>
                <a:gd name="f329" fmla="*/ f264 1 f187"/>
                <a:gd name="f330" fmla="*/ f265 1 f186"/>
                <a:gd name="f331" fmla="*/ f266 1 f187"/>
                <a:gd name="f332" fmla="*/ f267 1 f186"/>
                <a:gd name="f333" fmla="*/ f268 1 f187"/>
                <a:gd name="f334" fmla="*/ f269 1 f186"/>
                <a:gd name="f335" fmla="*/ f270 1 f187"/>
                <a:gd name="f336" fmla="*/ f271 1 f186"/>
                <a:gd name="f337" fmla="*/ f272 1 f187"/>
                <a:gd name="f338" fmla="*/ f273 1 f186"/>
                <a:gd name="f339" fmla="*/ f274 1 f187"/>
                <a:gd name="f340" fmla="*/ f275 1 f186"/>
                <a:gd name="f341" fmla="*/ f276 1 f187"/>
                <a:gd name="f342" fmla="*/ f277 1 f186"/>
                <a:gd name="f343" fmla="*/ f278 1 f187"/>
                <a:gd name="f344" fmla="*/ f279 1 f186"/>
                <a:gd name="f345" fmla="*/ f280 1 f187"/>
                <a:gd name="f346" fmla="*/ f281 1 f186"/>
                <a:gd name="f347" fmla="*/ f282 1 f187"/>
                <a:gd name="f348" fmla="*/ f283 1 f186"/>
                <a:gd name="f349" fmla="*/ f284 1 f187"/>
                <a:gd name="f350" fmla="*/ f285 1 f186"/>
                <a:gd name="f351" fmla="*/ f286 1 f187"/>
                <a:gd name="f352" fmla="*/ f287 1 f186"/>
                <a:gd name="f353" fmla="*/ f288 1 f187"/>
                <a:gd name="f354" fmla="*/ f289 1 f186"/>
                <a:gd name="f355" fmla="*/ f290 1 f187"/>
                <a:gd name="f356" fmla="*/ f291 1 f186"/>
                <a:gd name="f357" fmla="*/ f292 1 f187"/>
                <a:gd name="f358" fmla="*/ f293 1 f186"/>
                <a:gd name="f359" fmla="*/ f294 1 f187"/>
                <a:gd name="f360" fmla="*/ f295 1 f186"/>
                <a:gd name="f361" fmla="*/ f296 1 f187"/>
                <a:gd name="f362" fmla="*/ f297 1 f186"/>
                <a:gd name="f363" fmla="*/ f298 1 f187"/>
                <a:gd name="f364" fmla="*/ f299 1 f186"/>
                <a:gd name="f365" fmla="*/ f300 1 f187"/>
                <a:gd name="f366" fmla="*/ f301 1 f186"/>
                <a:gd name="f367" fmla="*/ f302 1 f187"/>
                <a:gd name="f368" fmla="*/ f303 1 f186"/>
                <a:gd name="f369" fmla="*/ f304 1 f187"/>
                <a:gd name="f370" fmla="*/ f305 1 f186"/>
                <a:gd name="f371" fmla="*/ f306 1 f187"/>
                <a:gd name="f372" fmla="*/ f307 1 f186"/>
                <a:gd name="f373" fmla="*/ f308 1 f187"/>
                <a:gd name="f374" fmla="*/ f309 f181 1"/>
                <a:gd name="f375" fmla="*/ f310 f181 1"/>
                <a:gd name="f376" fmla="*/ f312 f182 1"/>
                <a:gd name="f377" fmla="*/ f311 f182 1"/>
                <a:gd name="f378" fmla="*/ f314 f181 1"/>
                <a:gd name="f379" fmla="*/ f315 f182 1"/>
                <a:gd name="f380" fmla="*/ f316 f181 1"/>
                <a:gd name="f381" fmla="*/ f317 f182 1"/>
                <a:gd name="f382" fmla="*/ f318 f181 1"/>
                <a:gd name="f383" fmla="*/ f319 f182 1"/>
                <a:gd name="f384" fmla="*/ f320 f181 1"/>
                <a:gd name="f385" fmla="*/ f321 f182 1"/>
                <a:gd name="f386" fmla="*/ f322 f181 1"/>
                <a:gd name="f387" fmla="*/ f323 f182 1"/>
                <a:gd name="f388" fmla="*/ f324 f181 1"/>
                <a:gd name="f389" fmla="*/ f325 f182 1"/>
                <a:gd name="f390" fmla="*/ f326 f181 1"/>
                <a:gd name="f391" fmla="*/ f327 f182 1"/>
                <a:gd name="f392" fmla="*/ f328 f181 1"/>
                <a:gd name="f393" fmla="*/ f329 f182 1"/>
                <a:gd name="f394" fmla="*/ f330 f181 1"/>
                <a:gd name="f395" fmla="*/ f331 f182 1"/>
                <a:gd name="f396" fmla="*/ f332 f181 1"/>
                <a:gd name="f397" fmla="*/ f333 f182 1"/>
                <a:gd name="f398" fmla="*/ f334 f181 1"/>
                <a:gd name="f399" fmla="*/ f335 f182 1"/>
                <a:gd name="f400" fmla="*/ f336 f181 1"/>
                <a:gd name="f401" fmla="*/ f337 f182 1"/>
                <a:gd name="f402" fmla="*/ f338 f181 1"/>
                <a:gd name="f403" fmla="*/ f339 f182 1"/>
                <a:gd name="f404" fmla="*/ f340 f181 1"/>
                <a:gd name="f405" fmla="*/ f341 f182 1"/>
                <a:gd name="f406" fmla="*/ f342 f181 1"/>
                <a:gd name="f407" fmla="*/ f343 f182 1"/>
                <a:gd name="f408" fmla="*/ f344 f181 1"/>
                <a:gd name="f409" fmla="*/ f345 f182 1"/>
                <a:gd name="f410" fmla="*/ f346 f181 1"/>
                <a:gd name="f411" fmla="*/ f347 f182 1"/>
                <a:gd name="f412" fmla="*/ f348 f181 1"/>
                <a:gd name="f413" fmla="*/ f349 f182 1"/>
                <a:gd name="f414" fmla="*/ f350 f181 1"/>
                <a:gd name="f415" fmla="*/ f351 f182 1"/>
                <a:gd name="f416" fmla="*/ f352 f181 1"/>
                <a:gd name="f417" fmla="*/ f353 f182 1"/>
                <a:gd name="f418" fmla="*/ f354 f181 1"/>
                <a:gd name="f419" fmla="*/ f355 f182 1"/>
                <a:gd name="f420" fmla="*/ f356 f181 1"/>
                <a:gd name="f421" fmla="*/ f357 f182 1"/>
                <a:gd name="f422" fmla="*/ f358 f181 1"/>
                <a:gd name="f423" fmla="*/ f359 f182 1"/>
                <a:gd name="f424" fmla="*/ f360 f181 1"/>
                <a:gd name="f425" fmla="*/ f361 f182 1"/>
                <a:gd name="f426" fmla="*/ f362 f181 1"/>
                <a:gd name="f427" fmla="*/ f363 f182 1"/>
                <a:gd name="f428" fmla="*/ f364 f181 1"/>
                <a:gd name="f429" fmla="*/ f365 f182 1"/>
                <a:gd name="f430" fmla="*/ f366 f181 1"/>
                <a:gd name="f431" fmla="*/ f367 f182 1"/>
                <a:gd name="f432" fmla="*/ f368 f181 1"/>
                <a:gd name="f433" fmla="*/ f369 f182 1"/>
                <a:gd name="f434" fmla="*/ f370 f181 1"/>
                <a:gd name="f435" fmla="*/ f371 f182 1"/>
                <a:gd name="f436" fmla="*/ f372 f181 1"/>
                <a:gd name="f437" fmla="*/ f373 f182 1"/>
              </a:gdLst>
              <a:ahLst/>
              <a:cxnLst>
                <a:cxn ang="3cd4">
                  <a:pos x="hc" y="t"/>
                </a:cxn>
                <a:cxn ang="0">
                  <a:pos x="r" y="vc"/>
                </a:cxn>
                <a:cxn ang="cd4">
                  <a:pos x="hc" y="b"/>
                </a:cxn>
                <a:cxn ang="cd2">
                  <a:pos x="l" y="vc"/>
                </a:cxn>
                <a:cxn ang="f313">
                  <a:pos x="f378" y="f379"/>
                </a:cxn>
                <a:cxn ang="f313">
                  <a:pos x="f380" y="f381"/>
                </a:cxn>
                <a:cxn ang="f313">
                  <a:pos x="f382" y="f383"/>
                </a:cxn>
                <a:cxn ang="f313">
                  <a:pos x="f384" y="f385"/>
                </a:cxn>
                <a:cxn ang="f313">
                  <a:pos x="f386" y="f387"/>
                </a:cxn>
                <a:cxn ang="f313">
                  <a:pos x="f388" y="f389"/>
                </a:cxn>
                <a:cxn ang="f313">
                  <a:pos x="f390" y="f391"/>
                </a:cxn>
                <a:cxn ang="f313">
                  <a:pos x="f392" y="f393"/>
                </a:cxn>
                <a:cxn ang="f313">
                  <a:pos x="f394" y="f395"/>
                </a:cxn>
                <a:cxn ang="f313">
                  <a:pos x="f396" y="f397"/>
                </a:cxn>
                <a:cxn ang="f313">
                  <a:pos x="f398" y="f399"/>
                </a:cxn>
                <a:cxn ang="f313">
                  <a:pos x="f400" y="f401"/>
                </a:cxn>
                <a:cxn ang="f313">
                  <a:pos x="f402" y="f403"/>
                </a:cxn>
                <a:cxn ang="f313">
                  <a:pos x="f404" y="f405"/>
                </a:cxn>
                <a:cxn ang="f313">
                  <a:pos x="f406" y="f407"/>
                </a:cxn>
                <a:cxn ang="f313">
                  <a:pos x="f408" y="f409"/>
                </a:cxn>
                <a:cxn ang="f313">
                  <a:pos x="f410" y="f411"/>
                </a:cxn>
                <a:cxn ang="f313">
                  <a:pos x="f412" y="f413"/>
                </a:cxn>
                <a:cxn ang="f313">
                  <a:pos x="f414" y="f415"/>
                </a:cxn>
                <a:cxn ang="f313">
                  <a:pos x="f416" y="f417"/>
                </a:cxn>
                <a:cxn ang="f313">
                  <a:pos x="f418" y="f419"/>
                </a:cxn>
                <a:cxn ang="f313">
                  <a:pos x="f420" y="f421"/>
                </a:cxn>
                <a:cxn ang="f313">
                  <a:pos x="f422" y="f423"/>
                </a:cxn>
                <a:cxn ang="f313">
                  <a:pos x="f424" y="f425"/>
                </a:cxn>
                <a:cxn ang="f313">
                  <a:pos x="f426" y="f427"/>
                </a:cxn>
                <a:cxn ang="f313">
                  <a:pos x="f428" y="f429"/>
                </a:cxn>
                <a:cxn ang="f313">
                  <a:pos x="f430" y="f431"/>
                </a:cxn>
                <a:cxn ang="f313">
                  <a:pos x="f432" y="f433"/>
                </a:cxn>
                <a:cxn ang="f313">
                  <a:pos x="f434" y="f435"/>
                </a:cxn>
                <a:cxn ang="f313">
                  <a:pos x="f436" y="f437"/>
                </a:cxn>
              </a:cxnLst>
              <a:rect l="f374" t="f377" r="f375" b="f376"/>
              <a:pathLst>
                <a:path w="905520" h="76571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5"/>
                  </a:cubicBezTo>
                  <a:cubicBezTo>
                    <a:pt x="f81" y="f82"/>
                    <a:pt x="f83" y="f84"/>
                    <a:pt x="f5" y="f85"/>
                  </a:cubicBezTo>
                  <a:cubicBezTo>
                    <a:pt x="f86" y="f87"/>
                    <a:pt x="f88" y="f89"/>
                    <a:pt x="f90" y="f91"/>
                  </a:cubicBezTo>
                  <a:cubicBezTo>
                    <a:pt x="f92" y="f93"/>
                    <a:pt x="f94" y="f95"/>
                    <a:pt x="f96" y="f97"/>
                  </a:cubicBezTo>
                  <a:cubicBezTo>
                    <a:pt x="f98" y="f99"/>
                    <a:pt x="f100" y="f101"/>
                    <a:pt x="f102" y="f103"/>
                  </a:cubicBezTo>
                  <a:cubicBezTo>
                    <a:pt x="f91"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161" y="f7"/>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8" name="Freeform: Shape 526">
              <a:extLst>
                <a:ext uri="{FF2B5EF4-FFF2-40B4-BE49-F238E27FC236}">
                  <a16:creationId xmlns:a16="http://schemas.microsoft.com/office/drawing/2014/main" id="{AC1F5DB1-714F-428B-BB33-060ED98A88ED}"/>
                </a:ext>
              </a:extLst>
            </p:cNvPr>
            <p:cNvSpPr/>
            <p:nvPr/>
          </p:nvSpPr>
          <p:spPr>
            <a:xfrm>
              <a:off x="3406871" y="2644499"/>
              <a:ext cx="410821" cy="1635157"/>
            </a:xfrm>
            <a:custGeom>
              <a:avLst/>
              <a:gdLst>
                <a:gd name="f0" fmla="val 10800000"/>
                <a:gd name="f1" fmla="val 5400000"/>
                <a:gd name="f2" fmla="val 180"/>
                <a:gd name="f3" fmla="val w"/>
                <a:gd name="f4" fmla="val h"/>
                <a:gd name="f5" fmla="val 0"/>
                <a:gd name="f6" fmla="val 267619"/>
                <a:gd name="f7" fmla="val 1065182"/>
                <a:gd name="f8" fmla="val 172071"/>
                <a:gd name="f9" fmla="val 126323"/>
                <a:gd name="f10" fmla="val 158504"/>
                <a:gd name="f11" fmla="val 147832"/>
                <a:gd name="f12" fmla="val 145681"/>
                <a:gd name="f13" fmla="val 169754"/>
                <a:gd name="f14" fmla="val 133686"/>
                <a:gd name="f15" fmla="val 192090"/>
                <a:gd name="f16" fmla="val 132280"/>
                <a:gd name="f17" fmla="val 194655"/>
                <a:gd name="f18" fmla="val 131038"/>
                <a:gd name="f19" fmla="val 197219"/>
                <a:gd name="f20" fmla="val 129632"/>
                <a:gd name="f21" fmla="val 199784"/>
                <a:gd name="f22" fmla="val 114659"/>
                <a:gd name="f23" fmla="val 228159"/>
                <a:gd name="f24" fmla="val 100761"/>
                <a:gd name="f25" fmla="val 257278"/>
                <a:gd name="f26" fmla="val 88104"/>
                <a:gd name="f27" fmla="val 287060"/>
                <a:gd name="f28" fmla="val 29616"/>
                <a:gd name="f29" fmla="val 425378"/>
                <a:gd name="f30" fmla="val 572217"/>
                <a:gd name="f31" fmla="val 723606"/>
                <a:gd name="f32" fmla="val 784906"/>
                <a:gd name="f33" fmla="val 4964"/>
                <a:gd name="f34" fmla="val 845461"/>
                <a:gd name="f35" fmla="val 14643"/>
                <a:gd name="f36" fmla="val 905024"/>
                <a:gd name="f37" fmla="val 15056"/>
                <a:gd name="f38" fmla="val 907672"/>
                <a:gd name="f39" fmla="val 15470"/>
                <a:gd name="f40" fmla="val 910401"/>
                <a:gd name="f41" fmla="val 15967"/>
                <a:gd name="f42" fmla="val 913049"/>
                <a:gd name="f43" fmla="val 24736"/>
                <a:gd name="f44" fmla="val 964587"/>
                <a:gd name="f45" fmla="val 37144"/>
                <a:gd name="f46" fmla="val 1015381"/>
                <a:gd name="f47" fmla="val 53028"/>
                <a:gd name="f48" fmla="val 55096"/>
                <a:gd name="f49" fmla="val 1062783"/>
                <a:gd name="f50" fmla="val 57164"/>
                <a:gd name="f51" fmla="val 1060301"/>
                <a:gd name="f52" fmla="val 59232"/>
                <a:gd name="f53" fmla="val 1057820"/>
                <a:gd name="f54" fmla="val 44176"/>
                <a:gd name="f55" fmla="val 1010004"/>
                <a:gd name="f56" fmla="val 32429"/>
                <a:gd name="f57" fmla="val 961278"/>
                <a:gd name="f58" fmla="val 23991"/>
                <a:gd name="f59" fmla="val 911808"/>
                <a:gd name="f60" fmla="val 23494"/>
                <a:gd name="f61" fmla="val 909161"/>
                <a:gd name="f62" fmla="val 23081"/>
                <a:gd name="f63" fmla="val 906431"/>
                <a:gd name="f64" fmla="val 22667"/>
                <a:gd name="f65" fmla="val 903784"/>
                <a:gd name="f66" fmla="val 13071"/>
                <a:gd name="f67" fmla="val 844634"/>
                <a:gd name="f68" fmla="val 8108"/>
                <a:gd name="f69" fmla="val 784409"/>
                <a:gd name="f70" fmla="val 723523"/>
                <a:gd name="f71" fmla="val 573210"/>
                <a:gd name="f72" fmla="val 37558"/>
                <a:gd name="f73" fmla="val 427363"/>
                <a:gd name="f74" fmla="val 95631"/>
                <a:gd name="f75" fmla="val 290121"/>
                <a:gd name="f76" fmla="val 108537"/>
                <a:gd name="f77" fmla="val 259595"/>
                <a:gd name="f78" fmla="val 122766"/>
                <a:gd name="f79" fmla="val 229896"/>
                <a:gd name="f80" fmla="val 138236"/>
                <a:gd name="f81" fmla="val 200859"/>
                <a:gd name="f82" fmla="val 139559"/>
                <a:gd name="f83" fmla="val 198295"/>
                <a:gd name="f84" fmla="val 140883"/>
                <a:gd name="f85" fmla="val 195730"/>
                <a:gd name="f86" fmla="val 142289"/>
                <a:gd name="f87" fmla="val 193165"/>
                <a:gd name="f88" fmla="val 155194"/>
                <a:gd name="f89" fmla="val 169423"/>
                <a:gd name="f90" fmla="val 168844"/>
                <a:gd name="f91" fmla="val 146177"/>
                <a:gd name="f92" fmla="val 183404"/>
                <a:gd name="f93" fmla="val 123510"/>
                <a:gd name="f94" fmla="val 185555"/>
                <a:gd name="f95" fmla="val 120201"/>
                <a:gd name="f96" fmla="val 187789"/>
                <a:gd name="f97" fmla="val 116892"/>
                <a:gd name="f98" fmla="val 189939"/>
                <a:gd name="f99" fmla="val 113583"/>
                <a:gd name="f100" fmla="val 213765"/>
                <a:gd name="f101" fmla="val 77349"/>
                <a:gd name="f102" fmla="val 239658"/>
                <a:gd name="f103" fmla="val 42438"/>
                <a:gd name="f104" fmla="val 267620"/>
                <a:gd name="f105" fmla="val 9100"/>
                <a:gd name="f106" fmla="val 266627"/>
                <a:gd name="f107" fmla="val 6039"/>
                <a:gd name="f108" fmla="val 265634"/>
                <a:gd name="f109" fmla="val 2978"/>
                <a:gd name="f110" fmla="val 264641"/>
                <a:gd name="f111" fmla="val 233288"/>
                <a:gd name="f112" fmla="val 37061"/>
                <a:gd name="f113" fmla="val 204499"/>
                <a:gd name="f114" fmla="val 75860"/>
                <a:gd name="f115" fmla="val 178275"/>
                <a:gd name="f116" fmla="val 116396"/>
                <a:gd name="f117" fmla="val 176124"/>
                <a:gd name="f118" fmla="val 119705"/>
                <a:gd name="f119" fmla="val 174056"/>
                <a:gd name="f120" fmla="val 123014"/>
                <a:gd name="f121" fmla="val 171988"/>
                <a:gd name="f122" fmla="+- 0 0 -90"/>
                <a:gd name="f123" fmla="*/ f3 1 267619"/>
                <a:gd name="f124" fmla="*/ f4 1 1065182"/>
                <a:gd name="f125" fmla="+- f7 0 f5"/>
                <a:gd name="f126" fmla="+- f6 0 f5"/>
                <a:gd name="f127" fmla="*/ f122 f0 1"/>
                <a:gd name="f128" fmla="*/ f126 1 267619"/>
                <a:gd name="f129" fmla="*/ f125 1 1065182"/>
                <a:gd name="f130" fmla="*/ 172071 f126 1"/>
                <a:gd name="f131" fmla="*/ 126323 f125 1"/>
                <a:gd name="f132" fmla="*/ 133686 f126 1"/>
                <a:gd name="f133" fmla="*/ 192090 f125 1"/>
                <a:gd name="f134" fmla="*/ 129632 f126 1"/>
                <a:gd name="f135" fmla="*/ 199784 f125 1"/>
                <a:gd name="f136" fmla="*/ 88104 f126 1"/>
                <a:gd name="f137" fmla="*/ 287060 f125 1"/>
                <a:gd name="f138" fmla="*/ 0 f126 1"/>
                <a:gd name="f139" fmla="*/ 723606 f125 1"/>
                <a:gd name="f140" fmla="*/ 14643 f126 1"/>
                <a:gd name="f141" fmla="*/ 905024 f125 1"/>
                <a:gd name="f142" fmla="*/ 15967 f126 1"/>
                <a:gd name="f143" fmla="*/ 913049 f125 1"/>
                <a:gd name="f144" fmla="*/ 53028 f126 1"/>
                <a:gd name="f145" fmla="*/ 1065182 f125 1"/>
                <a:gd name="f146" fmla="*/ 59232 f126 1"/>
                <a:gd name="f147" fmla="*/ 1057820 f125 1"/>
                <a:gd name="f148" fmla="*/ 23991 f126 1"/>
                <a:gd name="f149" fmla="*/ 911808 f125 1"/>
                <a:gd name="f150" fmla="*/ 22667 f126 1"/>
                <a:gd name="f151" fmla="*/ 903784 f125 1"/>
                <a:gd name="f152" fmla="*/ 8108 f126 1"/>
                <a:gd name="f153" fmla="*/ 723523 f125 1"/>
                <a:gd name="f154" fmla="*/ 95631 f126 1"/>
                <a:gd name="f155" fmla="*/ 290121 f125 1"/>
                <a:gd name="f156" fmla="*/ 138236 f126 1"/>
                <a:gd name="f157" fmla="*/ 200859 f125 1"/>
                <a:gd name="f158" fmla="*/ 142289 f126 1"/>
                <a:gd name="f159" fmla="*/ 193165 f125 1"/>
                <a:gd name="f160" fmla="*/ 183404 f126 1"/>
                <a:gd name="f161" fmla="*/ 123510 f125 1"/>
                <a:gd name="f162" fmla="*/ 189939 f126 1"/>
                <a:gd name="f163" fmla="*/ 113583 f125 1"/>
                <a:gd name="f164" fmla="*/ 267620 f126 1"/>
                <a:gd name="f165" fmla="*/ 9100 f125 1"/>
                <a:gd name="f166" fmla="*/ 264641 f126 1"/>
                <a:gd name="f167" fmla="*/ 0 f125 1"/>
                <a:gd name="f168" fmla="*/ 178275 f126 1"/>
                <a:gd name="f169" fmla="*/ 116396 f125 1"/>
                <a:gd name="f170" fmla="*/ 171988 f126 1"/>
                <a:gd name="f171" fmla="*/ f127 1 f2"/>
                <a:gd name="f172" fmla="*/ f130 1 267619"/>
                <a:gd name="f173" fmla="*/ f131 1 1065182"/>
                <a:gd name="f174" fmla="*/ f132 1 267619"/>
                <a:gd name="f175" fmla="*/ f133 1 1065182"/>
                <a:gd name="f176" fmla="*/ f134 1 267619"/>
                <a:gd name="f177" fmla="*/ f135 1 1065182"/>
                <a:gd name="f178" fmla="*/ f136 1 267619"/>
                <a:gd name="f179" fmla="*/ f137 1 1065182"/>
                <a:gd name="f180" fmla="*/ f138 1 267619"/>
                <a:gd name="f181" fmla="*/ f139 1 1065182"/>
                <a:gd name="f182" fmla="*/ f140 1 267619"/>
                <a:gd name="f183" fmla="*/ f141 1 1065182"/>
                <a:gd name="f184" fmla="*/ f142 1 267619"/>
                <a:gd name="f185" fmla="*/ f143 1 1065182"/>
                <a:gd name="f186" fmla="*/ f144 1 267619"/>
                <a:gd name="f187" fmla="*/ f145 1 1065182"/>
                <a:gd name="f188" fmla="*/ f146 1 267619"/>
                <a:gd name="f189" fmla="*/ f147 1 1065182"/>
                <a:gd name="f190" fmla="*/ f148 1 267619"/>
                <a:gd name="f191" fmla="*/ f149 1 1065182"/>
                <a:gd name="f192" fmla="*/ f150 1 267619"/>
                <a:gd name="f193" fmla="*/ f151 1 1065182"/>
                <a:gd name="f194" fmla="*/ f152 1 267619"/>
                <a:gd name="f195" fmla="*/ f153 1 1065182"/>
                <a:gd name="f196" fmla="*/ f154 1 267619"/>
                <a:gd name="f197" fmla="*/ f155 1 1065182"/>
                <a:gd name="f198" fmla="*/ f156 1 267619"/>
                <a:gd name="f199" fmla="*/ f157 1 1065182"/>
                <a:gd name="f200" fmla="*/ f158 1 267619"/>
                <a:gd name="f201" fmla="*/ f159 1 1065182"/>
                <a:gd name="f202" fmla="*/ f160 1 267619"/>
                <a:gd name="f203" fmla="*/ f161 1 1065182"/>
                <a:gd name="f204" fmla="*/ f162 1 267619"/>
                <a:gd name="f205" fmla="*/ f163 1 1065182"/>
                <a:gd name="f206" fmla="*/ f164 1 267619"/>
                <a:gd name="f207" fmla="*/ f165 1 1065182"/>
                <a:gd name="f208" fmla="*/ f166 1 267619"/>
                <a:gd name="f209" fmla="*/ f167 1 1065182"/>
                <a:gd name="f210" fmla="*/ f168 1 267619"/>
                <a:gd name="f211" fmla="*/ f169 1 1065182"/>
                <a:gd name="f212" fmla="*/ f170 1 267619"/>
                <a:gd name="f213" fmla="*/ f5 1 f128"/>
                <a:gd name="f214" fmla="*/ f6 1 f128"/>
                <a:gd name="f215" fmla="*/ f5 1 f129"/>
                <a:gd name="f216" fmla="*/ f7 1 f129"/>
                <a:gd name="f217" fmla="+- f171 0 f1"/>
                <a:gd name="f218" fmla="*/ f172 1 f128"/>
                <a:gd name="f219" fmla="*/ f173 1 f129"/>
                <a:gd name="f220" fmla="*/ f174 1 f128"/>
                <a:gd name="f221" fmla="*/ f175 1 f129"/>
                <a:gd name="f222" fmla="*/ f176 1 f128"/>
                <a:gd name="f223" fmla="*/ f177 1 f129"/>
                <a:gd name="f224" fmla="*/ f178 1 f128"/>
                <a:gd name="f225" fmla="*/ f179 1 f129"/>
                <a:gd name="f226" fmla="*/ f180 1 f128"/>
                <a:gd name="f227" fmla="*/ f181 1 f129"/>
                <a:gd name="f228" fmla="*/ f182 1 f128"/>
                <a:gd name="f229" fmla="*/ f183 1 f129"/>
                <a:gd name="f230" fmla="*/ f184 1 f128"/>
                <a:gd name="f231" fmla="*/ f185 1 f129"/>
                <a:gd name="f232" fmla="*/ f186 1 f128"/>
                <a:gd name="f233" fmla="*/ f187 1 f129"/>
                <a:gd name="f234" fmla="*/ f188 1 f128"/>
                <a:gd name="f235" fmla="*/ f189 1 f129"/>
                <a:gd name="f236" fmla="*/ f190 1 f128"/>
                <a:gd name="f237" fmla="*/ f191 1 f129"/>
                <a:gd name="f238" fmla="*/ f192 1 f128"/>
                <a:gd name="f239" fmla="*/ f193 1 f129"/>
                <a:gd name="f240" fmla="*/ f194 1 f128"/>
                <a:gd name="f241" fmla="*/ f195 1 f129"/>
                <a:gd name="f242" fmla="*/ f196 1 f128"/>
                <a:gd name="f243" fmla="*/ f197 1 f129"/>
                <a:gd name="f244" fmla="*/ f198 1 f128"/>
                <a:gd name="f245" fmla="*/ f199 1 f129"/>
                <a:gd name="f246" fmla="*/ f200 1 f128"/>
                <a:gd name="f247" fmla="*/ f201 1 f129"/>
                <a:gd name="f248" fmla="*/ f202 1 f128"/>
                <a:gd name="f249" fmla="*/ f203 1 f129"/>
                <a:gd name="f250" fmla="*/ f204 1 f128"/>
                <a:gd name="f251" fmla="*/ f205 1 f129"/>
                <a:gd name="f252" fmla="*/ f206 1 f128"/>
                <a:gd name="f253" fmla="*/ f207 1 f129"/>
                <a:gd name="f254" fmla="*/ f208 1 f128"/>
                <a:gd name="f255" fmla="*/ f209 1 f129"/>
                <a:gd name="f256" fmla="*/ f210 1 f128"/>
                <a:gd name="f257" fmla="*/ f211 1 f129"/>
                <a:gd name="f258" fmla="*/ f212 1 f128"/>
                <a:gd name="f259" fmla="*/ f213 f123 1"/>
                <a:gd name="f260" fmla="*/ f214 f123 1"/>
                <a:gd name="f261" fmla="*/ f216 f124 1"/>
                <a:gd name="f262" fmla="*/ f215 f124 1"/>
                <a:gd name="f263" fmla="*/ f218 f123 1"/>
                <a:gd name="f264" fmla="*/ f219 f124 1"/>
                <a:gd name="f265" fmla="*/ f220 f123 1"/>
                <a:gd name="f266" fmla="*/ f221 f124 1"/>
                <a:gd name="f267" fmla="*/ f222 f123 1"/>
                <a:gd name="f268" fmla="*/ f223 f124 1"/>
                <a:gd name="f269" fmla="*/ f224 f123 1"/>
                <a:gd name="f270" fmla="*/ f225 f124 1"/>
                <a:gd name="f271" fmla="*/ f226 f123 1"/>
                <a:gd name="f272" fmla="*/ f227 f124 1"/>
                <a:gd name="f273" fmla="*/ f228 f123 1"/>
                <a:gd name="f274" fmla="*/ f229 f124 1"/>
                <a:gd name="f275" fmla="*/ f230 f123 1"/>
                <a:gd name="f276" fmla="*/ f231 f124 1"/>
                <a:gd name="f277" fmla="*/ f232 f123 1"/>
                <a:gd name="f278" fmla="*/ f233 f124 1"/>
                <a:gd name="f279" fmla="*/ f234 f123 1"/>
                <a:gd name="f280" fmla="*/ f235 f124 1"/>
                <a:gd name="f281" fmla="*/ f236 f123 1"/>
                <a:gd name="f282" fmla="*/ f237 f124 1"/>
                <a:gd name="f283" fmla="*/ f238 f123 1"/>
                <a:gd name="f284" fmla="*/ f239 f124 1"/>
                <a:gd name="f285" fmla="*/ f240 f123 1"/>
                <a:gd name="f286" fmla="*/ f241 f124 1"/>
                <a:gd name="f287" fmla="*/ f242 f123 1"/>
                <a:gd name="f288" fmla="*/ f243 f124 1"/>
                <a:gd name="f289" fmla="*/ f244 f123 1"/>
                <a:gd name="f290" fmla="*/ f245 f124 1"/>
                <a:gd name="f291" fmla="*/ f246 f123 1"/>
                <a:gd name="f292" fmla="*/ f247 f124 1"/>
                <a:gd name="f293" fmla="*/ f248 f123 1"/>
                <a:gd name="f294" fmla="*/ f249 f124 1"/>
                <a:gd name="f295" fmla="*/ f250 f123 1"/>
                <a:gd name="f296" fmla="*/ f251 f124 1"/>
                <a:gd name="f297" fmla="*/ f252 f123 1"/>
                <a:gd name="f298" fmla="*/ f253 f124 1"/>
                <a:gd name="f299" fmla="*/ f254 f123 1"/>
                <a:gd name="f300" fmla="*/ f255 f124 1"/>
                <a:gd name="f301" fmla="*/ f256 f123 1"/>
                <a:gd name="f302" fmla="*/ f257 f124 1"/>
                <a:gd name="f303" fmla="*/ f258 f123 1"/>
              </a:gdLst>
              <a:ahLst/>
              <a:cxnLst>
                <a:cxn ang="3cd4">
                  <a:pos x="hc" y="t"/>
                </a:cxn>
                <a:cxn ang="0">
                  <a:pos x="r" y="vc"/>
                </a:cxn>
                <a:cxn ang="cd4">
                  <a:pos x="hc" y="b"/>
                </a:cxn>
                <a:cxn ang="cd2">
                  <a:pos x="l" y="vc"/>
                </a:cxn>
                <a:cxn ang="f217">
                  <a:pos x="f263" y="f264"/>
                </a:cxn>
                <a:cxn ang="f217">
                  <a:pos x="f265" y="f266"/>
                </a:cxn>
                <a:cxn ang="f217">
                  <a:pos x="f267" y="f268"/>
                </a:cxn>
                <a:cxn ang="f217">
                  <a:pos x="f269" y="f270"/>
                </a:cxn>
                <a:cxn ang="f217">
                  <a:pos x="f271" y="f272"/>
                </a:cxn>
                <a:cxn ang="f217">
                  <a:pos x="f273" y="f274"/>
                </a:cxn>
                <a:cxn ang="f217">
                  <a:pos x="f275" y="f276"/>
                </a:cxn>
                <a:cxn ang="f217">
                  <a:pos x="f277" y="f278"/>
                </a:cxn>
                <a:cxn ang="f217">
                  <a:pos x="f279" y="f280"/>
                </a:cxn>
                <a:cxn ang="f217">
                  <a:pos x="f281" y="f282"/>
                </a:cxn>
                <a:cxn ang="f217">
                  <a:pos x="f283" y="f284"/>
                </a:cxn>
                <a:cxn ang="f217">
                  <a:pos x="f285" y="f286"/>
                </a:cxn>
                <a:cxn ang="f217">
                  <a:pos x="f287" y="f288"/>
                </a:cxn>
                <a:cxn ang="f217">
                  <a:pos x="f289" y="f290"/>
                </a:cxn>
                <a:cxn ang="f217">
                  <a:pos x="f291" y="f292"/>
                </a:cxn>
                <a:cxn ang="f217">
                  <a:pos x="f293" y="f294"/>
                </a:cxn>
                <a:cxn ang="f217">
                  <a:pos x="f295" y="f296"/>
                </a:cxn>
                <a:cxn ang="f217">
                  <a:pos x="f297" y="f298"/>
                </a:cxn>
                <a:cxn ang="f217">
                  <a:pos x="f299" y="f300"/>
                </a:cxn>
                <a:cxn ang="f217">
                  <a:pos x="f301" y="f302"/>
                </a:cxn>
                <a:cxn ang="f217">
                  <a:pos x="f303" y="f264"/>
                </a:cxn>
              </a:cxnLst>
              <a:rect l="f259" t="f262" r="f260" b="f261"/>
              <a:pathLst>
                <a:path w="267619" h="1065182">
                  <a:moveTo>
                    <a:pt x="f8" y="f9"/>
                  </a:moveTo>
                  <a:cubicBezTo>
                    <a:pt x="f10" y="f11"/>
                    <a:pt x="f12" y="f13"/>
                    <a:pt x="f14" y="f15"/>
                  </a:cubicBezTo>
                  <a:cubicBezTo>
                    <a:pt x="f16" y="f17"/>
                    <a:pt x="f18" y="f19"/>
                    <a:pt x="f20" y="f21"/>
                  </a:cubicBezTo>
                  <a:cubicBezTo>
                    <a:pt x="f22" y="f23"/>
                    <a:pt x="f24" y="f25"/>
                    <a:pt x="f26" y="f27"/>
                  </a:cubicBezTo>
                  <a:cubicBezTo>
                    <a:pt x="f28" y="f29"/>
                    <a:pt x="f5" y="f30"/>
                    <a:pt x="f5" y="f31"/>
                  </a:cubicBezTo>
                  <a:cubicBezTo>
                    <a:pt x="f5" y="f32"/>
                    <a:pt x="f33" y="f34"/>
                    <a:pt x="f35" y="f36"/>
                  </a:cubicBezTo>
                  <a:cubicBezTo>
                    <a:pt x="f37" y="f38"/>
                    <a:pt x="f39" y="f40"/>
                    <a:pt x="f41" y="f42"/>
                  </a:cubicBezTo>
                  <a:cubicBezTo>
                    <a:pt x="f43" y="f44"/>
                    <a:pt x="f45" y="f46"/>
                    <a:pt x="f47" y="f7"/>
                  </a:cubicBezTo>
                  <a:cubicBezTo>
                    <a:pt x="f48" y="f49"/>
                    <a:pt x="f50" y="f51"/>
                    <a:pt x="f52" y="f53"/>
                  </a:cubicBezTo>
                  <a:cubicBezTo>
                    <a:pt x="f54" y="f55"/>
                    <a:pt x="f56" y="f57"/>
                    <a:pt x="f58" y="f59"/>
                  </a:cubicBezTo>
                  <a:cubicBezTo>
                    <a:pt x="f60" y="f61"/>
                    <a:pt x="f62" y="f63"/>
                    <a:pt x="f64" y="f65"/>
                  </a:cubicBezTo>
                  <a:cubicBezTo>
                    <a:pt x="f66" y="f67"/>
                    <a:pt x="f68" y="f69"/>
                    <a:pt x="f68" y="f70"/>
                  </a:cubicBezTo>
                  <a:cubicBezTo>
                    <a:pt x="f68"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110" y="f5"/>
                  </a:cubicBezTo>
                  <a:cubicBezTo>
                    <a:pt x="f111" y="f112"/>
                    <a:pt x="f113" y="f114"/>
                    <a:pt x="f115" y="f116"/>
                  </a:cubicBezTo>
                  <a:cubicBezTo>
                    <a:pt x="f117" y="f118"/>
                    <a:pt x="f119" y="f120"/>
                    <a:pt x="f12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49" name="Freeform: Shape 527">
              <a:extLst>
                <a:ext uri="{FF2B5EF4-FFF2-40B4-BE49-F238E27FC236}">
                  <a16:creationId xmlns:a16="http://schemas.microsoft.com/office/drawing/2014/main" id="{DF5D51E3-D79F-AAB4-C377-0C16CD0877EB}"/>
                </a:ext>
              </a:extLst>
            </p:cNvPr>
            <p:cNvSpPr/>
            <p:nvPr/>
          </p:nvSpPr>
          <p:spPr>
            <a:xfrm>
              <a:off x="3822512" y="2033415"/>
              <a:ext cx="3027889" cy="3093296"/>
            </a:xfrm>
            <a:custGeom>
              <a:avLst/>
              <a:gdLst>
                <a:gd name="f0" fmla="val 10800000"/>
                <a:gd name="f1" fmla="val 5400000"/>
                <a:gd name="f2" fmla="val 180"/>
                <a:gd name="f3" fmla="val w"/>
                <a:gd name="f4" fmla="val h"/>
                <a:gd name="f5" fmla="val 0"/>
                <a:gd name="f6" fmla="val 1972440"/>
                <a:gd name="f7" fmla="val 2015044"/>
                <a:gd name="f8" fmla="val 1638640"/>
                <a:gd name="f9" fmla="val 1919909"/>
                <a:gd name="f10" fmla="val 1640377"/>
                <a:gd name="f11" fmla="val 1918172"/>
                <a:gd name="f12" fmla="val 1642198"/>
                <a:gd name="f13" fmla="val 1916518"/>
                <a:gd name="f14" fmla="val 1643934"/>
                <a:gd name="f15" fmla="val 1914780"/>
                <a:gd name="f16" fmla="val 1696135"/>
                <a:gd name="f17" fmla="val 1862580"/>
                <a:gd name="f18" fmla="val 1742627"/>
                <a:gd name="f19" fmla="val 1805995"/>
                <a:gd name="f20" fmla="val 1783246"/>
                <a:gd name="f21" fmla="val 1745440"/>
                <a:gd name="f22" fmla="val 1784900"/>
                <a:gd name="f23" fmla="val 1742958"/>
                <a:gd name="f24" fmla="val 1786554"/>
                <a:gd name="f25" fmla="val 1740393"/>
                <a:gd name="f26" fmla="val 1788209"/>
                <a:gd name="f27" fmla="val 1737912"/>
                <a:gd name="f28" fmla="val 1825518"/>
                <a:gd name="f29" fmla="val 1681244"/>
                <a:gd name="f30" fmla="val 1857699"/>
                <a:gd name="f31" fmla="val 1621268"/>
                <a:gd name="f32" fmla="val 1884337"/>
                <a:gd name="f33" fmla="val 1558230"/>
                <a:gd name="f34" fmla="val 1892030"/>
                <a:gd name="f35" fmla="val 1540031"/>
                <a:gd name="f36" fmla="val 1899145"/>
                <a:gd name="f37" fmla="val 1521748"/>
                <a:gd name="f38" fmla="val 1905846"/>
                <a:gd name="f39" fmla="val 1503300"/>
                <a:gd name="f40" fmla="val 1907004"/>
                <a:gd name="f41" fmla="val 1500157"/>
                <a:gd name="f42" fmla="val 1908079"/>
                <a:gd name="f43" fmla="val 1497013"/>
                <a:gd name="f44" fmla="val 1909155"/>
                <a:gd name="f45" fmla="val 1493787"/>
                <a:gd name="f46" fmla="val 1951097"/>
                <a:gd name="f47" fmla="val 1374578"/>
                <a:gd name="f48" fmla="val 1249744"/>
                <a:gd name="f49" fmla="val 1121602"/>
                <a:gd name="f50" fmla="val 1077095"/>
                <a:gd name="f51" fmla="val 1969793"/>
                <a:gd name="f52" fmla="val 1033002"/>
                <a:gd name="f53" fmla="val 1964664"/>
                <a:gd name="f54" fmla="val 989323"/>
                <a:gd name="f55" fmla="val 1964333"/>
                <a:gd name="f56" fmla="val 986510"/>
                <a:gd name="f57" fmla="val 1964085"/>
                <a:gd name="f58" fmla="val 983697"/>
                <a:gd name="f59" fmla="val 1963671"/>
                <a:gd name="f60" fmla="val 980884"/>
                <a:gd name="f61" fmla="val 1957136"/>
                <a:gd name="f62" fmla="val 928684"/>
                <a:gd name="f63" fmla="val 1946960"/>
                <a:gd name="f64" fmla="val 877228"/>
                <a:gd name="f65" fmla="val 1933145"/>
                <a:gd name="f66" fmla="val 826683"/>
                <a:gd name="f67" fmla="val 1932401"/>
                <a:gd name="f68" fmla="val 824036"/>
                <a:gd name="f69" fmla="val 1931739"/>
                <a:gd name="f70" fmla="val 821388"/>
                <a:gd name="f71" fmla="val 1930994"/>
                <a:gd name="f72" fmla="val 818658"/>
                <a:gd name="f73" fmla="val 1923384"/>
                <a:gd name="f74" fmla="val 791524"/>
                <a:gd name="f75" fmla="val 1914698"/>
                <a:gd name="f76" fmla="val 764555"/>
                <a:gd name="f77" fmla="val 1905018"/>
                <a:gd name="f78" fmla="val 738000"/>
                <a:gd name="f79" fmla="val 1903778"/>
                <a:gd name="f80" fmla="val 734609"/>
                <a:gd name="f81" fmla="val 1902454"/>
                <a:gd name="f82" fmla="val 731217"/>
                <a:gd name="f83" fmla="val 1901213"/>
                <a:gd name="f84" fmla="val 727825"/>
                <a:gd name="f85" fmla="val 1895836"/>
                <a:gd name="f86" fmla="val 713513"/>
                <a:gd name="f87" fmla="val 1890210"/>
                <a:gd name="f88" fmla="val 699202"/>
                <a:gd name="f89" fmla="val 1884254"/>
                <a:gd name="f90" fmla="val 685056"/>
                <a:gd name="f91" fmla="val 1827752"/>
                <a:gd name="f92" fmla="val 551536"/>
                <a:gd name="f93" fmla="val 1746929"/>
                <a:gd name="f94" fmla="val 431583"/>
                <a:gd name="f95" fmla="val 1643852"/>
                <a:gd name="f96" fmla="val 328506"/>
                <a:gd name="f97" fmla="val 1604971"/>
                <a:gd name="f98" fmla="val 289624"/>
                <a:gd name="f99" fmla="val 1563773"/>
                <a:gd name="f100" fmla="val 253969"/>
                <a:gd name="f101" fmla="val 1520259"/>
                <a:gd name="f102" fmla="val 221541"/>
                <a:gd name="f103" fmla="val 1512400"/>
                <a:gd name="f104" fmla="val 215667"/>
                <a:gd name="f105" fmla="val 1504541"/>
                <a:gd name="f106" fmla="val 209959"/>
                <a:gd name="f107" fmla="val 1496516"/>
                <a:gd name="f108" fmla="val 204334"/>
                <a:gd name="f109" fmla="val 1453333"/>
                <a:gd name="f110" fmla="val 173891"/>
                <a:gd name="f111" fmla="val 1408082"/>
                <a:gd name="f112" fmla="val 146508"/>
                <a:gd name="f113" fmla="val 1360928"/>
                <a:gd name="f114" fmla="val 122435"/>
                <a:gd name="f115" fmla="val 1356792"/>
                <a:gd name="f116" fmla="val 120367"/>
                <a:gd name="f117" fmla="val 1352656"/>
                <a:gd name="f118" fmla="val 118299"/>
                <a:gd name="f119" fmla="val 1348437"/>
                <a:gd name="f120" fmla="val 116230"/>
                <a:gd name="f121" fmla="val 1328334"/>
                <a:gd name="f122" fmla="val 106303"/>
                <a:gd name="f123" fmla="val 1307984"/>
                <a:gd name="f124" fmla="val 96873"/>
                <a:gd name="f125" fmla="val 1287302"/>
                <a:gd name="f126" fmla="val 88104"/>
                <a:gd name="f127" fmla="val 1225175"/>
                <a:gd name="f128" fmla="val 61796"/>
                <a:gd name="f129" fmla="val 1161310"/>
                <a:gd name="f130" fmla="val 41446"/>
                <a:gd name="f131" fmla="val 1096122"/>
                <a:gd name="f132" fmla="val 26886"/>
                <a:gd name="f133" fmla="val 1092399"/>
                <a:gd name="f134" fmla="val 26059"/>
                <a:gd name="f135" fmla="val 1088676"/>
                <a:gd name="f136" fmla="val 25314"/>
                <a:gd name="f137" fmla="val 1084954"/>
                <a:gd name="f138" fmla="val 24487"/>
                <a:gd name="f139" fmla="val 1066506"/>
                <a:gd name="f140" fmla="val 20599"/>
                <a:gd name="f141" fmla="val 1047892"/>
                <a:gd name="f142" fmla="val 17124"/>
                <a:gd name="f143" fmla="val 1029196"/>
                <a:gd name="f144" fmla="val 14146"/>
                <a:gd name="f145" fmla="val 1026218"/>
                <a:gd name="f146" fmla="val 13650"/>
                <a:gd name="f147" fmla="val 1023323"/>
                <a:gd name="f148" fmla="val 13154"/>
                <a:gd name="f149" fmla="val 1020344"/>
                <a:gd name="f150" fmla="val 12740"/>
                <a:gd name="f151" fmla="val 964587"/>
                <a:gd name="f152" fmla="val 4302"/>
                <a:gd name="f153" fmla="val 907920"/>
                <a:gd name="f154" fmla="val 850673"/>
                <a:gd name="f155" fmla="val 824449"/>
                <a:gd name="f156" fmla="val 798390"/>
                <a:gd name="f157" fmla="val 910"/>
                <a:gd name="f158" fmla="val 772497"/>
                <a:gd name="f159" fmla="val 2730"/>
                <a:gd name="f160" fmla="val 769767"/>
                <a:gd name="f161" fmla="val 2895"/>
                <a:gd name="f162" fmla="val 766954"/>
                <a:gd name="f163" fmla="val 3061"/>
                <a:gd name="f164" fmla="val 764225"/>
                <a:gd name="f165" fmla="val 3309"/>
                <a:gd name="f166" fmla="val 738662"/>
                <a:gd name="f167" fmla="val 5212"/>
                <a:gd name="f168" fmla="val 713265"/>
                <a:gd name="f169" fmla="val 8107"/>
                <a:gd name="f170" fmla="val 688034"/>
                <a:gd name="f171" fmla="val 11747"/>
                <a:gd name="f172" fmla="val 685303"/>
                <a:gd name="f173" fmla="val 12161"/>
                <a:gd name="f174" fmla="val 682656"/>
                <a:gd name="f175" fmla="val 12492"/>
                <a:gd name="f176" fmla="val 680009"/>
                <a:gd name="f177" fmla="val 12906"/>
                <a:gd name="f178" fmla="val 588762"/>
                <a:gd name="f179" fmla="val 26803"/>
                <a:gd name="f180" fmla="val 499831"/>
                <a:gd name="f181" fmla="val 51952"/>
                <a:gd name="f182" fmla="val 414127"/>
                <a:gd name="f183" fmla="val 88186"/>
                <a:gd name="f184" fmla="val 404696"/>
                <a:gd name="f185" fmla="val 92157"/>
                <a:gd name="f186" fmla="val 395348"/>
                <a:gd name="f187" fmla="val 96376"/>
                <a:gd name="f188" fmla="val 386000"/>
                <a:gd name="f189" fmla="val 100595"/>
                <a:gd name="f190" fmla="val 383353"/>
                <a:gd name="f191" fmla="val 101753"/>
                <a:gd name="f192" fmla="val 380788"/>
                <a:gd name="f193" fmla="val 102994"/>
                <a:gd name="f194" fmla="val 378141"/>
                <a:gd name="f195" fmla="val 104235"/>
                <a:gd name="f196" fmla="val 333056"/>
                <a:gd name="f197" fmla="val 125165"/>
                <a:gd name="f198" fmla="val 289542"/>
                <a:gd name="f199" fmla="val 148990"/>
                <a:gd name="f200" fmla="val 247847"/>
                <a:gd name="f201" fmla="val 175545"/>
                <a:gd name="f202" fmla="val 244621"/>
                <a:gd name="f203" fmla="val 177613"/>
                <a:gd name="f204" fmla="val 241478"/>
                <a:gd name="f205" fmla="val 179764"/>
                <a:gd name="f206" fmla="val 238251"/>
                <a:gd name="f207" fmla="val 181832"/>
                <a:gd name="f208" fmla="val 173477"/>
                <a:gd name="f209" fmla="val 224105"/>
                <a:gd name="f210" fmla="val 113087"/>
                <a:gd name="f211" fmla="val 273079"/>
                <a:gd name="f212" fmla="val 57577"/>
                <a:gd name="f213" fmla="val 328588"/>
                <a:gd name="f214" fmla="val 37558"/>
                <a:gd name="f215" fmla="val 348608"/>
                <a:gd name="f216" fmla="val 18282"/>
                <a:gd name="f217" fmla="val 369373"/>
                <a:gd name="f218" fmla="val 390716"/>
                <a:gd name="f219" fmla="val 993"/>
                <a:gd name="f220" fmla="val 393777"/>
                <a:gd name="f221" fmla="val 1985"/>
                <a:gd name="f222" fmla="val 396837"/>
                <a:gd name="f223" fmla="val 2978"/>
                <a:gd name="f224" fmla="val 399816"/>
                <a:gd name="f225" fmla="val 22171"/>
                <a:gd name="f226" fmla="val 377314"/>
                <a:gd name="f227" fmla="val 42273"/>
                <a:gd name="f228" fmla="val 355474"/>
                <a:gd name="f229" fmla="val 63368"/>
                <a:gd name="f230" fmla="val 334379"/>
                <a:gd name="f231" fmla="val 120366"/>
                <a:gd name="f232" fmla="val 277381"/>
                <a:gd name="f233" fmla="val 182577"/>
                <a:gd name="f234" fmla="val 227249"/>
                <a:gd name="f235" fmla="val 249419"/>
                <a:gd name="f236" fmla="val 184314"/>
                <a:gd name="f237" fmla="val 252728"/>
                <a:gd name="f238" fmla="val 182246"/>
                <a:gd name="f239" fmla="val 256038"/>
                <a:gd name="f240" fmla="val 180178"/>
                <a:gd name="f241" fmla="val 259264"/>
                <a:gd name="f242" fmla="val 178110"/>
                <a:gd name="f243" fmla="val 299303"/>
                <a:gd name="f244" fmla="val 152961"/>
                <a:gd name="f245" fmla="val 340997"/>
                <a:gd name="f246" fmla="val 130459"/>
                <a:gd name="f247" fmla="val 384098"/>
                <a:gd name="f248" fmla="val 110522"/>
                <a:gd name="f249" fmla="val 386745"/>
                <a:gd name="f250" fmla="val 109281"/>
                <a:gd name="f251" fmla="val 389309"/>
                <a:gd name="f252" fmla="val 108041"/>
                <a:gd name="f253" fmla="val 391957"/>
                <a:gd name="f254" fmla="val 106882"/>
                <a:gd name="f255" fmla="val 400312"/>
                <a:gd name="f256" fmla="val 103077"/>
                <a:gd name="f257" fmla="val 408750"/>
                <a:gd name="f258" fmla="val 99437"/>
                <a:gd name="f259" fmla="val 417188"/>
                <a:gd name="f260" fmla="val 95797"/>
                <a:gd name="f261" fmla="val 502230"/>
                <a:gd name="f262" fmla="val 59811"/>
                <a:gd name="f263" fmla="val 590500"/>
                <a:gd name="f264" fmla="val 34910"/>
                <a:gd name="f265" fmla="val 681167"/>
                <a:gd name="f266" fmla="val 21095"/>
                <a:gd name="f267" fmla="val 683814"/>
                <a:gd name="f268" fmla="val 20682"/>
                <a:gd name="f269" fmla="val 686545"/>
                <a:gd name="f270" fmla="val 20351"/>
                <a:gd name="f271" fmla="val 689192"/>
                <a:gd name="f272" fmla="val 19937"/>
                <a:gd name="f273" fmla="val 714671"/>
                <a:gd name="f274" fmla="val 16215"/>
                <a:gd name="f275" fmla="val 740399"/>
                <a:gd name="f276" fmla="val 13402"/>
                <a:gd name="f277" fmla="val 766210"/>
                <a:gd name="f278" fmla="val 11416"/>
                <a:gd name="f279" fmla="val 768940"/>
                <a:gd name="f280" fmla="val 11251"/>
                <a:gd name="f281" fmla="val 771752"/>
                <a:gd name="f282" fmla="val 11086"/>
                <a:gd name="f283" fmla="val 774482"/>
                <a:gd name="f284" fmla="val 10920"/>
                <a:gd name="f285" fmla="val 799714"/>
                <a:gd name="f286" fmla="val 9266"/>
                <a:gd name="f287" fmla="val 825028"/>
                <a:gd name="f288" fmla="val 8355"/>
                <a:gd name="f289" fmla="val 850508"/>
                <a:gd name="f290" fmla="val 906100"/>
                <a:gd name="f291" fmla="val 961113"/>
                <a:gd name="f292" fmla="val 12409"/>
                <a:gd name="f293" fmla="val 1015298"/>
                <a:gd name="f294" fmla="val 20433"/>
                <a:gd name="f295" fmla="val 1018276"/>
                <a:gd name="f296" fmla="val 20847"/>
                <a:gd name="f297" fmla="val 1021172"/>
                <a:gd name="f298" fmla="val 21343"/>
                <a:gd name="f299" fmla="val 1024150"/>
                <a:gd name="f300" fmla="val 21840"/>
                <a:gd name="f301" fmla="val 1041192"/>
                <a:gd name="f302" fmla="val 1058068"/>
                <a:gd name="f303" fmla="val 27548"/>
                <a:gd name="f304" fmla="val 1074944"/>
                <a:gd name="f305" fmla="val 30940"/>
                <a:gd name="f306" fmla="val 1078749"/>
                <a:gd name="f307" fmla="val 31684"/>
                <a:gd name="f308" fmla="val 1082555"/>
                <a:gd name="f309" fmla="val 32594"/>
                <a:gd name="f310" fmla="val 1086443"/>
                <a:gd name="f311" fmla="val 33421"/>
                <a:gd name="f312" fmla="val 1153865"/>
                <a:gd name="f313" fmla="val 47981"/>
                <a:gd name="f314" fmla="val 1219880"/>
                <a:gd name="f315" fmla="val 68746"/>
                <a:gd name="f316" fmla="val 1283993"/>
                <a:gd name="f317" fmla="val 95880"/>
                <a:gd name="f318" fmla="val 1308066"/>
                <a:gd name="f319" fmla="val 106055"/>
                <a:gd name="f320" fmla="val 1331643"/>
                <a:gd name="f321" fmla="val 117058"/>
                <a:gd name="f322" fmla="val 1354806"/>
                <a:gd name="f323" fmla="val 128805"/>
                <a:gd name="f324" fmla="val 1358943"/>
                <a:gd name="f325" fmla="val 130873"/>
                <a:gd name="f326" fmla="val 1362997"/>
                <a:gd name="f327" fmla="val 133107"/>
                <a:gd name="f328" fmla="val 1367133"/>
                <a:gd name="f329" fmla="val 135175"/>
                <a:gd name="f330" fmla="val 1418588"/>
                <a:gd name="f331" fmla="val 162143"/>
                <a:gd name="f332" fmla="val 1467811"/>
                <a:gd name="f333" fmla="val 193000"/>
                <a:gd name="f334" fmla="val 1514385"/>
                <a:gd name="f335" fmla="val 227663"/>
                <a:gd name="f336" fmla="val 1522162"/>
                <a:gd name="f337" fmla="val 233453"/>
                <a:gd name="f338" fmla="val 1529938"/>
                <a:gd name="f339" fmla="val 239410"/>
                <a:gd name="f340" fmla="val 1537631"/>
                <a:gd name="f341" fmla="val 245366"/>
                <a:gd name="f342" fmla="val 1572625"/>
                <a:gd name="f343" fmla="val 272914"/>
                <a:gd name="f344" fmla="val 1606129"/>
                <a:gd name="f345" fmla="val 302613"/>
                <a:gd name="f346" fmla="val 1637978"/>
                <a:gd name="f347" fmla="val 334462"/>
                <a:gd name="f348" fmla="val 1740228"/>
                <a:gd name="f349" fmla="val 436712"/>
                <a:gd name="f350" fmla="val 1820555"/>
                <a:gd name="f351" fmla="val 555837"/>
                <a:gd name="f352" fmla="val 1876560"/>
                <a:gd name="f353" fmla="val 688365"/>
                <a:gd name="f354" fmla="val 1881607"/>
                <a:gd name="f355" fmla="val 700195"/>
                <a:gd name="f356" fmla="val 1886322"/>
                <a:gd name="f357" fmla="val 712107"/>
                <a:gd name="f358" fmla="val 1890872"/>
                <a:gd name="f359" fmla="val 724102"/>
                <a:gd name="f360" fmla="val 1892196"/>
                <a:gd name="f361" fmla="val 727494"/>
                <a:gd name="f362" fmla="val 1893437"/>
                <a:gd name="f363" fmla="val 730886"/>
                <a:gd name="f364" fmla="val 1894760"/>
                <a:gd name="f365" fmla="val 734278"/>
                <a:gd name="f366" fmla="val 1905184"/>
                <a:gd name="f367" fmla="val 762322"/>
                <a:gd name="f368" fmla="val 1914532"/>
                <a:gd name="f369" fmla="val 790697"/>
                <a:gd name="f370" fmla="val 1922556"/>
                <a:gd name="f371" fmla="val 819320"/>
                <a:gd name="f372" fmla="val 1923301"/>
                <a:gd name="f373" fmla="val 821967"/>
                <a:gd name="f374" fmla="val 1923963"/>
                <a:gd name="f375" fmla="val 824697"/>
                <a:gd name="f376" fmla="val 1924707"/>
                <a:gd name="f377" fmla="val 827345"/>
                <a:gd name="f378" fmla="val 1938771"/>
                <a:gd name="f379" fmla="val 878800"/>
                <a:gd name="f380" fmla="val 1949194"/>
                <a:gd name="f381" fmla="val 931249"/>
                <a:gd name="f382" fmla="val 1955729"/>
                <a:gd name="f383" fmla="val 984442"/>
                <a:gd name="f384" fmla="val 1956061"/>
                <a:gd name="f385" fmla="val 987254"/>
                <a:gd name="f386" fmla="val 1956391"/>
                <a:gd name="f387" fmla="val 990067"/>
                <a:gd name="f388" fmla="val 1956639"/>
                <a:gd name="f389" fmla="val 992880"/>
                <a:gd name="f390" fmla="val 1961520"/>
                <a:gd name="f391" fmla="val 1035401"/>
                <a:gd name="f392" fmla="val 1078336"/>
                <a:gd name="f393" fmla="val 1121685"/>
                <a:gd name="f394" fmla="val 1250903"/>
                <a:gd name="f395" fmla="val 1942245"/>
                <a:gd name="f396" fmla="val 1376729"/>
                <a:gd name="f397" fmla="val 1899310"/>
                <a:gd name="f398" fmla="val 1496682"/>
                <a:gd name="f399" fmla="val 1898152"/>
                <a:gd name="f400" fmla="val 1499826"/>
                <a:gd name="f401" fmla="val 1897077"/>
                <a:gd name="f402" fmla="val 1503052"/>
                <a:gd name="f403" fmla="val 1895919"/>
                <a:gd name="f404" fmla="val 1506196"/>
                <a:gd name="f405" fmla="val 1889880"/>
                <a:gd name="f406" fmla="val 1522575"/>
                <a:gd name="f407" fmla="val 1883427"/>
                <a:gd name="f408" fmla="val 1538873"/>
                <a:gd name="f409" fmla="val 1876643"/>
                <a:gd name="f410" fmla="val 1555087"/>
                <a:gd name="f411" fmla="val 1849674"/>
                <a:gd name="f412" fmla="val 1618869"/>
                <a:gd name="f413" fmla="val 1817080"/>
                <a:gd name="f414" fmla="val 1679424"/>
                <a:gd name="f415" fmla="val 1779192"/>
                <a:gd name="f416" fmla="val 1736588"/>
                <a:gd name="f417" fmla="val 1777537"/>
                <a:gd name="f418" fmla="val 1739070"/>
                <a:gd name="f419" fmla="val 1775966"/>
                <a:gd name="f420" fmla="val 1741552"/>
                <a:gd name="f421" fmla="val 1774311"/>
                <a:gd name="f422" fmla="val 1744033"/>
                <a:gd name="f423" fmla="val 1734520"/>
                <a:gd name="f424" fmla="val 1802934"/>
                <a:gd name="f425" fmla="val 1689020"/>
                <a:gd name="f426" fmla="val 1858113"/>
                <a:gd name="f427" fmla="val 1638061"/>
                <a:gd name="f428" fmla="val 1908989"/>
                <a:gd name="f429" fmla="val 1636654"/>
                <a:gd name="f430" fmla="val 1910396"/>
                <a:gd name="f431" fmla="val 1635165"/>
                <a:gd name="f432" fmla="val 1911802"/>
                <a:gd name="f433" fmla="val 1633759"/>
                <a:gd name="f434" fmla="val 1913208"/>
                <a:gd name="f435" fmla="val 1631774"/>
                <a:gd name="f436" fmla="val 1915111"/>
                <a:gd name="f437" fmla="val 1629871"/>
                <a:gd name="f438" fmla="val 1917014"/>
                <a:gd name="f439" fmla="val 1627886"/>
                <a:gd name="f440" fmla="val 1918999"/>
                <a:gd name="f441" fmla="val 1592975"/>
                <a:gd name="f442" fmla="val 1953000"/>
                <a:gd name="f443" fmla="val 1556245"/>
                <a:gd name="f444" fmla="val 1984518"/>
                <a:gd name="f445" fmla="val 1517694"/>
                <a:gd name="f446" fmla="val 2013473"/>
                <a:gd name="f447" fmla="val 1521500"/>
                <a:gd name="f448" fmla="val 2013969"/>
                <a:gd name="f449" fmla="val 1525223"/>
                <a:gd name="f450" fmla="val 2014465"/>
                <a:gd name="f451" fmla="val 1529028"/>
                <a:gd name="f452" fmla="val 1565179"/>
                <a:gd name="f453" fmla="val 1987496"/>
                <a:gd name="f454" fmla="val 1599759"/>
                <a:gd name="f455" fmla="val 1957715"/>
                <a:gd name="f456" fmla="val 1632684"/>
                <a:gd name="f457" fmla="val 1925700"/>
                <a:gd name="f458" fmla="val 1634669"/>
                <a:gd name="f459" fmla="val 1923797"/>
                <a:gd name="f460" fmla="val 1921895"/>
                <a:gd name="f461" fmla="val 1638558"/>
                <a:gd name="f462" fmla="+- 0 0 -90"/>
                <a:gd name="f463" fmla="*/ f3 1 1972440"/>
                <a:gd name="f464" fmla="*/ f4 1 2015044"/>
                <a:gd name="f465" fmla="+- f7 0 f5"/>
                <a:gd name="f466" fmla="+- f6 0 f5"/>
                <a:gd name="f467" fmla="*/ f462 f0 1"/>
                <a:gd name="f468" fmla="*/ f466 1 1972440"/>
                <a:gd name="f469" fmla="*/ f465 1 2015044"/>
                <a:gd name="f470" fmla="*/ 1638640 f466 1"/>
                <a:gd name="f471" fmla="*/ 1919909 f465 1"/>
                <a:gd name="f472" fmla="*/ 1643934 f466 1"/>
                <a:gd name="f473" fmla="*/ 1914780 f465 1"/>
                <a:gd name="f474" fmla="*/ 1783246 f466 1"/>
                <a:gd name="f475" fmla="*/ 1745440 f465 1"/>
                <a:gd name="f476" fmla="*/ 1788209 f466 1"/>
                <a:gd name="f477" fmla="*/ 1737912 f465 1"/>
                <a:gd name="f478" fmla="*/ 1884337 f466 1"/>
                <a:gd name="f479" fmla="*/ 1558230 f465 1"/>
                <a:gd name="f480" fmla="*/ 1905846 f466 1"/>
                <a:gd name="f481" fmla="*/ 1503300 f465 1"/>
                <a:gd name="f482" fmla="*/ 1909155 f466 1"/>
                <a:gd name="f483" fmla="*/ 1493787 f465 1"/>
                <a:gd name="f484" fmla="*/ 1972440 f466 1"/>
                <a:gd name="f485" fmla="*/ 1121602 f465 1"/>
                <a:gd name="f486" fmla="*/ 1964664 f466 1"/>
                <a:gd name="f487" fmla="*/ 989323 f465 1"/>
                <a:gd name="f488" fmla="*/ 1963671 f466 1"/>
                <a:gd name="f489" fmla="*/ 980884 f465 1"/>
                <a:gd name="f490" fmla="*/ 1933145 f466 1"/>
                <a:gd name="f491" fmla="*/ 826683 f465 1"/>
                <a:gd name="f492" fmla="*/ 1930994 f466 1"/>
                <a:gd name="f493" fmla="*/ 818658 f465 1"/>
                <a:gd name="f494" fmla="*/ 1905018 f466 1"/>
                <a:gd name="f495" fmla="*/ 738000 f465 1"/>
                <a:gd name="f496" fmla="*/ 1901213 f466 1"/>
                <a:gd name="f497" fmla="*/ 727825 f465 1"/>
                <a:gd name="f498" fmla="*/ 1884254 f466 1"/>
                <a:gd name="f499" fmla="*/ 685056 f465 1"/>
                <a:gd name="f500" fmla="*/ 1643852 f466 1"/>
                <a:gd name="f501" fmla="*/ 328506 f465 1"/>
                <a:gd name="f502" fmla="*/ 1520259 f466 1"/>
                <a:gd name="f503" fmla="*/ 221541 f465 1"/>
                <a:gd name="f504" fmla="*/ 1496516 f466 1"/>
                <a:gd name="f505" fmla="*/ 204334 f465 1"/>
                <a:gd name="f506" fmla="*/ 1360928 f466 1"/>
                <a:gd name="f507" fmla="*/ 122435 f465 1"/>
                <a:gd name="f508" fmla="*/ 1348437 f466 1"/>
                <a:gd name="f509" fmla="*/ 116230 f465 1"/>
                <a:gd name="f510" fmla="*/ 1287302 f466 1"/>
                <a:gd name="f511" fmla="*/ 88104 f465 1"/>
                <a:gd name="f512" fmla="*/ 1096122 f466 1"/>
                <a:gd name="f513" fmla="*/ 26886 f465 1"/>
                <a:gd name="f514" fmla="*/ 1084954 f466 1"/>
                <a:gd name="f515" fmla="*/ 24487 f465 1"/>
                <a:gd name="f516" fmla="*/ 1029196 f466 1"/>
                <a:gd name="f517" fmla="*/ 14146 f465 1"/>
                <a:gd name="f518" fmla="*/ 1020344 f466 1"/>
                <a:gd name="f519" fmla="*/ 12740 f465 1"/>
                <a:gd name="f520" fmla="*/ 850673 f466 1"/>
                <a:gd name="f521" fmla="*/ 0 f465 1"/>
                <a:gd name="f522" fmla="*/ 772497 f466 1"/>
                <a:gd name="f523" fmla="*/ 2730 f465 1"/>
                <a:gd name="f524" fmla="*/ 764225 f466 1"/>
                <a:gd name="f525" fmla="*/ 3309 f465 1"/>
                <a:gd name="f526" fmla="*/ 688034 f466 1"/>
                <a:gd name="f527" fmla="*/ 11747 f465 1"/>
                <a:gd name="f528" fmla="*/ 680009 f466 1"/>
                <a:gd name="f529" fmla="*/ 12906 f465 1"/>
                <a:gd name="f530" fmla="*/ 414127 f466 1"/>
                <a:gd name="f531" fmla="*/ 88186 f465 1"/>
                <a:gd name="f532" fmla="*/ 386000 f466 1"/>
                <a:gd name="f533" fmla="*/ 100595 f465 1"/>
                <a:gd name="f534" fmla="*/ 378141 f466 1"/>
                <a:gd name="f535" fmla="*/ 104235 f465 1"/>
                <a:gd name="f536" fmla="*/ 247847 f466 1"/>
                <a:gd name="f537" fmla="*/ 175545 f465 1"/>
                <a:gd name="f538" fmla="*/ 238251 f466 1"/>
                <a:gd name="f539" fmla="*/ 181832 f465 1"/>
                <a:gd name="f540" fmla="*/ 57577 f466 1"/>
                <a:gd name="f541" fmla="*/ 328588 f465 1"/>
                <a:gd name="f542" fmla="*/ 0 f466 1"/>
                <a:gd name="f543" fmla="*/ 390716 f465 1"/>
                <a:gd name="f544" fmla="*/ 2978 f466 1"/>
                <a:gd name="f545" fmla="*/ 399816 f465 1"/>
                <a:gd name="f546" fmla="*/ 63368 f466 1"/>
                <a:gd name="f547" fmla="*/ 334379 f465 1"/>
                <a:gd name="f548" fmla="*/ 249419 f466 1"/>
                <a:gd name="f549" fmla="*/ 184314 f465 1"/>
                <a:gd name="f550" fmla="*/ 259264 f466 1"/>
                <a:gd name="f551" fmla="*/ 178110 f465 1"/>
                <a:gd name="f552" fmla="*/ 384098 f466 1"/>
                <a:gd name="f553" fmla="*/ 110522 f465 1"/>
                <a:gd name="f554" fmla="*/ 391957 f466 1"/>
                <a:gd name="f555" fmla="*/ 106882 f465 1"/>
                <a:gd name="f556" fmla="*/ 417188 f466 1"/>
                <a:gd name="f557" fmla="*/ 95797 f465 1"/>
                <a:gd name="f558" fmla="*/ 681167 f466 1"/>
                <a:gd name="f559" fmla="*/ 21095 f465 1"/>
                <a:gd name="f560" fmla="*/ 689192 f466 1"/>
                <a:gd name="f561" fmla="*/ 19937 f465 1"/>
                <a:gd name="f562" fmla="*/ 766210 f466 1"/>
                <a:gd name="f563" fmla="*/ 11416 f465 1"/>
                <a:gd name="f564" fmla="*/ 774482 f466 1"/>
                <a:gd name="f565" fmla="*/ 10920 f465 1"/>
                <a:gd name="f566" fmla="*/ 850508 f466 1"/>
                <a:gd name="f567" fmla="*/ 8355 f465 1"/>
                <a:gd name="f568" fmla="*/ 1015298 f466 1"/>
                <a:gd name="f569" fmla="*/ 20433 f465 1"/>
                <a:gd name="f570" fmla="*/ 1024150 f466 1"/>
                <a:gd name="f571" fmla="*/ 21840 f465 1"/>
                <a:gd name="f572" fmla="*/ 1074944 f466 1"/>
                <a:gd name="f573" fmla="*/ 30940 f465 1"/>
                <a:gd name="f574" fmla="*/ 1086443 f466 1"/>
                <a:gd name="f575" fmla="*/ 33421 f465 1"/>
                <a:gd name="f576" fmla="*/ 1283993 f466 1"/>
                <a:gd name="f577" fmla="*/ 95880 f465 1"/>
                <a:gd name="f578" fmla="*/ 1354806 f466 1"/>
                <a:gd name="f579" fmla="*/ 128805 f465 1"/>
                <a:gd name="f580" fmla="*/ 1367133 f466 1"/>
                <a:gd name="f581" fmla="*/ 135175 f465 1"/>
                <a:gd name="f582" fmla="*/ 1514385 f466 1"/>
                <a:gd name="f583" fmla="*/ 227663 f465 1"/>
                <a:gd name="f584" fmla="*/ 1537631 f466 1"/>
                <a:gd name="f585" fmla="*/ 245366 f465 1"/>
                <a:gd name="f586" fmla="*/ 1637978 f466 1"/>
                <a:gd name="f587" fmla="*/ 334462 f465 1"/>
                <a:gd name="f588" fmla="*/ 1876560 f466 1"/>
                <a:gd name="f589" fmla="*/ 688365 f465 1"/>
                <a:gd name="f590" fmla="*/ 1890872 f466 1"/>
                <a:gd name="f591" fmla="*/ 724102 f465 1"/>
                <a:gd name="f592" fmla="*/ 1894760 f466 1"/>
                <a:gd name="f593" fmla="*/ 734278 f465 1"/>
                <a:gd name="f594" fmla="*/ 1922556 f466 1"/>
                <a:gd name="f595" fmla="*/ 819320 f465 1"/>
                <a:gd name="f596" fmla="*/ 1924707 f466 1"/>
                <a:gd name="f597" fmla="*/ 827345 f465 1"/>
                <a:gd name="f598" fmla="*/ 1955729 f466 1"/>
                <a:gd name="f599" fmla="*/ 984442 f465 1"/>
                <a:gd name="f600" fmla="*/ 1956639 f466 1"/>
                <a:gd name="f601" fmla="*/ 992880 f465 1"/>
                <a:gd name="f602" fmla="*/ 1964085 f466 1"/>
                <a:gd name="f603" fmla="*/ 1121685 f465 1"/>
                <a:gd name="f604" fmla="*/ 1899310 f466 1"/>
                <a:gd name="f605" fmla="*/ 1496682 f465 1"/>
                <a:gd name="f606" fmla="*/ 1895919 f466 1"/>
                <a:gd name="f607" fmla="*/ 1506196 f465 1"/>
                <a:gd name="f608" fmla="*/ 1876643 f466 1"/>
                <a:gd name="f609" fmla="*/ 1555087 f465 1"/>
                <a:gd name="f610" fmla="*/ 1779192 f466 1"/>
                <a:gd name="f611" fmla="*/ 1736588 f465 1"/>
                <a:gd name="f612" fmla="*/ 1774311 f466 1"/>
                <a:gd name="f613" fmla="*/ 1744033 f465 1"/>
                <a:gd name="f614" fmla="*/ 1638061 f466 1"/>
                <a:gd name="f615" fmla="*/ 1908989 f465 1"/>
                <a:gd name="f616" fmla="*/ 1633759 f466 1"/>
                <a:gd name="f617" fmla="*/ 1913208 f465 1"/>
                <a:gd name="f618" fmla="*/ 1627886 f466 1"/>
                <a:gd name="f619" fmla="*/ 1918999 f465 1"/>
                <a:gd name="f620" fmla="*/ 1517694 f466 1"/>
                <a:gd name="f621" fmla="*/ 2013473 f465 1"/>
                <a:gd name="f622" fmla="*/ 1529028 f466 1"/>
                <a:gd name="f623" fmla="*/ 2015044 f465 1"/>
                <a:gd name="f624" fmla="*/ 1632684 f466 1"/>
                <a:gd name="f625" fmla="*/ 1925700 f465 1"/>
                <a:gd name="f626" fmla="*/ 1638558 f466 1"/>
                <a:gd name="f627" fmla="*/ f467 1 f2"/>
                <a:gd name="f628" fmla="*/ f470 1 1972440"/>
                <a:gd name="f629" fmla="*/ f471 1 2015044"/>
                <a:gd name="f630" fmla="*/ f472 1 1972440"/>
                <a:gd name="f631" fmla="*/ f473 1 2015044"/>
                <a:gd name="f632" fmla="*/ f474 1 1972440"/>
                <a:gd name="f633" fmla="*/ f475 1 2015044"/>
                <a:gd name="f634" fmla="*/ f476 1 1972440"/>
                <a:gd name="f635" fmla="*/ f477 1 2015044"/>
                <a:gd name="f636" fmla="*/ f478 1 1972440"/>
                <a:gd name="f637" fmla="*/ f479 1 2015044"/>
                <a:gd name="f638" fmla="*/ f480 1 1972440"/>
                <a:gd name="f639" fmla="*/ f481 1 2015044"/>
                <a:gd name="f640" fmla="*/ f482 1 1972440"/>
                <a:gd name="f641" fmla="*/ f483 1 2015044"/>
                <a:gd name="f642" fmla="*/ f484 1 1972440"/>
                <a:gd name="f643" fmla="*/ f485 1 2015044"/>
                <a:gd name="f644" fmla="*/ f486 1 1972440"/>
                <a:gd name="f645" fmla="*/ f487 1 2015044"/>
                <a:gd name="f646" fmla="*/ f488 1 1972440"/>
                <a:gd name="f647" fmla="*/ f489 1 2015044"/>
                <a:gd name="f648" fmla="*/ f490 1 1972440"/>
                <a:gd name="f649" fmla="*/ f491 1 2015044"/>
                <a:gd name="f650" fmla="*/ f492 1 1972440"/>
                <a:gd name="f651" fmla="*/ f493 1 2015044"/>
                <a:gd name="f652" fmla="*/ f494 1 1972440"/>
                <a:gd name="f653" fmla="*/ f495 1 2015044"/>
                <a:gd name="f654" fmla="*/ f496 1 1972440"/>
                <a:gd name="f655" fmla="*/ f497 1 2015044"/>
                <a:gd name="f656" fmla="*/ f498 1 1972440"/>
                <a:gd name="f657" fmla="*/ f499 1 2015044"/>
                <a:gd name="f658" fmla="*/ f500 1 1972440"/>
                <a:gd name="f659" fmla="*/ f501 1 2015044"/>
                <a:gd name="f660" fmla="*/ f502 1 1972440"/>
                <a:gd name="f661" fmla="*/ f503 1 2015044"/>
                <a:gd name="f662" fmla="*/ f504 1 1972440"/>
                <a:gd name="f663" fmla="*/ f505 1 2015044"/>
                <a:gd name="f664" fmla="*/ f506 1 1972440"/>
                <a:gd name="f665" fmla="*/ f507 1 2015044"/>
                <a:gd name="f666" fmla="*/ f508 1 1972440"/>
                <a:gd name="f667" fmla="*/ f509 1 2015044"/>
                <a:gd name="f668" fmla="*/ f510 1 1972440"/>
                <a:gd name="f669" fmla="*/ f511 1 2015044"/>
                <a:gd name="f670" fmla="*/ f512 1 1972440"/>
                <a:gd name="f671" fmla="*/ f513 1 2015044"/>
                <a:gd name="f672" fmla="*/ f514 1 1972440"/>
                <a:gd name="f673" fmla="*/ f515 1 2015044"/>
                <a:gd name="f674" fmla="*/ f516 1 1972440"/>
                <a:gd name="f675" fmla="*/ f517 1 2015044"/>
                <a:gd name="f676" fmla="*/ f518 1 1972440"/>
                <a:gd name="f677" fmla="*/ f519 1 2015044"/>
                <a:gd name="f678" fmla="*/ f520 1 1972440"/>
                <a:gd name="f679" fmla="*/ f521 1 2015044"/>
                <a:gd name="f680" fmla="*/ f522 1 1972440"/>
                <a:gd name="f681" fmla="*/ f523 1 2015044"/>
                <a:gd name="f682" fmla="*/ f524 1 1972440"/>
                <a:gd name="f683" fmla="*/ f525 1 2015044"/>
                <a:gd name="f684" fmla="*/ f526 1 1972440"/>
                <a:gd name="f685" fmla="*/ f527 1 2015044"/>
                <a:gd name="f686" fmla="*/ f528 1 1972440"/>
                <a:gd name="f687" fmla="*/ f529 1 2015044"/>
                <a:gd name="f688" fmla="*/ f530 1 1972440"/>
                <a:gd name="f689" fmla="*/ f531 1 2015044"/>
                <a:gd name="f690" fmla="*/ f532 1 1972440"/>
                <a:gd name="f691" fmla="*/ f533 1 2015044"/>
                <a:gd name="f692" fmla="*/ f534 1 1972440"/>
                <a:gd name="f693" fmla="*/ f535 1 2015044"/>
                <a:gd name="f694" fmla="*/ f536 1 1972440"/>
                <a:gd name="f695" fmla="*/ f537 1 2015044"/>
                <a:gd name="f696" fmla="*/ f538 1 1972440"/>
                <a:gd name="f697" fmla="*/ f539 1 2015044"/>
                <a:gd name="f698" fmla="*/ f540 1 1972440"/>
                <a:gd name="f699" fmla="*/ f541 1 2015044"/>
                <a:gd name="f700" fmla="*/ f542 1 1972440"/>
                <a:gd name="f701" fmla="*/ f543 1 2015044"/>
                <a:gd name="f702" fmla="*/ f544 1 1972440"/>
                <a:gd name="f703" fmla="*/ f545 1 2015044"/>
                <a:gd name="f704" fmla="*/ f546 1 1972440"/>
                <a:gd name="f705" fmla="*/ f547 1 2015044"/>
                <a:gd name="f706" fmla="*/ f548 1 1972440"/>
                <a:gd name="f707" fmla="*/ f549 1 2015044"/>
                <a:gd name="f708" fmla="*/ f550 1 1972440"/>
                <a:gd name="f709" fmla="*/ f551 1 2015044"/>
                <a:gd name="f710" fmla="*/ f552 1 1972440"/>
                <a:gd name="f711" fmla="*/ f553 1 2015044"/>
                <a:gd name="f712" fmla="*/ f554 1 1972440"/>
                <a:gd name="f713" fmla="*/ f555 1 2015044"/>
                <a:gd name="f714" fmla="*/ f556 1 1972440"/>
                <a:gd name="f715" fmla="*/ f557 1 2015044"/>
                <a:gd name="f716" fmla="*/ f558 1 1972440"/>
                <a:gd name="f717" fmla="*/ f559 1 2015044"/>
                <a:gd name="f718" fmla="*/ f560 1 1972440"/>
                <a:gd name="f719" fmla="*/ f561 1 2015044"/>
                <a:gd name="f720" fmla="*/ f562 1 1972440"/>
                <a:gd name="f721" fmla="*/ f563 1 2015044"/>
                <a:gd name="f722" fmla="*/ f564 1 1972440"/>
                <a:gd name="f723" fmla="*/ f565 1 2015044"/>
                <a:gd name="f724" fmla="*/ f566 1 1972440"/>
                <a:gd name="f725" fmla="*/ f567 1 2015044"/>
                <a:gd name="f726" fmla="*/ f568 1 1972440"/>
                <a:gd name="f727" fmla="*/ f569 1 2015044"/>
                <a:gd name="f728" fmla="*/ f570 1 1972440"/>
                <a:gd name="f729" fmla="*/ f571 1 2015044"/>
                <a:gd name="f730" fmla="*/ f572 1 1972440"/>
                <a:gd name="f731" fmla="*/ f573 1 2015044"/>
                <a:gd name="f732" fmla="*/ f574 1 1972440"/>
                <a:gd name="f733" fmla="*/ f575 1 2015044"/>
                <a:gd name="f734" fmla="*/ f576 1 1972440"/>
                <a:gd name="f735" fmla="*/ f577 1 2015044"/>
                <a:gd name="f736" fmla="*/ f578 1 1972440"/>
                <a:gd name="f737" fmla="*/ f579 1 2015044"/>
                <a:gd name="f738" fmla="*/ f580 1 1972440"/>
                <a:gd name="f739" fmla="*/ f581 1 2015044"/>
                <a:gd name="f740" fmla="*/ f582 1 1972440"/>
                <a:gd name="f741" fmla="*/ f583 1 2015044"/>
                <a:gd name="f742" fmla="*/ f584 1 1972440"/>
                <a:gd name="f743" fmla="*/ f585 1 2015044"/>
                <a:gd name="f744" fmla="*/ f586 1 1972440"/>
                <a:gd name="f745" fmla="*/ f587 1 2015044"/>
                <a:gd name="f746" fmla="*/ f588 1 1972440"/>
                <a:gd name="f747" fmla="*/ f589 1 2015044"/>
                <a:gd name="f748" fmla="*/ f590 1 1972440"/>
                <a:gd name="f749" fmla="*/ f591 1 2015044"/>
                <a:gd name="f750" fmla="*/ f592 1 1972440"/>
                <a:gd name="f751" fmla="*/ f593 1 2015044"/>
                <a:gd name="f752" fmla="*/ f594 1 1972440"/>
                <a:gd name="f753" fmla="*/ f595 1 2015044"/>
                <a:gd name="f754" fmla="*/ f596 1 1972440"/>
                <a:gd name="f755" fmla="*/ f597 1 2015044"/>
                <a:gd name="f756" fmla="*/ f598 1 1972440"/>
                <a:gd name="f757" fmla="*/ f599 1 2015044"/>
                <a:gd name="f758" fmla="*/ f600 1 1972440"/>
                <a:gd name="f759" fmla="*/ f601 1 2015044"/>
                <a:gd name="f760" fmla="*/ f602 1 1972440"/>
                <a:gd name="f761" fmla="*/ f603 1 2015044"/>
                <a:gd name="f762" fmla="*/ f604 1 1972440"/>
                <a:gd name="f763" fmla="*/ f605 1 2015044"/>
                <a:gd name="f764" fmla="*/ f606 1 1972440"/>
                <a:gd name="f765" fmla="*/ f607 1 2015044"/>
                <a:gd name="f766" fmla="*/ f608 1 1972440"/>
                <a:gd name="f767" fmla="*/ f609 1 2015044"/>
                <a:gd name="f768" fmla="*/ f610 1 1972440"/>
                <a:gd name="f769" fmla="*/ f611 1 2015044"/>
                <a:gd name="f770" fmla="*/ f612 1 1972440"/>
                <a:gd name="f771" fmla="*/ f613 1 2015044"/>
                <a:gd name="f772" fmla="*/ f614 1 1972440"/>
                <a:gd name="f773" fmla="*/ f615 1 2015044"/>
                <a:gd name="f774" fmla="*/ f616 1 1972440"/>
                <a:gd name="f775" fmla="*/ f617 1 2015044"/>
                <a:gd name="f776" fmla="*/ f618 1 1972440"/>
                <a:gd name="f777" fmla="*/ f619 1 2015044"/>
                <a:gd name="f778" fmla="*/ f620 1 1972440"/>
                <a:gd name="f779" fmla="*/ f621 1 2015044"/>
                <a:gd name="f780" fmla="*/ f622 1 1972440"/>
                <a:gd name="f781" fmla="*/ f623 1 2015044"/>
                <a:gd name="f782" fmla="*/ f624 1 1972440"/>
                <a:gd name="f783" fmla="*/ f625 1 2015044"/>
                <a:gd name="f784" fmla="*/ f626 1 1972440"/>
                <a:gd name="f785" fmla="*/ f5 1 f468"/>
                <a:gd name="f786" fmla="*/ f6 1 f468"/>
                <a:gd name="f787" fmla="*/ f5 1 f469"/>
                <a:gd name="f788" fmla="*/ f7 1 f469"/>
                <a:gd name="f789" fmla="+- f627 0 f1"/>
                <a:gd name="f790" fmla="*/ f628 1 f468"/>
                <a:gd name="f791" fmla="*/ f629 1 f469"/>
                <a:gd name="f792" fmla="*/ f630 1 f468"/>
                <a:gd name="f793" fmla="*/ f631 1 f469"/>
                <a:gd name="f794" fmla="*/ f632 1 f468"/>
                <a:gd name="f795" fmla="*/ f633 1 f469"/>
                <a:gd name="f796" fmla="*/ f634 1 f468"/>
                <a:gd name="f797" fmla="*/ f635 1 f469"/>
                <a:gd name="f798" fmla="*/ f636 1 f468"/>
                <a:gd name="f799" fmla="*/ f637 1 f469"/>
                <a:gd name="f800" fmla="*/ f638 1 f468"/>
                <a:gd name="f801" fmla="*/ f639 1 f469"/>
                <a:gd name="f802" fmla="*/ f640 1 f468"/>
                <a:gd name="f803" fmla="*/ f641 1 f469"/>
                <a:gd name="f804" fmla="*/ f642 1 f468"/>
                <a:gd name="f805" fmla="*/ f643 1 f469"/>
                <a:gd name="f806" fmla="*/ f644 1 f468"/>
                <a:gd name="f807" fmla="*/ f645 1 f469"/>
                <a:gd name="f808" fmla="*/ f646 1 f468"/>
                <a:gd name="f809" fmla="*/ f647 1 f469"/>
                <a:gd name="f810" fmla="*/ f648 1 f468"/>
                <a:gd name="f811" fmla="*/ f649 1 f469"/>
                <a:gd name="f812" fmla="*/ f650 1 f468"/>
                <a:gd name="f813" fmla="*/ f651 1 f469"/>
                <a:gd name="f814" fmla="*/ f652 1 f468"/>
                <a:gd name="f815" fmla="*/ f653 1 f469"/>
                <a:gd name="f816" fmla="*/ f654 1 f468"/>
                <a:gd name="f817" fmla="*/ f655 1 f469"/>
                <a:gd name="f818" fmla="*/ f656 1 f468"/>
                <a:gd name="f819" fmla="*/ f657 1 f469"/>
                <a:gd name="f820" fmla="*/ f658 1 f468"/>
                <a:gd name="f821" fmla="*/ f659 1 f469"/>
                <a:gd name="f822" fmla="*/ f660 1 f468"/>
                <a:gd name="f823" fmla="*/ f661 1 f469"/>
                <a:gd name="f824" fmla="*/ f662 1 f468"/>
                <a:gd name="f825" fmla="*/ f663 1 f469"/>
                <a:gd name="f826" fmla="*/ f664 1 f468"/>
                <a:gd name="f827" fmla="*/ f665 1 f469"/>
                <a:gd name="f828" fmla="*/ f666 1 f468"/>
                <a:gd name="f829" fmla="*/ f667 1 f469"/>
                <a:gd name="f830" fmla="*/ f668 1 f468"/>
                <a:gd name="f831" fmla="*/ f669 1 f469"/>
                <a:gd name="f832" fmla="*/ f670 1 f468"/>
                <a:gd name="f833" fmla="*/ f671 1 f469"/>
                <a:gd name="f834" fmla="*/ f672 1 f468"/>
                <a:gd name="f835" fmla="*/ f673 1 f469"/>
                <a:gd name="f836" fmla="*/ f674 1 f468"/>
                <a:gd name="f837" fmla="*/ f675 1 f469"/>
                <a:gd name="f838" fmla="*/ f676 1 f468"/>
                <a:gd name="f839" fmla="*/ f677 1 f469"/>
                <a:gd name="f840" fmla="*/ f678 1 f468"/>
                <a:gd name="f841" fmla="*/ f679 1 f469"/>
                <a:gd name="f842" fmla="*/ f680 1 f468"/>
                <a:gd name="f843" fmla="*/ f681 1 f469"/>
                <a:gd name="f844" fmla="*/ f682 1 f468"/>
                <a:gd name="f845" fmla="*/ f683 1 f469"/>
                <a:gd name="f846" fmla="*/ f684 1 f468"/>
                <a:gd name="f847" fmla="*/ f685 1 f469"/>
                <a:gd name="f848" fmla="*/ f686 1 f468"/>
                <a:gd name="f849" fmla="*/ f687 1 f469"/>
                <a:gd name="f850" fmla="*/ f688 1 f468"/>
                <a:gd name="f851" fmla="*/ f689 1 f469"/>
                <a:gd name="f852" fmla="*/ f690 1 f468"/>
                <a:gd name="f853" fmla="*/ f691 1 f469"/>
                <a:gd name="f854" fmla="*/ f692 1 f468"/>
                <a:gd name="f855" fmla="*/ f693 1 f469"/>
                <a:gd name="f856" fmla="*/ f694 1 f468"/>
                <a:gd name="f857" fmla="*/ f695 1 f469"/>
                <a:gd name="f858" fmla="*/ f696 1 f468"/>
                <a:gd name="f859" fmla="*/ f697 1 f469"/>
                <a:gd name="f860" fmla="*/ f698 1 f468"/>
                <a:gd name="f861" fmla="*/ f699 1 f469"/>
                <a:gd name="f862" fmla="*/ f700 1 f468"/>
                <a:gd name="f863" fmla="*/ f701 1 f469"/>
                <a:gd name="f864" fmla="*/ f702 1 f468"/>
                <a:gd name="f865" fmla="*/ f703 1 f469"/>
                <a:gd name="f866" fmla="*/ f704 1 f468"/>
                <a:gd name="f867" fmla="*/ f705 1 f469"/>
                <a:gd name="f868" fmla="*/ f706 1 f468"/>
                <a:gd name="f869" fmla="*/ f707 1 f469"/>
                <a:gd name="f870" fmla="*/ f708 1 f468"/>
                <a:gd name="f871" fmla="*/ f709 1 f469"/>
                <a:gd name="f872" fmla="*/ f710 1 f468"/>
                <a:gd name="f873" fmla="*/ f711 1 f469"/>
                <a:gd name="f874" fmla="*/ f712 1 f468"/>
                <a:gd name="f875" fmla="*/ f713 1 f469"/>
                <a:gd name="f876" fmla="*/ f714 1 f468"/>
                <a:gd name="f877" fmla="*/ f715 1 f469"/>
                <a:gd name="f878" fmla="*/ f716 1 f468"/>
                <a:gd name="f879" fmla="*/ f717 1 f469"/>
                <a:gd name="f880" fmla="*/ f718 1 f468"/>
                <a:gd name="f881" fmla="*/ f719 1 f469"/>
                <a:gd name="f882" fmla="*/ f720 1 f468"/>
                <a:gd name="f883" fmla="*/ f721 1 f469"/>
                <a:gd name="f884" fmla="*/ f722 1 f468"/>
                <a:gd name="f885" fmla="*/ f723 1 f469"/>
                <a:gd name="f886" fmla="*/ f724 1 f468"/>
                <a:gd name="f887" fmla="*/ f725 1 f469"/>
                <a:gd name="f888" fmla="*/ f726 1 f468"/>
                <a:gd name="f889" fmla="*/ f727 1 f469"/>
                <a:gd name="f890" fmla="*/ f728 1 f468"/>
                <a:gd name="f891" fmla="*/ f729 1 f469"/>
                <a:gd name="f892" fmla="*/ f730 1 f468"/>
                <a:gd name="f893" fmla="*/ f731 1 f469"/>
                <a:gd name="f894" fmla="*/ f732 1 f468"/>
                <a:gd name="f895" fmla="*/ f733 1 f469"/>
                <a:gd name="f896" fmla="*/ f734 1 f468"/>
                <a:gd name="f897" fmla="*/ f735 1 f469"/>
                <a:gd name="f898" fmla="*/ f736 1 f468"/>
                <a:gd name="f899" fmla="*/ f737 1 f469"/>
                <a:gd name="f900" fmla="*/ f738 1 f468"/>
                <a:gd name="f901" fmla="*/ f739 1 f469"/>
                <a:gd name="f902" fmla="*/ f740 1 f468"/>
                <a:gd name="f903" fmla="*/ f741 1 f469"/>
                <a:gd name="f904" fmla="*/ f742 1 f468"/>
                <a:gd name="f905" fmla="*/ f743 1 f469"/>
                <a:gd name="f906" fmla="*/ f744 1 f468"/>
                <a:gd name="f907" fmla="*/ f745 1 f469"/>
                <a:gd name="f908" fmla="*/ f746 1 f468"/>
                <a:gd name="f909" fmla="*/ f747 1 f469"/>
                <a:gd name="f910" fmla="*/ f748 1 f468"/>
                <a:gd name="f911" fmla="*/ f749 1 f469"/>
                <a:gd name="f912" fmla="*/ f750 1 f468"/>
                <a:gd name="f913" fmla="*/ f751 1 f469"/>
                <a:gd name="f914" fmla="*/ f752 1 f468"/>
                <a:gd name="f915" fmla="*/ f753 1 f469"/>
                <a:gd name="f916" fmla="*/ f754 1 f468"/>
                <a:gd name="f917" fmla="*/ f755 1 f469"/>
                <a:gd name="f918" fmla="*/ f756 1 f468"/>
                <a:gd name="f919" fmla="*/ f757 1 f469"/>
                <a:gd name="f920" fmla="*/ f758 1 f468"/>
                <a:gd name="f921" fmla="*/ f759 1 f469"/>
                <a:gd name="f922" fmla="*/ f760 1 f468"/>
                <a:gd name="f923" fmla="*/ f761 1 f469"/>
                <a:gd name="f924" fmla="*/ f762 1 f468"/>
                <a:gd name="f925" fmla="*/ f763 1 f469"/>
                <a:gd name="f926" fmla="*/ f764 1 f468"/>
                <a:gd name="f927" fmla="*/ f765 1 f469"/>
                <a:gd name="f928" fmla="*/ f766 1 f468"/>
                <a:gd name="f929" fmla="*/ f767 1 f469"/>
                <a:gd name="f930" fmla="*/ f768 1 f468"/>
                <a:gd name="f931" fmla="*/ f769 1 f469"/>
                <a:gd name="f932" fmla="*/ f770 1 f468"/>
                <a:gd name="f933" fmla="*/ f771 1 f469"/>
                <a:gd name="f934" fmla="*/ f772 1 f468"/>
                <a:gd name="f935" fmla="*/ f773 1 f469"/>
                <a:gd name="f936" fmla="*/ f774 1 f468"/>
                <a:gd name="f937" fmla="*/ f775 1 f469"/>
                <a:gd name="f938" fmla="*/ f776 1 f468"/>
                <a:gd name="f939" fmla="*/ f777 1 f469"/>
                <a:gd name="f940" fmla="*/ f778 1 f468"/>
                <a:gd name="f941" fmla="*/ f779 1 f469"/>
                <a:gd name="f942" fmla="*/ f780 1 f468"/>
                <a:gd name="f943" fmla="*/ f781 1 f469"/>
                <a:gd name="f944" fmla="*/ f782 1 f468"/>
                <a:gd name="f945" fmla="*/ f783 1 f469"/>
                <a:gd name="f946" fmla="*/ f784 1 f468"/>
                <a:gd name="f947" fmla="*/ f785 f463 1"/>
                <a:gd name="f948" fmla="*/ f786 f463 1"/>
                <a:gd name="f949" fmla="*/ f788 f464 1"/>
                <a:gd name="f950" fmla="*/ f787 f464 1"/>
                <a:gd name="f951" fmla="*/ f790 f463 1"/>
                <a:gd name="f952" fmla="*/ f791 f464 1"/>
                <a:gd name="f953" fmla="*/ f792 f463 1"/>
                <a:gd name="f954" fmla="*/ f793 f464 1"/>
                <a:gd name="f955" fmla="*/ f794 f463 1"/>
                <a:gd name="f956" fmla="*/ f795 f464 1"/>
                <a:gd name="f957" fmla="*/ f796 f463 1"/>
                <a:gd name="f958" fmla="*/ f797 f464 1"/>
                <a:gd name="f959" fmla="*/ f798 f463 1"/>
                <a:gd name="f960" fmla="*/ f799 f464 1"/>
                <a:gd name="f961" fmla="*/ f800 f463 1"/>
                <a:gd name="f962" fmla="*/ f801 f464 1"/>
                <a:gd name="f963" fmla="*/ f802 f463 1"/>
                <a:gd name="f964" fmla="*/ f803 f464 1"/>
                <a:gd name="f965" fmla="*/ f804 f463 1"/>
                <a:gd name="f966" fmla="*/ f805 f464 1"/>
                <a:gd name="f967" fmla="*/ f806 f463 1"/>
                <a:gd name="f968" fmla="*/ f807 f464 1"/>
                <a:gd name="f969" fmla="*/ f808 f463 1"/>
                <a:gd name="f970" fmla="*/ f809 f464 1"/>
                <a:gd name="f971" fmla="*/ f810 f463 1"/>
                <a:gd name="f972" fmla="*/ f811 f464 1"/>
                <a:gd name="f973" fmla="*/ f812 f463 1"/>
                <a:gd name="f974" fmla="*/ f813 f464 1"/>
                <a:gd name="f975" fmla="*/ f814 f463 1"/>
                <a:gd name="f976" fmla="*/ f815 f464 1"/>
                <a:gd name="f977" fmla="*/ f816 f463 1"/>
                <a:gd name="f978" fmla="*/ f817 f464 1"/>
                <a:gd name="f979" fmla="*/ f818 f463 1"/>
                <a:gd name="f980" fmla="*/ f819 f464 1"/>
                <a:gd name="f981" fmla="*/ f820 f463 1"/>
                <a:gd name="f982" fmla="*/ f821 f464 1"/>
                <a:gd name="f983" fmla="*/ f822 f463 1"/>
                <a:gd name="f984" fmla="*/ f823 f464 1"/>
                <a:gd name="f985" fmla="*/ f824 f463 1"/>
                <a:gd name="f986" fmla="*/ f825 f464 1"/>
                <a:gd name="f987" fmla="*/ f826 f463 1"/>
                <a:gd name="f988" fmla="*/ f827 f464 1"/>
                <a:gd name="f989" fmla="*/ f828 f463 1"/>
                <a:gd name="f990" fmla="*/ f829 f464 1"/>
                <a:gd name="f991" fmla="*/ f830 f463 1"/>
                <a:gd name="f992" fmla="*/ f831 f464 1"/>
                <a:gd name="f993" fmla="*/ f832 f463 1"/>
                <a:gd name="f994" fmla="*/ f833 f464 1"/>
                <a:gd name="f995" fmla="*/ f834 f463 1"/>
                <a:gd name="f996" fmla="*/ f835 f464 1"/>
                <a:gd name="f997" fmla="*/ f836 f463 1"/>
                <a:gd name="f998" fmla="*/ f837 f464 1"/>
                <a:gd name="f999" fmla="*/ f838 f463 1"/>
                <a:gd name="f1000" fmla="*/ f839 f464 1"/>
                <a:gd name="f1001" fmla="*/ f840 f463 1"/>
                <a:gd name="f1002" fmla="*/ f841 f464 1"/>
                <a:gd name="f1003" fmla="*/ f842 f463 1"/>
                <a:gd name="f1004" fmla="*/ f843 f464 1"/>
                <a:gd name="f1005" fmla="*/ f844 f463 1"/>
                <a:gd name="f1006" fmla="*/ f845 f464 1"/>
                <a:gd name="f1007" fmla="*/ f846 f463 1"/>
                <a:gd name="f1008" fmla="*/ f847 f464 1"/>
                <a:gd name="f1009" fmla="*/ f848 f463 1"/>
                <a:gd name="f1010" fmla="*/ f849 f464 1"/>
                <a:gd name="f1011" fmla="*/ f850 f463 1"/>
                <a:gd name="f1012" fmla="*/ f851 f464 1"/>
                <a:gd name="f1013" fmla="*/ f852 f463 1"/>
                <a:gd name="f1014" fmla="*/ f853 f464 1"/>
                <a:gd name="f1015" fmla="*/ f854 f463 1"/>
                <a:gd name="f1016" fmla="*/ f855 f464 1"/>
                <a:gd name="f1017" fmla="*/ f856 f463 1"/>
                <a:gd name="f1018" fmla="*/ f857 f464 1"/>
                <a:gd name="f1019" fmla="*/ f858 f463 1"/>
                <a:gd name="f1020" fmla="*/ f859 f464 1"/>
                <a:gd name="f1021" fmla="*/ f860 f463 1"/>
                <a:gd name="f1022" fmla="*/ f861 f464 1"/>
                <a:gd name="f1023" fmla="*/ f862 f463 1"/>
                <a:gd name="f1024" fmla="*/ f863 f464 1"/>
                <a:gd name="f1025" fmla="*/ f864 f463 1"/>
                <a:gd name="f1026" fmla="*/ f865 f464 1"/>
                <a:gd name="f1027" fmla="*/ f866 f463 1"/>
                <a:gd name="f1028" fmla="*/ f867 f464 1"/>
                <a:gd name="f1029" fmla="*/ f868 f463 1"/>
                <a:gd name="f1030" fmla="*/ f869 f464 1"/>
                <a:gd name="f1031" fmla="*/ f870 f463 1"/>
                <a:gd name="f1032" fmla="*/ f871 f464 1"/>
                <a:gd name="f1033" fmla="*/ f872 f463 1"/>
                <a:gd name="f1034" fmla="*/ f873 f464 1"/>
                <a:gd name="f1035" fmla="*/ f874 f463 1"/>
                <a:gd name="f1036" fmla="*/ f875 f464 1"/>
                <a:gd name="f1037" fmla="*/ f876 f463 1"/>
                <a:gd name="f1038" fmla="*/ f877 f464 1"/>
                <a:gd name="f1039" fmla="*/ f878 f463 1"/>
                <a:gd name="f1040" fmla="*/ f879 f464 1"/>
                <a:gd name="f1041" fmla="*/ f880 f463 1"/>
                <a:gd name="f1042" fmla="*/ f881 f464 1"/>
                <a:gd name="f1043" fmla="*/ f882 f463 1"/>
                <a:gd name="f1044" fmla="*/ f883 f464 1"/>
                <a:gd name="f1045" fmla="*/ f884 f463 1"/>
                <a:gd name="f1046" fmla="*/ f885 f464 1"/>
                <a:gd name="f1047" fmla="*/ f886 f463 1"/>
                <a:gd name="f1048" fmla="*/ f887 f464 1"/>
                <a:gd name="f1049" fmla="*/ f888 f463 1"/>
                <a:gd name="f1050" fmla="*/ f889 f464 1"/>
                <a:gd name="f1051" fmla="*/ f890 f463 1"/>
                <a:gd name="f1052" fmla="*/ f891 f464 1"/>
                <a:gd name="f1053" fmla="*/ f892 f463 1"/>
                <a:gd name="f1054" fmla="*/ f893 f464 1"/>
                <a:gd name="f1055" fmla="*/ f894 f463 1"/>
                <a:gd name="f1056" fmla="*/ f895 f464 1"/>
                <a:gd name="f1057" fmla="*/ f896 f463 1"/>
                <a:gd name="f1058" fmla="*/ f897 f464 1"/>
                <a:gd name="f1059" fmla="*/ f898 f463 1"/>
                <a:gd name="f1060" fmla="*/ f899 f464 1"/>
                <a:gd name="f1061" fmla="*/ f900 f463 1"/>
                <a:gd name="f1062" fmla="*/ f901 f464 1"/>
                <a:gd name="f1063" fmla="*/ f902 f463 1"/>
                <a:gd name="f1064" fmla="*/ f903 f464 1"/>
                <a:gd name="f1065" fmla="*/ f904 f463 1"/>
                <a:gd name="f1066" fmla="*/ f905 f464 1"/>
                <a:gd name="f1067" fmla="*/ f906 f463 1"/>
                <a:gd name="f1068" fmla="*/ f907 f464 1"/>
                <a:gd name="f1069" fmla="*/ f908 f463 1"/>
                <a:gd name="f1070" fmla="*/ f909 f464 1"/>
                <a:gd name="f1071" fmla="*/ f910 f463 1"/>
                <a:gd name="f1072" fmla="*/ f911 f464 1"/>
                <a:gd name="f1073" fmla="*/ f912 f463 1"/>
                <a:gd name="f1074" fmla="*/ f913 f464 1"/>
                <a:gd name="f1075" fmla="*/ f914 f463 1"/>
                <a:gd name="f1076" fmla="*/ f915 f464 1"/>
                <a:gd name="f1077" fmla="*/ f916 f463 1"/>
                <a:gd name="f1078" fmla="*/ f917 f464 1"/>
                <a:gd name="f1079" fmla="*/ f918 f463 1"/>
                <a:gd name="f1080" fmla="*/ f919 f464 1"/>
                <a:gd name="f1081" fmla="*/ f920 f463 1"/>
                <a:gd name="f1082" fmla="*/ f921 f464 1"/>
                <a:gd name="f1083" fmla="*/ f922 f463 1"/>
                <a:gd name="f1084" fmla="*/ f923 f464 1"/>
                <a:gd name="f1085" fmla="*/ f924 f463 1"/>
                <a:gd name="f1086" fmla="*/ f925 f464 1"/>
                <a:gd name="f1087" fmla="*/ f926 f463 1"/>
                <a:gd name="f1088" fmla="*/ f927 f464 1"/>
                <a:gd name="f1089" fmla="*/ f928 f463 1"/>
                <a:gd name="f1090" fmla="*/ f929 f464 1"/>
                <a:gd name="f1091" fmla="*/ f930 f463 1"/>
                <a:gd name="f1092" fmla="*/ f931 f464 1"/>
                <a:gd name="f1093" fmla="*/ f932 f463 1"/>
                <a:gd name="f1094" fmla="*/ f933 f464 1"/>
                <a:gd name="f1095" fmla="*/ f934 f463 1"/>
                <a:gd name="f1096" fmla="*/ f935 f464 1"/>
                <a:gd name="f1097" fmla="*/ f936 f463 1"/>
                <a:gd name="f1098" fmla="*/ f937 f464 1"/>
                <a:gd name="f1099" fmla="*/ f938 f463 1"/>
                <a:gd name="f1100" fmla="*/ f939 f464 1"/>
                <a:gd name="f1101" fmla="*/ f940 f463 1"/>
                <a:gd name="f1102" fmla="*/ f941 f464 1"/>
                <a:gd name="f1103" fmla="*/ f942 f463 1"/>
                <a:gd name="f1104" fmla="*/ f943 f464 1"/>
                <a:gd name="f1105" fmla="*/ f944 f463 1"/>
                <a:gd name="f1106" fmla="*/ f945 f464 1"/>
                <a:gd name="f1107" fmla="*/ f946 f463 1"/>
              </a:gdLst>
              <a:ahLst/>
              <a:cxnLst>
                <a:cxn ang="3cd4">
                  <a:pos x="hc" y="t"/>
                </a:cxn>
                <a:cxn ang="0">
                  <a:pos x="r" y="vc"/>
                </a:cxn>
                <a:cxn ang="cd4">
                  <a:pos x="hc" y="b"/>
                </a:cxn>
                <a:cxn ang="cd2">
                  <a:pos x="l" y="vc"/>
                </a:cxn>
                <a:cxn ang="f789">
                  <a:pos x="f951" y="f952"/>
                </a:cxn>
                <a:cxn ang="f789">
                  <a:pos x="f953" y="f954"/>
                </a:cxn>
                <a:cxn ang="f789">
                  <a:pos x="f955" y="f956"/>
                </a:cxn>
                <a:cxn ang="f789">
                  <a:pos x="f957" y="f958"/>
                </a:cxn>
                <a:cxn ang="f789">
                  <a:pos x="f959" y="f960"/>
                </a:cxn>
                <a:cxn ang="f789">
                  <a:pos x="f961" y="f962"/>
                </a:cxn>
                <a:cxn ang="f789">
                  <a:pos x="f963" y="f964"/>
                </a:cxn>
                <a:cxn ang="f789">
                  <a:pos x="f965" y="f966"/>
                </a:cxn>
                <a:cxn ang="f789">
                  <a:pos x="f967" y="f968"/>
                </a:cxn>
                <a:cxn ang="f789">
                  <a:pos x="f969" y="f970"/>
                </a:cxn>
                <a:cxn ang="f789">
                  <a:pos x="f971" y="f972"/>
                </a:cxn>
                <a:cxn ang="f789">
                  <a:pos x="f973" y="f974"/>
                </a:cxn>
                <a:cxn ang="f789">
                  <a:pos x="f975" y="f976"/>
                </a:cxn>
                <a:cxn ang="f789">
                  <a:pos x="f977" y="f978"/>
                </a:cxn>
                <a:cxn ang="f789">
                  <a:pos x="f979" y="f980"/>
                </a:cxn>
                <a:cxn ang="f789">
                  <a:pos x="f981" y="f982"/>
                </a:cxn>
                <a:cxn ang="f789">
                  <a:pos x="f983" y="f984"/>
                </a:cxn>
                <a:cxn ang="f789">
                  <a:pos x="f985" y="f986"/>
                </a:cxn>
                <a:cxn ang="f789">
                  <a:pos x="f987" y="f988"/>
                </a:cxn>
                <a:cxn ang="f789">
                  <a:pos x="f989" y="f990"/>
                </a:cxn>
                <a:cxn ang="f789">
                  <a:pos x="f991" y="f992"/>
                </a:cxn>
                <a:cxn ang="f789">
                  <a:pos x="f993" y="f994"/>
                </a:cxn>
                <a:cxn ang="f789">
                  <a:pos x="f995" y="f996"/>
                </a:cxn>
                <a:cxn ang="f789">
                  <a:pos x="f997" y="f998"/>
                </a:cxn>
                <a:cxn ang="f789">
                  <a:pos x="f999" y="f1000"/>
                </a:cxn>
                <a:cxn ang="f789">
                  <a:pos x="f1001" y="f1002"/>
                </a:cxn>
                <a:cxn ang="f789">
                  <a:pos x="f1003" y="f1004"/>
                </a:cxn>
                <a:cxn ang="f789">
                  <a:pos x="f1005" y="f1006"/>
                </a:cxn>
                <a:cxn ang="f789">
                  <a:pos x="f1007" y="f1008"/>
                </a:cxn>
                <a:cxn ang="f789">
                  <a:pos x="f1009" y="f1010"/>
                </a:cxn>
                <a:cxn ang="f789">
                  <a:pos x="f1011" y="f1012"/>
                </a:cxn>
                <a:cxn ang="f789">
                  <a:pos x="f1013" y="f1014"/>
                </a:cxn>
                <a:cxn ang="f789">
                  <a:pos x="f1015" y="f1016"/>
                </a:cxn>
                <a:cxn ang="f789">
                  <a:pos x="f1017" y="f1018"/>
                </a:cxn>
                <a:cxn ang="f789">
                  <a:pos x="f1019" y="f1020"/>
                </a:cxn>
                <a:cxn ang="f789">
                  <a:pos x="f1021" y="f1022"/>
                </a:cxn>
                <a:cxn ang="f789">
                  <a:pos x="f1023" y="f1024"/>
                </a:cxn>
                <a:cxn ang="f789">
                  <a:pos x="f1025" y="f1026"/>
                </a:cxn>
                <a:cxn ang="f789">
                  <a:pos x="f1027" y="f1028"/>
                </a:cxn>
                <a:cxn ang="f789">
                  <a:pos x="f1029" y="f1030"/>
                </a:cxn>
                <a:cxn ang="f789">
                  <a:pos x="f1031" y="f1032"/>
                </a:cxn>
                <a:cxn ang="f789">
                  <a:pos x="f1033" y="f1034"/>
                </a:cxn>
                <a:cxn ang="f789">
                  <a:pos x="f1035" y="f1036"/>
                </a:cxn>
                <a:cxn ang="f789">
                  <a:pos x="f1037" y="f1038"/>
                </a:cxn>
                <a:cxn ang="f789">
                  <a:pos x="f1039" y="f1040"/>
                </a:cxn>
                <a:cxn ang="f789">
                  <a:pos x="f1041" y="f1042"/>
                </a:cxn>
                <a:cxn ang="f789">
                  <a:pos x="f1043" y="f1044"/>
                </a:cxn>
                <a:cxn ang="f789">
                  <a:pos x="f1045" y="f1046"/>
                </a:cxn>
                <a:cxn ang="f789">
                  <a:pos x="f1047" y="f1048"/>
                </a:cxn>
                <a:cxn ang="f789">
                  <a:pos x="f1049" y="f1050"/>
                </a:cxn>
                <a:cxn ang="f789">
                  <a:pos x="f1051" y="f1052"/>
                </a:cxn>
                <a:cxn ang="f789">
                  <a:pos x="f1053" y="f1054"/>
                </a:cxn>
                <a:cxn ang="f789">
                  <a:pos x="f1055" y="f1056"/>
                </a:cxn>
                <a:cxn ang="f789">
                  <a:pos x="f1057" y="f1058"/>
                </a:cxn>
                <a:cxn ang="f789">
                  <a:pos x="f1059" y="f1060"/>
                </a:cxn>
                <a:cxn ang="f789">
                  <a:pos x="f1061" y="f1062"/>
                </a:cxn>
                <a:cxn ang="f789">
                  <a:pos x="f1063" y="f1064"/>
                </a:cxn>
                <a:cxn ang="f789">
                  <a:pos x="f1065" y="f1066"/>
                </a:cxn>
                <a:cxn ang="f789">
                  <a:pos x="f1067" y="f1068"/>
                </a:cxn>
                <a:cxn ang="f789">
                  <a:pos x="f1069" y="f1070"/>
                </a:cxn>
                <a:cxn ang="f789">
                  <a:pos x="f1071" y="f1072"/>
                </a:cxn>
                <a:cxn ang="f789">
                  <a:pos x="f1073" y="f1074"/>
                </a:cxn>
                <a:cxn ang="f789">
                  <a:pos x="f1075" y="f1076"/>
                </a:cxn>
                <a:cxn ang="f789">
                  <a:pos x="f1077" y="f1078"/>
                </a:cxn>
                <a:cxn ang="f789">
                  <a:pos x="f1079" y="f1080"/>
                </a:cxn>
                <a:cxn ang="f789">
                  <a:pos x="f1081" y="f1082"/>
                </a:cxn>
                <a:cxn ang="f789">
                  <a:pos x="f1083" y="f1084"/>
                </a:cxn>
                <a:cxn ang="f789">
                  <a:pos x="f1085" y="f1086"/>
                </a:cxn>
                <a:cxn ang="f789">
                  <a:pos x="f1087" y="f1088"/>
                </a:cxn>
                <a:cxn ang="f789">
                  <a:pos x="f1089" y="f1090"/>
                </a:cxn>
                <a:cxn ang="f789">
                  <a:pos x="f1091" y="f1092"/>
                </a:cxn>
                <a:cxn ang="f789">
                  <a:pos x="f1093" y="f1094"/>
                </a:cxn>
                <a:cxn ang="f789">
                  <a:pos x="f1095" y="f1096"/>
                </a:cxn>
                <a:cxn ang="f789">
                  <a:pos x="f1097" y="f1098"/>
                </a:cxn>
                <a:cxn ang="f789">
                  <a:pos x="f1099" y="f1100"/>
                </a:cxn>
                <a:cxn ang="f789">
                  <a:pos x="f1101" y="f1102"/>
                </a:cxn>
                <a:cxn ang="f789">
                  <a:pos x="f1103" y="f1104"/>
                </a:cxn>
                <a:cxn ang="f789">
                  <a:pos x="f1105" y="f1106"/>
                </a:cxn>
                <a:cxn ang="f789">
                  <a:pos x="f1107" y="f952"/>
                </a:cxn>
              </a:cxnLst>
              <a:rect l="f947" t="f950" r="f948" b="f949"/>
              <a:pathLst>
                <a:path w="1972440" h="2015044">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6" y="f48"/>
                    <a:pt x="f6" y="f49"/>
                  </a:cubicBezTo>
                  <a:cubicBezTo>
                    <a:pt x="f6"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5"/>
                    <a:pt x="f154" y="f5"/>
                  </a:cubicBezTo>
                  <a:cubicBezTo>
                    <a:pt x="f155" y="f5"/>
                    <a:pt x="f156" y="f157"/>
                    <a:pt x="f158" y="f159"/>
                  </a:cubicBez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94"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5"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2"/>
                  </a:cubicBezTo>
                  <a:cubicBezTo>
                    <a:pt x="f243" y="f244"/>
                    <a:pt x="f245" y="f246"/>
                    <a:pt x="f247" y="f248"/>
                  </a:cubicBezTo>
                  <a:cubicBezTo>
                    <a:pt x="f249" y="f250"/>
                    <a:pt x="f251" y="f252"/>
                    <a:pt x="f253" y="f254"/>
                  </a:cubicBezTo>
                  <a:cubicBezTo>
                    <a:pt x="f255" y="f256"/>
                    <a:pt x="f257" y="f258"/>
                    <a:pt x="f259" y="f260"/>
                  </a:cubicBezTo>
                  <a:cubicBezTo>
                    <a:pt x="f261" y="f262"/>
                    <a:pt x="f263" y="f264"/>
                    <a:pt x="f265" y="f266"/>
                  </a:cubicBezTo>
                  <a:cubicBezTo>
                    <a:pt x="f267" y="f268"/>
                    <a:pt x="f269" y="f270"/>
                    <a:pt x="f271" y="f272"/>
                  </a:cubicBezTo>
                  <a:cubicBezTo>
                    <a:pt x="f273" y="f274"/>
                    <a:pt x="f275" y="f276"/>
                    <a:pt x="f277" y="f278"/>
                  </a:cubicBezTo>
                  <a:cubicBezTo>
                    <a:pt x="f279" y="f280"/>
                    <a:pt x="f281" y="f282"/>
                    <a:pt x="f283" y="f284"/>
                  </a:cubicBezTo>
                  <a:cubicBezTo>
                    <a:pt x="f285" y="f286"/>
                    <a:pt x="f287" y="f288"/>
                    <a:pt x="f289" y="f288"/>
                  </a:cubicBezTo>
                  <a:cubicBezTo>
                    <a:pt x="f290" y="f288"/>
                    <a:pt x="f291" y="f292"/>
                    <a:pt x="f293" y="f294"/>
                  </a:cubicBezTo>
                  <a:cubicBezTo>
                    <a:pt x="f295" y="f296"/>
                    <a:pt x="f297" y="f298"/>
                    <a:pt x="f299" y="f300"/>
                  </a:cubicBezTo>
                  <a:cubicBezTo>
                    <a:pt x="f301" y="f138"/>
                    <a:pt x="f302" y="f303"/>
                    <a:pt x="f304" y="f305"/>
                  </a:cubicBezTo>
                  <a:cubicBezTo>
                    <a:pt x="f306" y="f307"/>
                    <a:pt x="f308" y="f309"/>
                    <a:pt x="f310" y="f311"/>
                  </a:cubicBezTo>
                  <a:cubicBezTo>
                    <a:pt x="f312" y="f313"/>
                    <a:pt x="f314" y="f315"/>
                    <a:pt x="f316" y="f317"/>
                  </a:cubicBezTo>
                  <a:cubicBezTo>
                    <a:pt x="f318" y="f319"/>
                    <a:pt x="f320" y="f321"/>
                    <a:pt x="f322" y="f323"/>
                  </a:cubicBezTo>
                  <a:cubicBezTo>
                    <a:pt x="f324" y="f325"/>
                    <a:pt x="f326" y="f327"/>
                    <a:pt x="f328" y="f329"/>
                  </a:cubicBezTo>
                  <a:cubicBezTo>
                    <a:pt x="f330" y="f331"/>
                    <a:pt x="f332" y="f333"/>
                    <a:pt x="f334" y="f335"/>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365"/>
                  </a:cubicBezTo>
                  <a:cubicBezTo>
                    <a:pt x="f366" y="f367"/>
                    <a:pt x="f368" y="f369"/>
                    <a:pt x="f370" y="f371"/>
                  </a:cubicBezTo>
                  <a:cubicBezTo>
                    <a:pt x="f372" y="f373"/>
                    <a:pt x="f374" y="f375"/>
                    <a:pt x="f376" y="f377"/>
                  </a:cubicBezTo>
                  <a:cubicBezTo>
                    <a:pt x="f378" y="f379"/>
                    <a:pt x="f380" y="f381"/>
                    <a:pt x="f382" y="f383"/>
                  </a:cubicBezTo>
                  <a:cubicBezTo>
                    <a:pt x="f384" y="f385"/>
                    <a:pt x="f386" y="f387"/>
                    <a:pt x="f388" y="f389"/>
                  </a:cubicBezTo>
                  <a:cubicBezTo>
                    <a:pt x="f390" y="f391"/>
                    <a:pt x="f57" y="f392"/>
                    <a:pt x="f57" y="f393"/>
                  </a:cubicBezTo>
                  <a:cubicBezTo>
                    <a:pt x="f57" y="f394"/>
                    <a:pt x="f395" y="f396"/>
                    <a:pt x="f397" y="f398"/>
                  </a:cubicBezTo>
                  <a:cubicBezTo>
                    <a:pt x="f399" y="f400"/>
                    <a:pt x="f401" y="f402"/>
                    <a:pt x="f403" y="f404"/>
                  </a:cubicBezTo>
                  <a:cubicBezTo>
                    <a:pt x="f405" y="f406"/>
                    <a:pt x="f407" y="f408"/>
                    <a:pt x="f409" y="f410"/>
                  </a:cubicBezTo>
                  <a:cubicBezTo>
                    <a:pt x="f411" y="f412"/>
                    <a:pt x="f413" y="f414"/>
                    <a:pt x="f415" y="f416"/>
                  </a:cubicBezTo>
                  <a:cubicBezTo>
                    <a:pt x="f417" y="f418"/>
                    <a:pt x="f419" y="f420"/>
                    <a:pt x="f421" y="f422"/>
                  </a:cubicBezTo>
                  <a:cubicBezTo>
                    <a:pt x="f423" y="f424"/>
                    <a:pt x="f425" y="f426"/>
                    <a:pt x="f427" y="f428"/>
                  </a:cubicBezTo>
                  <a:cubicBezTo>
                    <a:pt x="f429" y="f430"/>
                    <a:pt x="f431" y="f432"/>
                    <a:pt x="f433" y="f434"/>
                  </a:cubicBezTo>
                  <a:cubicBezTo>
                    <a:pt x="f435" y="f436"/>
                    <a:pt x="f437" y="f438"/>
                    <a:pt x="f439" y="f440"/>
                  </a:cubicBezTo>
                  <a:cubicBezTo>
                    <a:pt x="f441" y="f442"/>
                    <a:pt x="f443" y="f444"/>
                    <a:pt x="f445" y="f446"/>
                  </a:cubicBezTo>
                  <a:cubicBezTo>
                    <a:pt x="f447" y="f448"/>
                    <a:pt x="f449" y="f450"/>
                    <a:pt x="f451" y="f7"/>
                  </a:cubicBezTo>
                  <a:cubicBezTo>
                    <a:pt x="f452" y="f453"/>
                    <a:pt x="f454" y="f455"/>
                    <a:pt x="f456" y="f457"/>
                  </a:cubicBezTo>
                  <a:cubicBezTo>
                    <a:pt x="f458" y="f459"/>
                    <a:pt x="f429" y="f460"/>
                    <a:pt x="f461"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0" name="Freeform: Shape 528">
              <a:extLst>
                <a:ext uri="{FF2B5EF4-FFF2-40B4-BE49-F238E27FC236}">
                  <a16:creationId xmlns:a16="http://schemas.microsoft.com/office/drawing/2014/main" id="{A80B3DDA-9BEC-D90E-AD07-253928240B04}"/>
                </a:ext>
              </a:extLst>
            </p:cNvPr>
            <p:cNvSpPr/>
            <p:nvPr/>
          </p:nvSpPr>
          <p:spPr>
            <a:xfrm>
              <a:off x="7264917" y="128"/>
              <a:ext cx="3340422" cy="1920258"/>
            </a:xfrm>
            <a:custGeom>
              <a:avLst/>
              <a:gdLst>
                <a:gd name="f0" fmla="val 10800000"/>
                <a:gd name="f1" fmla="val 5400000"/>
                <a:gd name="f2" fmla="val 180"/>
                <a:gd name="f3" fmla="val w"/>
                <a:gd name="f4" fmla="val h"/>
                <a:gd name="f5" fmla="val 0"/>
                <a:gd name="f6" fmla="val 2176028"/>
                <a:gd name="f7" fmla="val 1250902"/>
                <a:gd name="f8" fmla="val 2080232"/>
                <a:gd name="f9" fmla="val 562704"/>
                <a:gd name="f10" fmla="val 2024144"/>
                <a:gd name="f11" fmla="val 695314"/>
                <a:gd name="f12" fmla="val 1943900"/>
                <a:gd name="f13" fmla="val 814357"/>
                <a:gd name="f14" fmla="val 1841650"/>
                <a:gd name="f15" fmla="val 916606"/>
                <a:gd name="f16" fmla="val 1739401"/>
                <a:gd name="f17" fmla="val 1018856"/>
                <a:gd name="f18" fmla="val 1620275"/>
                <a:gd name="f19" fmla="val 1099183"/>
                <a:gd name="f20" fmla="val 1487747"/>
                <a:gd name="f21" fmla="val 1155189"/>
                <a:gd name="f22" fmla="val 1449611"/>
                <a:gd name="f23" fmla="val 1171320"/>
                <a:gd name="f24" fmla="val 1410730"/>
                <a:gd name="f25" fmla="val 1185135"/>
                <a:gd name="f26" fmla="val 1371352"/>
                <a:gd name="f27" fmla="val 1196882"/>
                <a:gd name="f28" fmla="val 1367380"/>
                <a:gd name="f29" fmla="val 1198041"/>
                <a:gd name="f30" fmla="val 1363492"/>
                <a:gd name="f31" fmla="val 1199281"/>
                <a:gd name="f32" fmla="val 1359522"/>
                <a:gd name="f33" fmla="val 1200357"/>
                <a:gd name="f34" fmla="val 1260830"/>
                <a:gd name="f35" fmla="val 1228484"/>
                <a:gd name="f36" fmla="val 1158663"/>
                <a:gd name="f37" fmla="val 1242713"/>
                <a:gd name="f38" fmla="val 1054345"/>
                <a:gd name="f39" fmla="val 1006529"/>
                <a:gd name="f40" fmla="val 959127"/>
                <a:gd name="f41" fmla="val 1239734"/>
                <a:gd name="f42" fmla="val 912304"/>
                <a:gd name="f43" fmla="val 1233778"/>
                <a:gd name="f44" fmla="val 909243"/>
                <a:gd name="f45" fmla="val 1233365"/>
                <a:gd name="f46" fmla="val 906265"/>
                <a:gd name="f47" fmla="val 1232951"/>
                <a:gd name="f48" fmla="val 903287"/>
                <a:gd name="f49" fmla="val 1232537"/>
                <a:gd name="f50" fmla="val 839257"/>
                <a:gd name="f51" fmla="val 1223851"/>
                <a:gd name="f52" fmla="val 776468"/>
                <a:gd name="f53" fmla="val 1209705"/>
                <a:gd name="f54" fmla="val 715002"/>
                <a:gd name="f55" fmla="val 1190016"/>
                <a:gd name="f56" fmla="val 712355"/>
                <a:gd name="f57" fmla="val 1189189"/>
                <a:gd name="f58" fmla="val 709708"/>
                <a:gd name="f59" fmla="val 1188362"/>
                <a:gd name="f60" fmla="val 707143"/>
                <a:gd name="f61" fmla="val 1187452"/>
                <a:gd name="f62" fmla="val 678106"/>
                <a:gd name="f63" fmla="val 1177938"/>
                <a:gd name="f64" fmla="val 649318"/>
                <a:gd name="f65" fmla="val 1167184"/>
                <a:gd name="f66" fmla="val 620943"/>
                <a:gd name="f67" fmla="val 610684"/>
                <a:gd name="f68" fmla="val 1150887"/>
                <a:gd name="f69" fmla="val 600592"/>
                <a:gd name="f70" fmla="val 1146337"/>
                <a:gd name="f71" fmla="val 590500"/>
                <a:gd name="f72" fmla="val 1141704"/>
                <a:gd name="f73" fmla="val 586777"/>
                <a:gd name="f74" fmla="val 1139967"/>
                <a:gd name="f75" fmla="val 583054"/>
                <a:gd name="f76" fmla="val 1138229"/>
                <a:gd name="f77" fmla="val 579331"/>
                <a:gd name="f78" fmla="val 1136492"/>
                <a:gd name="f79" fmla="val 463349"/>
                <a:gd name="f80" fmla="val 1081810"/>
                <a:gd name="f81" fmla="val 358452"/>
                <a:gd name="f82" fmla="val 1008019"/>
                <a:gd name="f83" fmla="val 267040"/>
                <a:gd name="f84" fmla="val 916523"/>
                <a:gd name="f85" fmla="val 164790"/>
                <a:gd name="f86" fmla="val 814274"/>
                <a:gd name="f87" fmla="val 84463"/>
                <a:gd name="f88" fmla="val 695148"/>
                <a:gd name="f89" fmla="val 28458"/>
                <a:gd name="f90" fmla="val 562621"/>
                <a:gd name="f91" fmla="val 20433"/>
                <a:gd name="f92" fmla="val 543594"/>
                <a:gd name="f93" fmla="val 12905"/>
                <a:gd name="f94" fmla="val 524319"/>
                <a:gd name="f95" fmla="val 5956"/>
                <a:gd name="f96" fmla="val 504961"/>
                <a:gd name="f97" fmla="val 3971"/>
                <a:gd name="f98" fmla="val 507525"/>
                <a:gd name="f99" fmla="val 1985"/>
                <a:gd name="f100" fmla="val 510090"/>
                <a:gd name="f101" fmla="val 512654"/>
                <a:gd name="f102" fmla="val 6535"/>
                <a:gd name="f103" fmla="val 530523"/>
                <a:gd name="f104" fmla="val 13484"/>
                <a:gd name="f105" fmla="val 548226"/>
                <a:gd name="f106" fmla="val 20929"/>
                <a:gd name="f107" fmla="val 565764"/>
                <a:gd name="f108" fmla="val 77432"/>
                <a:gd name="f109" fmla="val 699284"/>
                <a:gd name="f110" fmla="val 158255"/>
                <a:gd name="f111" fmla="val 819237"/>
                <a:gd name="f112" fmla="val 261332"/>
                <a:gd name="f113" fmla="val 922314"/>
                <a:gd name="f114" fmla="val 351255"/>
                <a:gd name="f115" fmla="val 1012237"/>
                <a:gd name="f116" fmla="val 454084"/>
                <a:gd name="f117" fmla="val 1085285"/>
                <a:gd name="f118" fmla="val 567667"/>
                <a:gd name="f119" fmla="val 571389"/>
                <a:gd name="f120" fmla="val 575112"/>
                <a:gd name="f121" fmla="val 1143441"/>
                <a:gd name="f122" fmla="val 578752"/>
                <a:gd name="f123" fmla="val 1145178"/>
                <a:gd name="f124" fmla="val 591657"/>
                <a:gd name="f125" fmla="val 1151218"/>
                <a:gd name="f126" fmla="val 604645"/>
                <a:gd name="f127" fmla="val 1157091"/>
                <a:gd name="f128" fmla="val 617882"/>
                <a:gd name="f129" fmla="val 1162716"/>
                <a:gd name="f130" fmla="val 646918"/>
                <a:gd name="f131" fmla="val 1174960"/>
                <a:gd name="f132" fmla="val 676369"/>
                <a:gd name="f133" fmla="val 1185962"/>
                <a:gd name="f134" fmla="val 706068"/>
                <a:gd name="f135" fmla="val 1195641"/>
                <a:gd name="f136" fmla="val 708715"/>
                <a:gd name="f137" fmla="val 1196469"/>
                <a:gd name="f138" fmla="val 711280"/>
                <a:gd name="f139" fmla="val 1197379"/>
                <a:gd name="f140" fmla="val 713927"/>
                <a:gd name="f141" fmla="val 1198206"/>
                <a:gd name="f142" fmla="val 774068"/>
                <a:gd name="f143" fmla="val 1217399"/>
                <a:gd name="f144" fmla="val 835534"/>
                <a:gd name="f145" fmla="val 1231296"/>
                <a:gd name="f146" fmla="val 898158"/>
                <a:gd name="f147" fmla="val 1240065"/>
                <a:gd name="f148" fmla="val 901136"/>
                <a:gd name="f149" fmla="val 1240479"/>
                <a:gd name="f150" fmla="val 904197"/>
                <a:gd name="f151" fmla="val 1240893"/>
                <a:gd name="f152" fmla="val 907175"/>
                <a:gd name="f153" fmla="val 1241306"/>
                <a:gd name="f154" fmla="val 955652"/>
                <a:gd name="f155" fmla="val 1247676"/>
                <a:gd name="f156" fmla="val 1004792"/>
                <a:gd name="f157" fmla="val 1250903"/>
                <a:gd name="f158" fmla="val 1054428"/>
                <a:gd name="f159" fmla="val 1268606"/>
                <a:gd name="f160" fmla="val 1235681"/>
                <a:gd name="f161" fmla="val 1370772"/>
                <a:gd name="f162" fmla="val 1205651"/>
                <a:gd name="f163" fmla="val 1374660"/>
                <a:gd name="f164" fmla="val 1204493"/>
                <a:gd name="f165" fmla="val 1378632"/>
                <a:gd name="f166" fmla="val 1203335"/>
                <a:gd name="f167" fmla="val 1382520"/>
                <a:gd name="f168" fmla="val 1202177"/>
                <a:gd name="f169" fmla="val 1419167"/>
                <a:gd name="f170" fmla="val 1190926"/>
                <a:gd name="f171" fmla="val 1455401"/>
                <a:gd name="f172" fmla="val 1177855"/>
                <a:gd name="f173" fmla="val 1490974"/>
                <a:gd name="f174" fmla="val 1162799"/>
                <a:gd name="f175" fmla="val 1624494"/>
                <a:gd name="f176" fmla="val 1106297"/>
                <a:gd name="f177" fmla="val 1744447"/>
                <a:gd name="f178" fmla="val 1025474"/>
                <a:gd name="f179" fmla="val 1847523"/>
                <a:gd name="f180" fmla="val 922397"/>
                <a:gd name="f181" fmla="val 1950518"/>
                <a:gd name="f182" fmla="val 819403"/>
                <a:gd name="f183" fmla="val 2031424"/>
                <a:gd name="f184" fmla="val 699450"/>
                <a:gd name="f185" fmla="val 2087926"/>
                <a:gd name="f186" fmla="val 565847"/>
                <a:gd name="f187" fmla="val 2146413"/>
                <a:gd name="f188" fmla="val 427529"/>
                <a:gd name="f189" fmla="val 2176029"/>
                <a:gd name="f190" fmla="val 280690"/>
                <a:gd name="f191" fmla="val 129301"/>
                <a:gd name="f192" fmla="val 85787"/>
                <a:gd name="f193" fmla="val 2173465"/>
                <a:gd name="f194" fmla="val 42687"/>
                <a:gd name="f195" fmla="val 2168584"/>
                <a:gd name="f196" fmla="val 2160394"/>
                <a:gd name="f197" fmla="val 2165275"/>
                <a:gd name="f198" fmla="val 2167839"/>
                <a:gd name="f199" fmla="val 279615"/>
                <a:gd name="f200" fmla="val 2138389"/>
                <a:gd name="f201" fmla="val 425461"/>
                <a:gd name="f202" fmla="val 2080315"/>
                <a:gd name="f203" fmla="+- 0 0 -90"/>
                <a:gd name="f204" fmla="*/ f3 1 2176028"/>
                <a:gd name="f205" fmla="*/ f4 1 1250902"/>
                <a:gd name="f206" fmla="+- f7 0 f5"/>
                <a:gd name="f207" fmla="+- f6 0 f5"/>
                <a:gd name="f208" fmla="*/ f203 f0 1"/>
                <a:gd name="f209" fmla="*/ f207 1 2176028"/>
                <a:gd name="f210" fmla="*/ f206 1 1250902"/>
                <a:gd name="f211" fmla="*/ 2080232 f207 1"/>
                <a:gd name="f212" fmla="*/ 562704 f206 1"/>
                <a:gd name="f213" fmla="*/ 1841650 f207 1"/>
                <a:gd name="f214" fmla="*/ 916606 f206 1"/>
                <a:gd name="f215" fmla="*/ 1487747 f207 1"/>
                <a:gd name="f216" fmla="*/ 1155189 f206 1"/>
                <a:gd name="f217" fmla="*/ 1371352 f207 1"/>
                <a:gd name="f218" fmla="*/ 1196882 f206 1"/>
                <a:gd name="f219" fmla="*/ 1359522 f207 1"/>
                <a:gd name="f220" fmla="*/ 1200357 f206 1"/>
                <a:gd name="f221" fmla="*/ 1054345 f207 1"/>
                <a:gd name="f222" fmla="*/ 1242713 f206 1"/>
                <a:gd name="f223" fmla="*/ 912304 f207 1"/>
                <a:gd name="f224" fmla="*/ 1233778 f206 1"/>
                <a:gd name="f225" fmla="*/ 903287 f207 1"/>
                <a:gd name="f226" fmla="*/ 1232537 f206 1"/>
                <a:gd name="f227" fmla="*/ 715002 f207 1"/>
                <a:gd name="f228" fmla="*/ 1190016 f206 1"/>
                <a:gd name="f229" fmla="*/ 707143 f207 1"/>
                <a:gd name="f230" fmla="*/ 1187452 f206 1"/>
                <a:gd name="f231" fmla="*/ 620943 f207 1"/>
                <a:gd name="f232" fmla="*/ 590500 f207 1"/>
                <a:gd name="f233" fmla="*/ 1141704 f206 1"/>
                <a:gd name="f234" fmla="*/ 579331 f207 1"/>
                <a:gd name="f235" fmla="*/ 1136492 f206 1"/>
                <a:gd name="f236" fmla="*/ 267040 f207 1"/>
                <a:gd name="f237" fmla="*/ 916523 f206 1"/>
                <a:gd name="f238" fmla="*/ 28458 f207 1"/>
                <a:gd name="f239" fmla="*/ 562621 f206 1"/>
                <a:gd name="f240" fmla="*/ 5956 f207 1"/>
                <a:gd name="f241" fmla="*/ 504961 f206 1"/>
                <a:gd name="f242" fmla="*/ 0 f207 1"/>
                <a:gd name="f243" fmla="*/ 512654 f206 1"/>
                <a:gd name="f244" fmla="*/ 20929 f207 1"/>
                <a:gd name="f245" fmla="*/ 565764 f206 1"/>
                <a:gd name="f246" fmla="*/ 261332 f207 1"/>
                <a:gd name="f247" fmla="*/ 922314 f206 1"/>
                <a:gd name="f248" fmla="*/ 567667 f207 1"/>
                <a:gd name="f249" fmla="*/ 1139967 f206 1"/>
                <a:gd name="f250" fmla="*/ 578752 f207 1"/>
                <a:gd name="f251" fmla="*/ 1145178 f206 1"/>
                <a:gd name="f252" fmla="*/ 617882 f207 1"/>
                <a:gd name="f253" fmla="*/ 1162716 f206 1"/>
                <a:gd name="f254" fmla="*/ 706068 f207 1"/>
                <a:gd name="f255" fmla="*/ 1195641 f206 1"/>
                <a:gd name="f256" fmla="*/ 713927 f207 1"/>
                <a:gd name="f257" fmla="*/ 1198206 f206 1"/>
                <a:gd name="f258" fmla="*/ 898158 f207 1"/>
                <a:gd name="f259" fmla="*/ 1240065 f206 1"/>
                <a:gd name="f260" fmla="*/ 907175 f207 1"/>
                <a:gd name="f261" fmla="*/ 1241306 f206 1"/>
                <a:gd name="f262" fmla="*/ 1054428 f207 1"/>
                <a:gd name="f263" fmla="*/ 1250903 f206 1"/>
                <a:gd name="f264" fmla="*/ 1370772 f207 1"/>
                <a:gd name="f265" fmla="*/ 1205651 f206 1"/>
                <a:gd name="f266" fmla="*/ 1382520 f207 1"/>
                <a:gd name="f267" fmla="*/ 1202177 f206 1"/>
                <a:gd name="f268" fmla="*/ 1490974 f207 1"/>
                <a:gd name="f269" fmla="*/ 1162799 f206 1"/>
                <a:gd name="f270" fmla="*/ 1847523 f207 1"/>
                <a:gd name="f271" fmla="*/ 922397 f206 1"/>
                <a:gd name="f272" fmla="*/ 2087926 f207 1"/>
                <a:gd name="f273" fmla="*/ 565847 f206 1"/>
                <a:gd name="f274" fmla="*/ 2176029 f207 1"/>
                <a:gd name="f275" fmla="*/ 129301 f206 1"/>
                <a:gd name="f276" fmla="*/ 2168584 f207 1"/>
                <a:gd name="f277" fmla="*/ 0 f206 1"/>
                <a:gd name="f278" fmla="*/ 2160394 f207 1"/>
                <a:gd name="f279" fmla="*/ 2167839 f207 1"/>
                <a:gd name="f280" fmla="*/ 2080315 f207 1"/>
                <a:gd name="f281" fmla="*/ f208 1 f2"/>
                <a:gd name="f282" fmla="*/ f211 1 2176028"/>
                <a:gd name="f283" fmla="*/ f212 1 1250902"/>
                <a:gd name="f284" fmla="*/ f213 1 2176028"/>
                <a:gd name="f285" fmla="*/ f214 1 1250902"/>
                <a:gd name="f286" fmla="*/ f215 1 2176028"/>
                <a:gd name="f287" fmla="*/ f216 1 1250902"/>
                <a:gd name="f288" fmla="*/ f217 1 2176028"/>
                <a:gd name="f289" fmla="*/ f218 1 1250902"/>
                <a:gd name="f290" fmla="*/ f219 1 2176028"/>
                <a:gd name="f291" fmla="*/ f220 1 1250902"/>
                <a:gd name="f292" fmla="*/ f221 1 2176028"/>
                <a:gd name="f293" fmla="*/ f222 1 1250902"/>
                <a:gd name="f294" fmla="*/ f223 1 2176028"/>
                <a:gd name="f295" fmla="*/ f224 1 1250902"/>
                <a:gd name="f296" fmla="*/ f225 1 2176028"/>
                <a:gd name="f297" fmla="*/ f226 1 1250902"/>
                <a:gd name="f298" fmla="*/ f227 1 2176028"/>
                <a:gd name="f299" fmla="*/ f228 1 1250902"/>
                <a:gd name="f300" fmla="*/ f229 1 2176028"/>
                <a:gd name="f301" fmla="*/ f230 1 1250902"/>
                <a:gd name="f302" fmla="*/ f231 1 2176028"/>
                <a:gd name="f303" fmla="*/ f232 1 2176028"/>
                <a:gd name="f304" fmla="*/ f233 1 1250902"/>
                <a:gd name="f305" fmla="*/ f234 1 2176028"/>
                <a:gd name="f306" fmla="*/ f235 1 1250902"/>
                <a:gd name="f307" fmla="*/ f236 1 2176028"/>
                <a:gd name="f308" fmla="*/ f237 1 1250902"/>
                <a:gd name="f309" fmla="*/ f238 1 2176028"/>
                <a:gd name="f310" fmla="*/ f239 1 1250902"/>
                <a:gd name="f311" fmla="*/ f240 1 2176028"/>
                <a:gd name="f312" fmla="*/ f241 1 1250902"/>
                <a:gd name="f313" fmla="*/ f242 1 2176028"/>
                <a:gd name="f314" fmla="*/ f243 1 1250902"/>
                <a:gd name="f315" fmla="*/ f244 1 2176028"/>
                <a:gd name="f316" fmla="*/ f245 1 1250902"/>
                <a:gd name="f317" fmla="*/ f246 1 2176028"/>
                <a:gd name="f318" fmla="*/ f247 1 1250902"/>
                <a:gd name="f319" fmla="*/ f248 1 2176028"/>
                <a:gd name="f320" fmla="*/ f249 1 1250902"/>
                <a:gd name="f321" fmla="*/ f250 1 2176028"/>
                <a:gd name="f322" fmla="*/ f251 1 1250902"/>
                <a:gd name="f323" fmla="*/ f252 1 2176028"/>
                <a:gd name="f324" fmla="*/ f253 1 1250902"/>
                <a:gd name="f325" fmla="*/ f254 1 2176028"/>
                <a:gd name="f326" fmla="*/ f255 1 1250902"/>
                <a:gd name="f327" fmla="*/ f256 1 2176028"/>
                <a:gd name="f328" fmla="*/ f257 1 1250902"/>
                <a:gd name="f329" fmla="*/ f258 1 2176028"/>
                <a:gd name="f330" fmla="*/ f259 1 1250902"/>
                <a:gd name="f331" fmla="*/ f260 1 2176028"/>
                <a:gd name="f332" fmla="*/ f261 1 1250902"/>
                <a:gd name="f333" fmla="*/ f262 1 2176028"/>
                <a:gd name="f334" fmla="*/ f263 1 1250902"/>
                <a:gd name="f335" fmla="*/ f264 1 2176028"/>
                <a:gd name="f336" fmla="*/ f265 1 1250902"/>
                <a:gd name="f337" fmla="*/ f266 1 2176028"/>
                <a:gd name="f338" fmla="*/ f267 1 1250902"/>
                <a:gd name="f339" fmla="*/ f268 1 2176028"/>
                <a:gd name="f340" fmla="*/ f269 1 1250902"/>
                <a:gd name="f341" fmla="*/ f270 1 2176028"/>
                <a:gd name="f342" fmla="*/ f271 1 1250902"/>
                <a:gd name="f343" fmla="*/ f272 1 2176028"/>
                <a:gd name="f344" fmla="*/ f273 1 1250902"/>
                <a:gd name="f345" fmla="*/ f274 1 2176028"/>
                <a:gd name="f346" fmla="*/ f275 1 1250902"/>
                <a:gd name="f347" fmla="*/ f276 1 2176028"/>
                <a:gd name="f348" fmla="*/ f277 1 1250902"/>
                <a:gd name="f349" fmla="*/ f278 1 2176028"/>
                <a:gd name="f350" fmla="*/ f279 1 2176028"/>
                <a:gd name="f351" fmla="*/ f280 1 2176028"/>
                <a:gd name="f352" fmla="*/ f5 1 f209"/>
                <a:gd name="f353" fmla="*/ f6 1 f209"/>
                <a:gd name="f354" fmla="*/ f5 1 f210"/>
                <a:gd name="f355" fmla="*/ f7 1 f210"/>
                <a:gd name="f356" fmla="+- f281 0 f1"/>
                <a:gd name="f357" fmla="*/ f282 1 f209"/>
                <a:gd name="f358" fmla="*/ f283 1 f210"/>
                <a:gd name="f359" fmla="*/ f284 1 f209"/>
                <a:gd name="f360" fmla="*/ f285 1 f210"/>
                <a:gd name="f361" fmla="*/ f286 1 f209"/>
                <a:gd name="f362" fmla="*/ f287 1 f210"/>
                <a:gd name="f363" fmla="*/ f288 1 f209"/>
                <a:gd name="f364" fmla="*/ f289 1 f210"/>
                <a:gd name="f365" fmla="*/ f290 1 f209"/>
                <a:gd name="f366" fmla="*/ f291 1 f210"/>
                <a:gd name="f367" fmla="*/ f292 1 f209"/>
                <a:gd name="f368" fmla="*/ f293 1 f210"/>
                <a:gd name="f369" fmla="*/ f294 1 f209"/>
                <a:gd name="f370" fmla="*/ f295 1 f210"/>
                <a:gd name="f371" fmla="*/ f296 1 f209"/>
                <a:gd name="f372" fmla="*/ f297 1 f210"/>
                <a:gd name="f373" fmla="*/ f298 1 f209"/>
                <a:gd name="f374" fmla="*/ f299 1 f210"/>
                <a:gd name="f375" fmla="*/ f300 1 f209"/>
                <a:gd name="f376" fmla="*/ f301 1 f210"/>
                <a:gd name="f377" fmla="*/ f302 1 f209"/>
                <a:gd name="f378" fmla="*/ f303 1 f209"/>
                <a:gd name="f379" fmla="*/ f304 1 f210"/>
                <a:gd name="f380" fmla="*/ f305 1 f209"/>
                <a:gd name="f381" fmla="*/ f306 1 f210"/>
                <a:gd name="f382" fmla="*/ f307 1 f209"/>
                <a:gd name="f383" fmla="*/ f308 1 f210"/>
                <a:gd name="f384" fmla="*/ f309 1 f209"/>
                <a:gd name="f385" fmla="*/ f310 1 f210"/>
                <a:gd name="f386" fmla="*/ f311 1 f209"/>
                <a:gd name="f387" fmla="*/ f312 1 f210"/>
                <a:gd name="f388" fmla="*/ f313 1 f209"/>
                <a:gd name="f389" fmla="*/ f314 1 f210"/>
                <a:gd name="f390" fmla="*/ f315 1 f209"/>
                <a:gd name="f391" fmla="*/ f316 1 f210"/>
                <a:gd name="f392" fmla="*/ f317 1 f209"/>
                <a:gd name="f393" fmla="*/ f318 1 f210"/>
                <a:gd name="f394" fmla="*/ f319 1 f209"/>
                <a:gd name="f395" fmla="*/ f320 1 f210"/>
                <a:gd name="f396" fmla="*/ f321 1 f209"/>
                <a:gd name="f397" fmla="*/ f322 1 f210"/>
                <a:gd name="f398" fmla="*/ f323 1 f209"/>
                <a:gd name="f399" fmla="*/ f324 1 f210"/>
                <a:gd name="f400" fmla="*/ f325 1 f209"/>
                <a:gd name="f401" fmla="*/ f326 1 f210"/>
                <a:gd name="f402" fmla="*/ f327 1 f209"/>
                <a:gd name="f403" fmla="*/ f328 1 f210"/>
                <a:gd name="f404" fmla="*/ f329 1 f209"/>
                <a:gd name="f405" fmla="*/ f330 1 f210"/>
                <a:gd name="f406" fmla="*/ f331 1 f209"/>
                <a:gd name="f407" fmla="*/ f332 1 f210"/>
                <a:gd name="f408" fmla="*/ f333 1 f209"/>
                <a:gd name="f409" fmla="*/ f334 1 f210"/>
                <a:gd name="f410" fmla="*/ f335 1 f209"/>
                <a:gd name="f411" fmla="*/ f336 1 f210"/>
                <a:gd name="f412" fmla="*/ f337 1 f209"/>
                <a:gd name="f413" fmla="*/ f338 1 f210"/>
                <a:gd name="f414" fmla="*/ f339 1 f209"/>
                <a:gd name="f415" fmla="*/ f340 1 f210"/>
                <a:gd name="f416" fmla="*/ f341 1 f209"/>
                <a:gd name="f417" fmla="*/ f342 1 f210"/>
                <a:gd name="f418" fmla="*/ f343 1 f209"/>
                <a:gd name="f419" fmla="*/ f344 1 f210"/>
                <a:gd name="f420" fmla="*/ f345 1 f209"/>
                <a:gd name="f421" fmla="*/ f346 1 f210"/>
                <a:gd name="f422" fmla="*/ f347 1 f209"/>
                <a:gd name="f423" fmla="*/ f348 1 f210"/>
                <a:gd name="f424" fmla="*/ f349 1 f209"/>
                <a:gd name="f425" fmla="*/ f350 1 f209"/>
                <a:gd name="f426" fmla="*/ f351 1 f209"/>
                <a:gd name="f427" fmla="*/ f352 f204 1"/>
                <a:gd name="f428" fmla="*/ f353 f204 1"/>
                <a:gd name="f429" fmla="*/ f355 f205 1"/>
                <a:gd name="f430" fmla="*/ f354 f205 1"/>
                <a:gd name="f431" fmla="*/ f357 f204 1"/>
                <a:gd name="f432" fmla="*/ f358 f205 1"/>
                <a:gd name="f433" fmla="*/ f359 f204 1"/>
                <a:gd name="f434" fmla="*/ f360 f205 1"/>
                <a:gd name="f435" fmla="*/ f361 f204 1"/>
                <a:gd name="f436" fmla="*/ f362 f205 1"/>
                <a:gd name="f437" fmla="*/ f363 f204 1"/>
                <a:gd name="f438" fmla="*/ f364 f205 1"/>
                <a:gd name="f439" fmla="*/ f365 f204 1"/>
                <a:gd name="f440" fmla="*/ f366 f205 1"/>
                <a:gd name="f441" fmla="*/ f367 f204 1"/>
                <a:gd name="f442" fmla="*/ f368 f205 1"/>
                <a:gd name="f443" fmla="*/ f369 f204 1"/>
                <a:gd name="f444" fmla="*/ f370 f205 1"/>
                <a:gd name="f445" fmla="*/ f371 f204 1"/>
                <a:gd name="f446" fmla="*/ f372 f205 1"/>
                <a:gd name="f447" fmla="*/ f373 f204 1"/>
                <a:gd name="f448" fmla="*/ f374 f205 1"/>
                <a:gd name="f449" fmla="*/ f375 f204 1"/>
                <a:gd name="f450" fmla="*/ f376 f205 1"/>
                <a:gd name="f451" fmla="*/ f377 f204 1"/>
                <a:gd name="f452" fmla="*/ f378 f204 1"/>
                <a:gd name="f453" fmla="*/ f379 f205 1"/>
                <a:gd name="f454" fmla="*/ f380 f204 1"/>
                <a:gd name="f455" fmla="*/ f381 f205 1"/>
                <a:gd name="f456" fmla="*/ f382 f204 1"/>
                <a:gd name="f457" fmla="*/ f383 f205 1"/>
                <a:gd name="f458" fmla="*/ f384 f204 1"/>
                <a:gd name="f459" fmla="*/ f385 f205 1"/>
                <a:gd name="f460" fmla="*/ f386 f204 1"/>
                <a:gd name="f461" fmla="*/ f387 f205 1"/>
                <a:gd name="f462" fmla="*/ f388 f204 1"/>
                <a:gd name="f463" fmla="*/ f389 f205 1"/>
                <a:gd name="f464" fmla="*/ f390 f204 1"/>
                <a:gd name="f465" fmla="*/ f391 f205 1"/>
                <a:gd name="f466" fmla="*/ f392 f204 1"/>
                <a:gd name="f467" fmla="*/ f393 f205 1"/>
                <a:gd name="f468" fmla="*/ f394 f204 1"/>
                <a:gd name="f469" fmla="*/ f395 f205 1"/>
                <a:gd name="f470" fmla="*/ f396 f204 1"/>
                <a:gd name="f471" fmla="*/ f397 f205 1"/>
                <a:gd name="f472" fmla="*/ f398 f204 1"/>
                <a:gd name="f473" fmla="*/ f399 f205 1"/>
                <a:gd name="f474" fmla="*/ f400 f204 1"/>
                <a:gd name="f475" fmla="*/ f401 f205 1"/>
                <a:gd name="f476" fmla="*/ f402 f204 1"/>
                <a:gd name="f477" fmla="*/ f403 f205 1"/>
                <a:gd name="f478" fmla="*/ f404 f204 1"/>
                <a:gd name="f479" fmla="*/ f405 f205 1"/>
                <a:gd name="f480" fmla="*/ f406 f204 1"/>
                <a:gd name="f481" fmla="*/ f407 f205 1"/>
                <a:gd name="f482" fmla="*/ f408 f204 1"/>
                <a:gd name="f483" fmla="*/ f409 f205 1"/>
                <a:gd name="f484" fmla="*/ f410 f204 1"/>
                <a:gd name="f485" fmla="*/ f411 f205 1"/>
                <a:gd name="f486" fmla="*/ f412 f204 1"/>
                <a:gd name="f487" fmla="*/ f413 f205 1"/>
                <a:gd name="f488" fmla="*/ f414 f204 1"/>
                <a:gd name="f489" fmla="*/ f415 f205 1"/>
                <a:gd name="f490" fmla="*/ f416 f204 1"/>
                <a:gd name="f491" fmla="*/ f417 f205 1"/>
                <a:gd name="f492" fmla="*/ f418 f204 1"/>
                <a:gd name="f493" fmla="*/ f419 f205 1"/>
                <a:gd name="f494" fmla="*/ f420 f204 1"/>
                <a:gd name="f495" fmla="*/ f421 f205 1"/>
                <a:gd name="f496" fmla="*/ f422 f204 1"/>
                <a:gd name="f497" fmla="*/ f423 f205 1"/>
                <a:gd name="f498" fmla="*/ f424 f204 1"/>
                <a:gd name="f499" fmla="*/ f425 f204 1"/>
                <a:gd name="f500" fmla="*/ f426 f204 1"/>
              </a:gdLst>
              <a:ahLst/>
              <a:cxnLst>
                <a:cxn ang="3cd4">
                  <a:pos x="hc" y="t"/>
                </a:cxn>
                <a:cxn ang="0">
                  <a:pos x="r" y="vc"/>
                </a:cxn>
                <a:cxn ang="cd4">
                  <a:pos x="hc" y="b"/>
                </a:cxn>
                <a:cxn ang="cd2">
                  <a:pos x="l" y="vc"/>
                </a:cxn>
                <a:cxn ang="f356">
                  <a:pos x="f431" y="f432"/>
                </a:cxn>
                <a:cxn ang="f356">
                  <a:pos x="f433" y="f434"/>
                </a:cxn>
                <a:cxn ang="f356">
                  <a:pos x="f435" y="f436"/>
                </a:cxn>
                <a:cxn ang="f356">
                  <a:pos x="f437" y="f438"/>
                </a:cxn>
                <a:cxn ang="f356">
                  <a:pos x="f439" y="f440"/>
                </a:cxn>
                <a:cxn ang="f356">
                  <a:pos x="f441" y="f442"/>
                </a:cxn>
                <a:cxn ang="f356">
                  <a:pos x="f443" y="f444"/>
                </a:cxn>
                <a:cxn ang="f356">
                  <a:pos x="f445" y="f446"/>
                </a:cxn>
                <a:cxn ang="f356">
                  <a:pos x="f447" y="f448"/>
                </a:cxn>
                <a:cxn ang="f356">
                  <a:pos x="f449" y="f450"/>
                </a:cxn>
                <a:cxn ang="f356">
                  <a:pos x="f451" y="f436"/>
                </a:cxn>
                <a:cxn ang="f356">
                  <a:pos x="f452" y="f453"/>
                </a:cxn>
                <a:cxn ang="f356">
                  <a:pos x="f454" y="f455"/>
                </a:cxn>
                <a:cxn ang="f356">
                  <a:pos x="f456" y="f457"/>
                </a:cxn>
                <a:cxn ang="f356">
                  <a:pos x="f458" y="f459"/>
                </a:cxn>
                <a:cxn ang="f356">
                  <a:pos x="f460" y="f461"/>
                </a:cxn>
                <a:cxn ang="f356">
                  <a:pos x="f462" y="f463"/>
                </a:cxn>
                <a:cxn ang="f356">
                  <a:pos x="f464" y="f465"/>
                </a:cxn>
                <a:cxn ang="f356">
                  <a:pos x="f466" y="f467"/>
                </a:cxn>
                <a:cxn ang="f356">
                  <a:pos x="f468" y="f469"/>
                </a:cxn>
                <a:cxn ang="f356">
                  <a:pos x="f470" y="f471"/>
                </a:cxn>
                <a:cxn ang="f356">
                  <a:pos x="f472" y="f473"/>
                </a:cxn>
                <a:cxn ang="f356">
                  <a:pos x="f474" y="f475"/>
                </a:cxn>
                <a:cxn ang="f356">
                  <a:pos x="f476" y="f477"/>
                </a:cxn>
                <a:cxn ang="f356">
                  <a:pos x="f478" y="f479"/>
                </a:cxn>
                <a:cxn ang="f356">
                  <a:pos x="f480" y="f481"/>
                </a:cxn>
                <a:cxn ang="f356">
                  <a:pos x="f482" y="f483"/>
                </a:cxn>
                <a:cxn ang="f356">
                  <a:pos x="f484" y="f485"/>
                </a:cxn>
                <a:cxn ang="f356">
                  <a:pos x="f486" y="f487"/>
                </a:cxn>
                <a:cxn ang="f356">
                  <a:pos x="f488" y="f489"/>
                </a:cxn>
                <a:cxn ang="f356">
                  <a:pos x="f490" y="f491"/>
                </a:cxn>
                <a:cxn ang="f356">
                  <a:pos x="f492" y="f493"/>
                </a:cxn>
                <a:cxn ang="f356">
                  <a:pos x="f494" y="f495"/>
                </a:cxn>
                <a:cxn ang="f356">
                  <a:pos x="f496" y="f497"/>
                </a:cxn>
                <a:cxn ang="f356">
                  <a:pos x="f498" y="f497"/>
                </a:cxn>
                <a:cxn ang="f356">
                  <a:pos x="f499" y="f495"/>
                </a:cxn>
                <a:cxn ang="f356">
                  <a:pos x="f500" y="f432"/>
                </a:cxn>
              </a:cxnLst>
              <a:rect l="f427" t="f430" r="f428" b="f429"/>
              <a:pathLst>
                <a:path w="2176028" h="1250902">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7"/>
                  </a:cubicBezTo>
                  <a:cubicBezTo>
                    <a:pt x="f39" y="f37"/>
                    <a:pt x="f40" y="f41"/>
                    <a:pt x="f42" y="f43"/>
                  </a:cubicBezTo>
                  <a:cubicBezTo>
                    <a:pt x="f44" y="f45"/>
                    <a:pt x="f46" y="f47"/>
                    <a:pt x="f48" y="f49"/>
                  </a:cubicBezTo>
                  <a:cubicBezTo>
                    <a:pt x="f50" y="f51"/>
                    <a:pt x="f52" y="f53"/>
                    <a:pt x="f54" y="f55"/>
                  </a:cubicBezTo>
                  <a:cubicBezTo>
                    <a:pt x="f56" y="f57"/>
                    <a:pt x="f58" y="f59"/>
                    <a:pt x="f60" y="f61"/>
                  </a:cubicBezTo>
                  <a:cubicBezTo>
                    <a:pt x="f62" y="f63"/>
                    <a:pt x="f64" y="f65"/>
                    <a:pt x="f66" y="f21"/>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5" y="f101"/>
                  </a:cubicBezTo>
                  <a:cubicBezTo>
                    <a:pt x="f102" y="f103"/>
                    <a:pt x="f104" y="f105"/>
                    <a:pt x="f106" y="f107"/>
                  </a:cubicBezTo>
                  <a:cubicBezTo>
                    <a:pt x="f108" y="f109"/>
                    <a:pt x="f110" y="f111"/>
                    <a:pt x="f112" y="f113"/>
                  </a:cubicBezTo>
                  <a:cubicBezTo>
                    <a:pt x="f114" y="f115"/>
                    <a:pt x="f116" y="f117"/>
                    <a:pt x="f118" y="f74"/>
                  </a:cubicBezTo>
                  <a:cubicBezTo>
                    <a:pt x="f119" y="f72"/>
                    <a:pt x="f120" y="f121"/>
                    <a:pt x="f122" y="f123"/>
                  </a:cubicBezTo>
                  <a:cubicBezTo>
                    <a:pt x="f124" y="f125"/>
                    <a:pt x="f126" y="f127"/>
                    <a:pt x="f128" y="f129"/>
                  </a:cubicBezTo>
                  <a:cubicBezTo>
                    <a:pt x="f130" y="f131"/>
                    <a:pt x="f132" y="f133"/>
                    <a:pt x="f134" y="f135"/>
                  </a:cubicBezTo>
                  <a:cubicBezTo>
                    <a:pt x="f136" y="f137"/>
                    <a:pt x="f138" y="f139"/>
                    <a:pt x="f140" y="f141"/>
                  </a:cubicBezTo>
                  <a:cubicBezTo>
                    <a:pt x="f142" y="f143"/>
                    <a:pt x="f144" y="f145"/>
                    <a:pt x="f146" y="f147"/>
                  </a:cubicBezTo>
                  <a:cubicBezTo>
                    <a:pt x="f148" y="f149"/>
                    <a:pt x="f150" y="f151"/>
                    <a:pt x="f152" y="f153"/>
                  </a:cubicBezTo>
                  <a:cubicBezTo>
                    <a:pt x="f154" y="f155"/>
                    <a:pt x="f156" y="f157"/>
                    <a:pt x="f158" y="f157"/>
                  </a:cubicBezTo>
                  <a:cubicBezTo>
                    <a:pt x="f129" y="f157"/>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83" y="f184"/>
                    <a:pt x="f185" y="f186"/>
                  </a:cubicBezTo>
                  <a:cubicBezTo>
                    <a:pt x="f187" y="f188"/>
                    <a:pt x="f189" y="f190"/>
                    <a:pt x="f189" y="f191"/>
                  </a:cubicBezTo>
                  <a:cubicBezTo>
                    <a:pt x="f189" y="f192"/>
                    <a:pt x="f193" y="f194"/>
                    <a:pt x="f195" y="f5"/>
                  </a:cubicBezTo>
                  <a:lnTo>
                    <a:pt x="f196" y="f5"/>
                  </a:lnTo>
                  <a:cubicBezTo>
                    <a:pt x="f197" y="f194"/>
                    <a:pt x="f198" y="f192"/>
                    <a:pt x="f198" y="f191"/>
                  </a:cubicBezTo>
                  <a:cubicBezTo>
                    <a:pt x="f198" y="f199"/>
                    <a:pt x="f200" y="f201"/>
                    <a:pt x="f202"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1" name="Freeform: Shape 529">
              <a:extLst>
                <a:ext uri="{FF2B5EF4-FFF2-40B4-BE49-F238E27FC236}">
                  <a16:creationId xmlns:a16="http://schemas.microsoft.com/office/drawing/2014/main" id="{B7CDA664-5FAA-D318-90E7-835197C08602}"/>
                </a:ext>
              </a:extLst>
            </p:cNvPr>
            <p:cNvSpPr/>
            <p:nvPr/>
          </p:nvSpPr>
          <p:spPr>
            <a:xfrm>
              <a:off x="7161416" y="128"/>
              <a:ext cx="107432" cy="773006"/>
            </a:xfrm>
            <a:custGeom>
              <a:avLst/>
              <a:gdLst>
                <a:gd name="f0" fmla="val 10800000"/>
                <a:gd name="f1" fmla="val 5400000"/>
                <a:gd name="f2" fmla="val 180"/>
                <a:gd name="f3" fmla="val w"/>
                <a:gd name="f4" fmla="val h"/>
                <a:gd name="f5" fmla="val 0"/>
                <a:gd name="f6" fmla="val 69986"/>
                <a:gd name="f7" fmla="val 503554"/>
                <a:gd name="f8" fmla="val 64113"/>
                <a:gd name="f9" fmla="val 66098"/>
                <a:gd name="f10" fmla="val 500990"/>
                <a:gd name="f11" fmla="val 68083"/>
                <a:gd name="f12" fmla="val 498425"/>
                <a:gd name="f13" fmla="val 69987"/>
                <a:gd name="f14" fmla="val 495778"/>
                <a:gd name="f15" fmla="val 29037"/>
                <a:gd name="f16" fmla="val 378390"/>
                <a:gd name="f17" fmla="val 8190"/>
                <a:gd name="f18" fmla="val 255458"/>
                <a:gd name="f19" fmla="val 129301"/>
                <a:gd name="f20" fmla="val 85787"/>
                <a:gd name="f21" fmla="val 10754"/>
                <a:gd name="f22" fmla="val 42687"/>
                <a:gd name="f23" fmla="val 15635"/>
                <a:gd name="f24" fmla="val 7446"/>
                <a:gd name="f25" fmla="val 2564"/>
                <a:gd name="f26" fmla="val 258188"/>
                <a:gd name="f27" fmla="val 21591"/>
                <a:gd name="f28" fmla="val 383767"/>
                <a:gd name="f29" fmla="val 64030"/>
                <a:gd name="f30" fmla="+- 0 0 -90"/>
                <a:gd name="f31" fmla="*/ f3 1 69986"/>
                <a:gd name="f32" fmla="*/ f4 1 503554"/>
                <a:gd name="f33" fmla="+- f7 0 f5"/>
                <a:gd name="f34" fmla="+- f6 0 f5"/>
                <a:gd name="f35" fmla="*/ f30 f0 1"/>
                <a:gd name="f36" fmla="*/ f34 1 69986"/>
                <a:gd name="f37" fmla="*/ f33 1 503554"/>
                <a:gd name="f38" fmla="*/ 64113 f34 1"/>
                <a:gd name="f39" fmla="*/ 503554 f33 1"/>
                <a:gd name="f40" fmla="*/ 69987 f34 1"/>
                <a:gd name="f41" fmla="*/ 495778 f33 1"/>
                <a:gd name="f42" fmla="*/ 8190 f34 1"/>
                <a:gd name="f43" fmla="*/ 129301 f33 1"/>
                <a:gd name="f44" fmla="*/ 15635 f34 1"/>
                <a:gd name="f45" fmla="*/ 0 f33 1"/>
                <a:gd name="f46" fmla="*/ 7446 f34 1"/>
                <a:gd name="f47" fmla="*/ 0 f34 1"/>
                <a:gd name="f48" fmla="*/ 64030 f34 1"/>
                <a:gd name="f49" fmla="*/ f35 1 f2"/>
                <a:gd name="f50" fmla="*/ f38 1 69986"/>
                <a:gd name="f51" fmla="*/ f39 1 503554"/>
                <a:gd name="f52" fmla="*/ f40 1 69986"/>
                <a:gd name="f53" fmla="*/ f41 1 503554"/>
                <a:gd name="f54" fmla="*/ f42 1 69986"/>
                <a:gd name="f55" fmla="*/ f43 1 503554"/>
                <a:gd name="f56" fmla="*/ f44 1 69986"/>
                <a:gd name="f57" fmla="*/ f45 1 503554"/>
                <a:gd name="f58" fmla="*/ f46 1 69986"/>
                <a:gd name="f59" fmla="*/ f47 1 69986"/>
                <a:gd name="f60" fmla="*/ f48 1 69986"/>
                <a:gd name="f61" fmla="*/ f5 1 f36"/>
                <a:gd name="f62" fmla="*/ f6 1 f36"/>
                <a:gd name="f63" fmla="*/ f5 1 f37"/>
                <a:gd name="f64" fmla="*/ f7 1 f37"/>
                <a:gd name="f65" fmla="+- f49 0 f1"/>
                <a:gd name="f66" fmla="*/ f50 1 f36"/>
                <a:gd name="f67" fmla="*/ f51 1 f37"/>
                <a:gd name="f68" fmla="*/ f52 1 f36"/>
                <a:gd name="f69" fmla="*/ f53 1 f37"/>
                <a:gd name="f70" fmla="*/ f54 1 f36"/>
                <a:gd name="f71" fmla="*/ f55 1 f37"/>
                <a:gd name="f72" fmla="*/ f56 1 f36"/>
                <a:gd name="f73" fmla="*/ f57 1 f37"/>
                <a:gd name="f74" fmla="*/ f58 1 f36"/>
                <a:gd name="f75" fmla="*/ f59 1 f36"/>
                <a:gd name="f76" fmla="*/ f60 1 f36"/>
                <a:gd name="f77" fmla="*/ f61 f31 1"/>
                <a:gd name="f78" fmla="*/ f62 f31 1"/>
                <a:gd name="f79" fmla="*/ f64 f32 1"/>
                <a:gd name="f80" fmla="*/ f63 f32 1"/>
                <a:gd name="f81" fmla="*/ f66 f31 1"/>
                <a:gd name="f82" fmla="*/ f67 f32 1"/>
                <a:gd name="f83" fmla="*/ f68 f31 1"/>
                <a:gd name="f84" fmla="*/ f69 f32 1"/>
                <a:gd name="f85" fmla="*/ f70 f31 1"/>
                <a:gd name="f86" fmla="*/ f71 f32 1"/>
                <a:gd name="f87" fmla="*/ f72 f31 1"/>
                <a:gd name="f88" fmla="*/ f73 f32 1"/>
                <a:gd name="f89" fmla="*/ f74 f31 1"/>
                <a:gd name="f90" fmla="*/ f75 f31 1"/>
                <a:gd name="f91" fmla="*/ f76 f31 1"/>
              </a:gdLst>
              <a:ahLst/>
              <a:cxnLst>
                <a:cxn ang="3cd4">
                  <a:pos x="hc" y="t"/>
                </a:cxn>
                <a:cxn ang="0">
                  <a:pos x="r" y="vc"/>
                </a:cxn>
                <a:cxn ang="cd4">
                  <a:pos x="hc" y="b"/>
                </a:cxn>
                <a:cxn ang="cd2">
                  <a:pos x="l" y="vc"/>
                </a:cxn>
                <a:cxn ang="f65">
                  <a:pos x="f81" y="f82"/>
                </a:cxn>
                <a:cxn ang="f65">
                  <a:pos x="f83" y="f84"/>
                </a:cxn>
                <a:cxn ang="f65">
                  <a:pos x="f85" y="f86"/>
                </a:cxn>
                <a:cxn ang="f65">
                  <a:pos x="f87" y="f88"/>
                </a:cxn>
                <a:cxn ang="f65">
                  <a:pos x="f89" y="f88"/>
                </a:cxn>
                <a:cxn ang="f65">
                  <a:pos x="f90" y="f86"/>
                </a:cxn>
                <a:cxn ang="f65">
                  <a:pos x="f91" y="f82"/>
                </a:cxn>
              </a:cxnLst>
              <a:rect l="f77" t="f80" r="f78" b="f79"/>
              <a:pathLst>
                <a:path w="69986" h="503554">
                  <a:moveTo>
                    <a:pt x="f8" y="f7"/>
                  </a:moveTo>
                  <a:cubicBezTo>
                    <a:pt x="f9" y="f10"/>
                    <a:pt x="f11" y="f12"/>
                    <a:pt x="f13" y="f14"/>
                  </a:cubicBezTo>
                  <a:cubicBezTo>
                    <a:pt x="f15" y="f16"/>
                    <a:pt x="f17" y="f18"/>
                    <a:pt x="f17" y="f19"/>
                  </a:cubicBezTo>
                  <a:cubicBezTo>
                    <a:pt x="f17" y="f20"/>
                    <a:pt x="f21" y="f22"/>
                    <a:pt x="f23" y="f5"/>
                  </a:cubicBezTo>
                  <a:lnTo>
                    <a:pt x="f24" y="f5"/>
                  </a:lnTo>
                  <a:cubicBezTo>
                    <a:pt x="f25" y="f22"/>
                    <a:pt x="f5" y="f20"/>
                    <a:pt x="f5" y="f19"/>
                  </a:cubicBezTo>
                  <a:cubicBezTo>
                    <a:pt x="f5" y="f26"/>
                    <a:pt x="f27" y="f28"/>
                    <a:pt x="f29" y="f7"/>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2" name="Freeform: Shape 530">
              <a:extLst>
                <a:ext uri="{FF2B5EF4-FFF2-40B4-BE49-F238E27FC236}">
                  <a16:creationId xmlns:a16="http://schemas.microsoft.com/office/drawing/2014/main" id="{F18B3784-9502-1691-35B6-4549A12DDF06}"/>
                </a:ext>
              </a:extLst>
            </p:cNvPr>
            <p:cNvSpPr/>
            <p:nvPr/>
          </p:nvSpPr>
          <p:spPr>
            <a:xfrm>
              <a:off x="7249290" y="4567299"/>
              <a:ext cx="3356552" cy="2290443"/>
            </a:xfrm>
            <a:custGeom>
              <a:avLst/>
              <a:gdLst>
                <a:gd name="f0" fmla="val 10800000"/>
                <a:gd name="f1" fmla="val 5400000"/>
                <a:gd name="f2" fmla="val 180"/>
                <a:gd name="f3" fmla="val w"/>
                <a:gd name="f4" fmla="val h"/>
                <a:gd name="f5" fmla="val 0"/>
                <a:gd name="f6" fmla="val 2186535"/>
                <a:gd name="f7" fmla="val 1492049"/>
                <a:gd name="f8" fmla="val 2098432"/>
                <a:gd name="f9" fmla="val 685055"/>
                <a:gd name="f10" fmla="val 2041930"/>
                <a:gd name="f11" fmla="val 551535"/>
                <a:gd name="f12" fmla="val 1961107"/>
                <a:gd name="f13" fmla="val 431582"/>
                <a:gd name="f14" fmla="val 1858030"/>
                <a:gd name="f15" fmla="val 328505"/>
                <a:gd name="f16" fmla="val 1777538"/>
                <a:gd name="f17" fmla="val 248013"/>
                <a:gd name="f18" fmla="val 1686622"/>
                <a:gd name="f19" fmla="val 181088"/>
                <a:gd name="f20" fmla="val 1587019"/>
                <a:gd name="f21" fmla="val 128722"/>
                <a:gd name="f22" fmla="val 1584371"/>
                <a:gd name="f23" fmla="val 127316"/>
                <a:gd name="f24" fmla="val 1581725"/>
                <a:gd name="f25" fmla="val 125909"/>
                <a:gd name="f26" fmla="val 1579078"/>
                <a:gd name="f27" fmla="val 124503"/>
                <a:gd name="f28" fmla="val 1553763"/>
                <a:gd name="f29" fmla="val 111432"/>
                <a:gd name="f30" fmla="val 1527870"/>
                <a:gd name="f31" fmla="val 99271"/>
                <a:gd name="f32" fmla="val 1501481"/>
                <a:gd name="f33" fmla="val 88103"/>
                <a:gd name="f34" fmla="val 1418506"/>
                <a:gd name="f35" fmla="val 53027"/>
                <a:gd name="f36" fmla="val 1332305"/>
                <a:gd name="f37" fmla="val 28375"/>
                <a:gd name="f38" fmla="val 1244037"/>
                <a:gd name="f39" fmla="val 14229"/>
                <a:gd name="f40" fmla="val 1241058"/>
                <a:gd name="f41" fmla="val 13732"/>
                <a:gd name="f42" fmla="val 1237998"/>
                <a:gd name="f43" fmla="val 13236"/>
                <a:gd name="f44" fmla="val 1235019"/>
                <a:gd name="f45" fmla="val 12740"/>
                <a:gd name="f46" fmla="val 1179097"/>
                <a:gd name="f47" fmla="val 4219"/>
                <a:gd name="f48" fmla="val 1122346"/>
                <a:gd name="f49" fmla="val 1064934"/>
                <a:gd name="f50" fmla="val 941342"/>
                <a:gd name="f51" fmla="val 820727"/>
                <a:gd name="f52" fmla="val 19772"/>
                <a:gd name="f53" fmla="val 705324"/>
                <a:gd name="f54" fmla="val 58901"/>
                <a:gd name="f55" fmla="val 702345"/>
                <a:gd name="f56" fmla="val 59894"/>
                <a:gd name="f57" fmla="val 699367"/>
                <a:gd name="f58" fmla="val 60969"/>
                <a:gd name="f59" fmla="val 696389"/>
                <a:gd name="f60" fmla="val 62045"/>
                <a:gd name="f61" fmla="val 673474"/>
                <a:gd name="f62" fmla="val 69986"/>
                <a:gd name="f63" fmla="val 650807"/>
                <a:gd name="f64" fmla="val 78673"/>
                <a:gd name="f65" fmla="val 628305"/>
                <a:gd name="f66" fmla="val 88186"/>
                <a:gd name="f67" fmla="val 543263"/>
                <a:gd name="f68" fmla="val 124172"/>
                <a:gd name="f69" fmla="val 463846"/>
                <a:gd name="f70" fmla="val 170002"/>
                <a:gd name="f71" fmla="val 390716"/>
                <a:gd name="f72" fmla="val 225180"/>
                <a:gd name="f73" fmla="val 390220"/>
                <a:gd name="f74" fmla="val 225512"/>
                <a:gd name="f75" fmla="val 389806"/>
                <a:gd name="f76" fmla="val 225925"/>
                <a:gd name="f77" fmla="val 389309"/>
                <a:gd name="f78" fmla="val 226256"/>
                <a:gd name="f79" fmla="val 386414"/>
                <a:gd name="f80" fmla="val 228490"/>
                <a:gd name="f81" fmla="val 383436"/>
                <a:gd name="f82" fmla="val 230723"/>
                <a:gd name="f83" fmla="val 380540"/>
                <a:gd name="f84" fmla="val 232957"/>
                <a:gd name="f85" fmla="val 342487"/>
                <a:gd name="f86" fmla="val 262324"/>
                <a:gd name="f87" fmla="val 306170"/>
                <a:gd name="f88" fmla="val 294174"/>
                <a:gd name="f89" fmla="val 271839"/>
                <a:gd name="f90" fmla="val 328588"/>
                <a:gd name="f91" fmla="val 168844"/>
                <a:gd name="f92" fmla="val 87938"/>
                <a:gd name="f93" fmla="val 31436"/>
                <a:gd name="f94" fmla="val 685138"/>
                <a:gd name="f95" fmla="val 712686"/>
                <a:gd name="f96" fmla="val 9348"/>
                <a:gd name="f97" fmla="val 740564"/>
                <a:gd name="f98" fmla="val 768692"/>
                <a:gd name="f99" fmla="val 2068"/>
                <a:gd name="f100" fmla="val 771256"/>
                <a:gd name="f101" fmla="val 4054"/>
                <a:gd name="f102" fmla="val 773738"/>
                <a:gd name="f103" fmla="val 6122"/>
                <a:gd name="f104" fmla="val 776302"/>
                <a:gd name="f105" fmla="val 15801"/>
                <a:gd name="f106" fmla="val 746604"/>
                <a:gd name="f107" fmla="val 26721"/>
                <a:gd name="f108" fmla="val 717236"/>
                <a:gd name="f109" fmla="val 38964"/>
                <a:gd name="f110" fmla="val 688282"/>
                <a:gd name="f111" fmla="val 95052"/>
                <a:gd name="f112" fmla="val 555672"/>
                <a:gd name="f113" fmla="val 175297"/>
                <a:gd name="f114" fmla="val 436629"/>
                <a:gd name="f115" fmla="val 277546"/>
                <a:gd name="f116" fmla="val 334379"/>
                <a:gd name="f117" fmla="val 309892"/>
                <a:gd name="f118" fmla="val 302033"/>
                <a:gd name="f119" fmla="val 343810"/>
                <a:gd name="f120" fmla="val 272004"/>
                <a:gd name="f121" fmla="val 379383"/>
                <a:gd name="f122" fmla="val 244125"/>
                <a:gd name="f123" fmla="val 382361"/>
                <a:gd name="f124" fmla="val 241808"/>
                <a:gd name="f125" fmla="val 385339"/>
                <a:gd name="f126" fmla="val 239575"/>
                <a:gd name="f127" fmla="val 388317"/>
                <a:gd name="f128" fmla="val 237259"/>
                <a:gd name="f129" fmla="val 389392"/>
                <a:gd name="f130" fmla="val 236431"/>
                <a:gd name="f131" fmla="val 390468"/>
                <a:gd name="f132" fmla="val 235604"/>
                <a:gd name="f133" fmla="val 391543"/>
                <a:gd name="f134" fmla="val 234777"/>
                <a:gd name="f135" fmla="val 393942"/>
                <a:gd name="f136" fmla="val 396259"/>
                <a:gd name="f137" fmla="val 231137"/>
                <a:gd name="f138" fmla="val 398657"/>
                <a:gd name="f139" fmla="val 229317"/>
                <a:gd name="f140" fmla="val 470381"/>
                <a:gd name="f141" fmla="val 175628"/>
                <a:gd name="f142" fmla="val 548309"/>
                <a:gd name="f143" fmla="val 130873"/>
                <a:gd name="f144" fmla="val 631532"/>
                <a:gd name="f145" fmla="val 95631"/>
                <a:gd name="f146" fmla="val 655357"/>
                <a:gd name="f147" fmla="val 85539"/>
                <a:gd name="f148" fmla="val 679347"/>
                <a:gd name="f149" fmla="val 76439"/>
                <a:gd name="f150" fmla="val 703669"/>
                <a:gd name="f151" fmla="val 68083"/>
                <a:gd name="f152" fmla="val 706647"/>
                <a:gd name="f153" fmla="val 67091"/>
                <a:gd name="f154" fmla="val 709625"/>
                <a:gd name="f155" fmla="val 66015"/>
                <a:gd name="f156" fmla="val 65023"/>
                <a:gd name="f157" fmla="val 825773"/>
                <a:gd name="f158" fmla="val 27300"/>
                <a:gd name="f159" fmla="val 943906"/>
                <a:gd name="f160" fmla="val 8107"/>
                <a:gd name="f161" fmla="val 1065017"/>
                <a:gd name="f162" fmla="val 1123421"/>
                <a:gd name="f163" fmla="val 1181082"/>
                <a:gd name="f164" fmla="val 12574"/>
                <a:gd name="f165" fmla="val 1237915"/>
                <a:gd name="f166" fmla="val 21426"/>
                <a:gd name="f167" fmla="val 1240893"/>
                <a:gd name="f168" fmla="val 21922"/>
                <a:gd name="f169" fmla="val 1243954"/>
                <a:gd name="f170" fmla="val 22418"/>
                <a:gd name="f171" fmla="val 1246932"/>
                <a:gd name="f172" fmla="val 22915"/>
                <a:gd name="f173" fmla="val 1333215"/>
                <a:gd name="f174" fmla="val 37061"/>
                <a:gd name="f175" fmla="val 1417265"/>
                <a:gd name="f176" fmla="val 61300"/>
                <a:gd name="f177" fmla="val 1498420"/>
                <a:gd name="f178" fmla="val 1523485"/>
                <a:gd name="f179" fmla="val 106220"/>
                <a:gd name="f180" fmla="val 1547973"/>
                <a:gd name="f181" fmla="val 117719"/>
                <a:gd name="f182" fmla="val 1572045"/>
                <a:gd name="f183" fmla="val 129963"/>
                <a:gd name="f184" fmla="val 1574693"/>
                <a:gd name="f185" fmla="val 131286"/>
                <a:gd name="f186" fmla="val 1577340"/>
                <a:gd name="f187" fmla="val 132775"/>
                <a:gd name="f188" fmla="val 1579988"/>
                <a:gd name="f189" fmla="val 134182"/>
                <a:gd name="f190" fmla="val 1680169"/>
                <a:gd name="f191" fmla="val 186465"/>
                <a:gd name="f192" fmla="val 1771499"/>
                <a:gd name="f193" fmla="val 253473"/>
                <a:gd name="f194" fmla="val 1852322"/>
                <a:gd name="f195" fmla="val 334296"/>
                <a:gd name="f196" fmla="val 1954571"/>
                <a:gd name="f197" fmla="val 436546"/>
                <a:gd name="f198" fmla="val 2034899"/>
                <a:gd name="f199" fmla="val 2090905"/>
                <a:gd name="f200" fmla="val 688199"/>
                <a:gd name="f201" fmla="val 2148978"/>
                <a:gd name="f202" fmla="val 825442"/>
                <a:gd name="f203" fmla="val 2178429"/>
                <a:gd name="f204" fmla="val 971288"/>
                <a:gd name="f205" fmla="val 1121601"/>
                <a:gd name="f206" fmla="val 1249165"/>
                <a:gd name="f207" fmla="val 2157169"/>
                <a:gd name="f208" fmla="val 1373420"/>
                <a:gd name="f209" fmla="val 2115226"/>
                <a:gd name="f210" fmla="val 2123830"/>
                <a:gd name="f211" fmla="val 2165441"/>
                <a:gd name="f212" fmla="val 2186536"/>
                <a:gd name="f213" fmla="val 1249083"/>
                <a:gd name="f214" fmla="val 970212"/>
                <a:gd name="f215" fmla="val 2156920"/>
                <a:gd name="f216" fmla="val 823291"/>
                <a:gd name="f217" fmla="+- 0 0 -90"/>
                <a:gd name="f218" fmla="*/ f3 1 2186535"/>
                <a:gd name="f219" fmla="*/ f4 1 1492049"/>
                <a:gd name="f220" fmla="+- f7 0 f5"/>
                <a:gd name="f221" fmla="+- f6 0 f5"/>
                <a:gd name="f222" fmla="*/ f217 f0 1"/>
                <a:gd name="f223" fmla="*/ f221 1 2186535"/>
                <a:gd name="f224" fmla="*/ f220 1 1492049"/>
                <a:gd name="f225" fmla="*/ 2098432 f221 1"/>
                <a:gd name="f226" fmla="*/ 685055 f220 1"/>
                <a:gd name="f227" fmla="*/ 1858030 f221 1"/>
                <a:gd name="f228" fmla="*/ 328505 f220 1"/>
                <a:gd name="f229" fmla="*/ 1587019 f221 1"/>
                <a:gd name="f230" fmla="*/ 128722 f220 1"/>
                <a:gd name="f231" fmla="*/ 1579078 f221 1"/>
                <a:gd name="f232" fmla="*/ 124503 f220 1"/>
                <a:gd name="f233" fmla="*/ 1501481 f221 1"/>
                <a:gd name="f234" fmla="*/ 88103 f220 1"/>
                <a:gd name="f235" fmla="*/ 1244037 f221 1"/>
                <a:gd name="f236" fmla="*/ 14229 f220 1"/>
                <a:gd name="f237" fmla="*/ 1235019 f221 1"/>
                <a:gd name="f238" fmla="*/ 12740 f220 1"/>
                <a:gd name="f239" fmla="*/ 1064934 f221 1"/>
                <a:gd name="f240" fmla="*/ 0 f220 1"/>
                <a:gd name="f241" fmla="*/ 705324 f221 1"/>
                <a:gd name="f242" fmla="*/ 58901 f220 1"/>
                <a:gd name="f243" fmla="*/ 696389 f221 1"/>
                <a:gd name="f244" fmla="*/ 62045 f220 1"/>
                <a:gd name="f245" fmla="*/ 628305 f221 1"/>
                <a:gd name="f246" fmla="*/ 88186 f220 1"/>
                <a:gd name="f247" fmla="*/ 390716 f221 1"/>
                <a:gd name="f248" fmla="*/ 225180 f220 1"/>
                <a:gd name="f249" fmla="*/ 389309 f221 1"/>
                <a:gd name="f250" fmla="*/ 226256 f220 1"/>
                <a:gd name="f251" fmla="*/ 380540 f221 1"/>
                <a:gd name="f252" fmla="*/ 232957 f220 1"/>
                <a:gd name="f253" fmla="*/ 271839 f221 1"/>
                <a:gd name="f254" fmla="*/ 328588 f220 1"/>
                <a:gd name="f255" fmla="*/ 31436 f221 1"/>
                <a:gd name="f256" fmla="*/ 685138 f220 1"/>
                <a:gd name="f257" fmla="*/ 0 f221 1"/>
                <a:gd name="f258" fmla="*/ 768692 f220 1"/>
                <a:gd name="f259" fmla="*/ 6122 f221 1"/>
                <a:gd name="f260" fmla="*/ 776302 f220 1"/>
                <a:gd name="f261" fmla="*/ 38964 f221 1"/>
                <a:gd name="f262" fmla="*/ 688282 f220 1"/>
                <a:gd name="f263" fmla="*/ 277546 f221 1"/>
                <a:gd name="f264" fmla="*/ 334379 f220 1"/>
                <a:gd name="f265" fmla="*/ 379383 f221 1"/>
                <a:gd name="f266" fmla="*/ 244125 f220 1"/>
                <a:gd name="f267" fmla="*/ 388317 f221 1"/>
                <a:gd name="f268" fmla="*/ 237259 f220 1"/>
                <a:gd name="f269" fmla="*/ 391543 f221 1"/>
                <a:gd name="f270" fmla="*/ 234777 f220 1"/>
                <a:gd name="f271" fmla="*/ 398657 f221 1"/>
                <a:gd name="f272" fmla="*/ 229317 f220 1"/>
                <a:gd name="f273" fmla="*/ 631532 f221 1"/>
                <a:gd name="f274" fmla="*/ 95631 f220 1"/>
                <a:gd name="f275" fmla="*/ 703669 f221 1"/>
                <a:gd name="f276" fmla="*/ 68083 f220 1"/>
                <a:gd name="f277" fmla="*/ 712686 f221 1"/>
                <a:gd name="f278" fmla="*/ 65023 f220 1"/>
                <a:gd name="f279" fmla="*/ 1065017 f221 1"/>
                <a:gd name="f280" fmla="*/ 8107 f220 1"/>
                <a:gd name="f281" fmla="*/ 1237915 f221 1"/>
                <a:gd name="f282" fmla="*/ 21426 f220 1"/>
                <a:gd name="f283" fmla="*/ 1246932 f221 1"/>
                <a:gd name="f284" fmla="*/ 22915 f220 1"/>
                <a:gd name="f285" fmla="*/ 1498420 f221 1"/>
                <a:gd name="f286" fmla="*/ 1572045 f221 1"/>
                <a:gd name="f287" fmla="*/ 129963 f220 1"/>
                <a:gd name="f288" fmla="*/ 1579988 f221 1"/>
                <a:gd name="f289" fmla="*/ 134182 f220 1"/>
                <a:gd name="f290" fmla="*/ 1852322 f221 1"/>
                <a:gd name="f291" fmla="*/ 334296 f220 1"/>
                <a:gd name="f292" fmla="*/ 2090905 f221 1"/>
                <a:gd name="f293" fmla="*/ 688199 f220 1"/>
                <a:gd name="f294" fmla="*/ 2178429 f221 1"/>
                <a:gd name="f295" fmla="*/ 1121601 f220 1"/>
                <a:gd name="f296" fmla="*/ 2115226 f221 1"/>
                <a:gd name="f297" fmla="*/ 1492049 f220 1"/>
                <a:gd name="f298" fmla="*/ 2123830 f221 1"/>
                <a:gd name="f299" fmla="*/ 2186536 f221 1"/>
                <a:gd name="f300" fmla="*/ f222 1 f2"/>
                <a:gd name="f301" fmla="*/ f225 1 2186535"/>
                <a:gd name="f302" fmla="*/ f226 1 1492049"/>
                <a:gd name="f303" fmla="*/ f227 1 2186535"/>
                <a:gd name="f304" fmla="*/ f228 1 1492049"/>
                <a:gd name="f305" fmla="*/ f229 1 2186535"/>
                <a:gd name="f306" fmla="*/ f230 1 1492049"/>
                <a:gd name="f307" fmla="*/ f231 1 2186535"/>
                <a:gd name="f308" fmla="*/ f232 1 1492049"/>
                <a:gd name="f309" fmla="*/ f233 1 2186535"/>
                <a:gd name="f310" fmla="*/ f234 1 1492049"/>
                <a:gd name="f311" fmla="*/ f235 1 2186535"/>
                <a:gd name="f312" fmla="*/ f236 1 1492049"/>
                <a:gd name="f313" fmla="*/ f237 1 2186535"/>
                <a:gd name="f314" fmla="*/ f238 1 1492049"/>
                <a:gd name="f315" fmla="*/ f239 1 2186535"/>
                <a:gd name="f316" fmla="*/ f240 1 1492049"/>
                <a:gd name="f317" fmla="*/ f241 1 2186535"/>
                <a:gd name="f318" fmla="*/ f242 1 1492049"/>
                <a:gd name="f319" fmla="*/ f243 1 2186535"/>
                <a:gd name="f320" fmla="*/ f244 1 1492049"/>
                <a:gd name="f321" fmla="*/ f245 1 2186535"/>
                <a:gd name="f322" fmla="*/ f246 1 1492049"/>
                <a:gd name="f323" fmla="*/ f247 1 2186535"/>
                <a:gd name="f324" fmla="*/ f248 1 1492049"/>
                <a:gd name="f325" fmla="*/ f249 1 2186535"/>
                <a:gd name="f326" fmla="*/ f250 1 1492049"/>
                <a:gd name="f327" fmla="*/ f251 1 2186535"/>
                <a:gd name="f328" fmla="*/ f252 1 1492049"/>
                <a:gd name="f329" fmla="*/ f253 1 2186535"/>
                <a:gd name="f330" fmla="*/ f254 1 1492049"/>
                <a:gd name="f331" fmla="*/ f255 1 2186535"/>
                <a:gd name="f332" fmla="*/ f256 1 1492049"/>
                <a:gd name="f333" fmla="*/ f257 1 2186535"/>
                <a:gd name="f334" fmla="*/ f258 1 1492049"/>
                <a:gd name="f335" fmla="*/ f259 1 2186535"/>
                <a:gd name="f336" fmla="*/ f260 1 1492049"/>
                <a:gd name="f337" fmla="*/ f261 1 2186535"/>
                <a:gd name="f338" fmla="*/ f262 1 1492049"/>
                <a:gd name="f339" fmla="*/ f263 1 2186535"/>
                <a:gd name="f340" fmla="*/ f264 1 1492049"/>
                <a:gd name="f341" fmla="*/ f265 1 2186535"/>
                <a:gd name="f342" fmla="*/ f266 1 1492049"/>
                <a:gd name="f343" fmla="*/ f267 1 2186535"/>
                <a:gd name="f344" fmla="*/ f268 1 1492049"/>
                <a:gd name="f345" fmla="*/ f269 1 2186535"/>
                <a:gd name="f346" fmla="*/ f270 1 1492049"/>
                <a:gd name="f347" fmla="*/ f271 1 2186535"/>
                <a:gd name="f348" fmla="*/ f272 1 1492049"/>
                <a:gd name="f349" fmla="*/ f273 1 2186535"/>
                <a:gd name="f350" fmla="*/ f274 1 1492049"/>
                <a:gd name="f351" fmla="*/ f275 1 2186535"/>
                <a:gd name="f352" fmla="*/ f276 1 1492049"/>
                <a:gd name="f353" fmla="*/ f277 1 2186535"/>
                <a:gd name="f354" fmla="*/ f278 1 1492049"/>
                <a:gd name="f355" fmla="*/ f279 1 2186535"/>
                <a:gd name="f356" fmla="*/ f280 1 1492049"/>
                <a:gd name="f357" fmla="*/ f281 1 2186535"/>
                <a:gd name="f358" fmla="*/ f282 1 1492049"/>
                <a:gd name="f359" fmla="*/ f283 1 2186535"/>
                <a:gd name="f360" fmla="*/ f284 1 1492049"/>
                <a:gd name="f361" fmla="*/ f285 1 2186535"/>
                <a:gd name="f362" fmla="*/ f286 1 2186535"/>
                <a:gd name="f363" fmla="*/ f287 1 1492049"/>
                <a:gd name="f364" fmla="*/ f288 1 2186535"/>
                <a:gd name="f365" fmla="*/ f289 1 1492049"/>
                <a:gd name="f366" fmla="*/ f290 1 2186535"/>
                <a:gd name="f367" fmla="*/ f291 1 1492049"/>
                <a:gd name="f368" fmla="*/ f292 1 2186535"/>
                <a:gd name="f369" fmla="*/ f293 1 1492049"/>
                <a:gd name="f370" fmla="*/ f294 1 2186535"/>
                <a:gd name="f371" fmla="*/ f295 1 1492049"/>
                <a:gd name="f372" fmla="*/ f296 1 2186535"/>
                <a:gd name="f373" fmla="*/ f297 1 1492049"/>
                <a:gd name="f374" fmla="*/ f298 1 2186535"/>
                <a:gd name="f375" fmla="*/ f299 1 2186535"/>
                <a:gd name="f376" fmla="*/ f5 1 f223"/>
                <a:gd name="f377" fmla="*/ f6 1 f223"/>
                <a:gd name="f378" fmla="*/ f5 1 f224"/>
                <a:gd name="f379" fmla="*/ f7 1 f224"/>
                <a:gd name="f380" fmla="+- f300 0 f1"/>
                <a:gd name="f381" fmla="*/ f301 1 f223"/>
                <a:gd name="f382" fmla="*/ f302 1 f224"/>
                <a:gd name="f383" fmla="*/ f303 1 f223"/>
                <a:gd name="f384" fmla="*/ f304 1 f224"/>
                <a:gd name="f385" fmla="*/ f305 1 f223"/>
                <a:gd name="f386" fmla="*/ f306 1 f224"/>
                <a:gd name="f387" fmla="*/ f307 1 f223"/>
                <a:gd name="f388" fmla="*/ f308 1 f224"/>
                <a:gd name="f389" fmla="*/ f309 1 f223"/>
                <a:gd name="f390" fmla="*/ f310 1 f224"/>
                <a:gd name="f391" fmla="*/ f311 1 f223"/>
                <a:gd name="f392" fmla="*/ f312 1 f224"/>
                <a:gd name="f393" fmla="*/ f313 1 f223"/>
                <a:gd name="f394" fmla="*/ f314 1 f224"/>
                <a:gd name="f395" fmla="*/ f315 1 f223"/>
                <a:gd name="f396" fmla="*/ f316 1 f224"/>
                <a:gd name="f397" fmla="*/ f317 1 f223"/>
                <a:gd name="f398" fmla="*/ f318 1 f224"/>
                <a:gd name="f399" fmla="*/ f319 1 f223"/>
                <a:gd name="f400" fmla="*/ f320 1 f224"/>
                <a:gd name="f401" fmla="*/ f321 1 f223"/>
                <a:gd name="f402" fmla="*/ f322 1 f224"/>
                <a:gd name="f403" fmla="*/ f323 1 f223"/>
                <a:gd name="f404" fmla="*/ f324 1 f224"/>
                <a:gd name="f405" fmla="*/ f325 1 f223"/>
                <a:gd name="f406" fmla="*/ f326 1 f224"/>
                <a:gd name="f407" fmla="*/ f327 1 f223"/>
                <a:gd name="f408" fmla="*/ f328 1 f224"/>
                <a:gd name="f409" fmla="*/ f329 1 f223"/>
                <a:gd name="f410" fmla="*/ f330 1 f224"/>
                <a:gd name="f411" fmla="*/ f331 1 f223"/>
                <a:gd name="f412" fmla="*/ f332 1 f224"/>
                <a:gd name="f413" fmla="*/ f333 1 f223"/>
                <a:gd name="f414" fmla="*/ f334 1 f224"/>
                <a:gd name="f415" fmla="*/ f335 1 f223"/>
                <a:gd name="f416" fmla="*/ f336 1 f224"/>
                <a:gd name="f417" fmla="*/ f337 1 f223"/>
                <a:gd name="f418" fmla="*/ f338 1 f224"/>
                <a:gd name="f419" fmla="*/ f339 1 f223"/>
                <a:gd name="f420" fmla="*/ f340 1 f224"/>
                <a:gd name="f421" fmla="*/ f341 1 f223"/>
                <a:gd name="f422" fmla="*/ f342 1 f224"/>
                <a:gd name="f423" fmla="*/ f343 1 f223"/>
                <a:gd name="f424" fmla="*/ f344 1 f224"/>
                <a:gd name="f425" fmla="*/ f345 1 f223"/>
                <a:gd name="f426" fmla="*/ f346 1 f224"/>
                <a:gd name="f427" fmla="*/ f347 1 f223"/>
                <a:gd name="f428" fmla="*/ f348 1 f224"/>
                <a:gd name="f429" fmla="*/ f349 1 f223"/>
                <a:gd name="f430" fmla="*/ f350 1 f224"/>
                <a:gd name="f431" fmla="*/ f351 1 f223"/>
                <a:gd name="f432" fmla="*/ f352 1 f224"/>
                <a:gd name="f433" fmla="*/ f353 1 f223"/>
                <a:gd name="f434" fmla="*/ f354 1 f224"/>
                <a:gd name="f435" fmla="*/ f355 1 f223"/>
                <a:gd name="f436" fmla="*/ f356 1 f224"/>
                <a:gd name="f437" fmla="*/ f357 1 f223"/>
                <a:gd name="f438" fmla="*/ f358 1 f224"/>
                <a:gd name="f439" fmla="*/ f359 1 f223"/>
                <a:gd name="f440" fmla="*/ f360 1 f224"/>
                <a:gd name="f441" fmla="*/ f361 1 f223"/>
                <a:gd name="f442" fmla="*/ f362 1 f223"/>
                <a:gd name="f443" fmla="*/ f363 1 f224"/>
                <a:gd name="f444" fmla="*/ f364 1 f223"/>
                <a:gd name="f445" fmla="*/ f365 1 f224"/>
                <a:gd name="f446" fmla="*/ f366 1 f223"/>
                <a:gd name="f447" fmla="*/ f367 1 f224"/>
                <a:gd name="f448" fmla="*/ f368 1 f223"/>
                <a:gd name="f449" fmla="*/ f369 1 f224"/>
                <a:gd name="f450" fmla="*/ f370 1 f223"/>
                <a:gd name="f451" fmla="*/ f371 1 f224"/>
                <a:gd name="f452" fmla="*/ f372 1 f223"/>
                <a:gd name="f453" fmla="*/ f373 1 f224"/>
                <a:gd name="f454" fmla="*/ f374 1 f223"/>
                <a:gd name="f455" fmla="*/ f375 1 f223"/>
                <a:gd name="f456" fmla="*/ f376 f218 1"/>
                <a:gd name="f457" fmla="*/ f377 f218 1"/>
                <a:gd name="f458" fmla="*/ f379 f219 1"/>
                <a:gd name="f459" fmla="*/ f378 f219 1"/>
                <a:gd name="f460" fmla="*/ f381 f218 1"/>
                <a:gd name="f461" fmla="*/ f382 f219 1"/>
                <a:gd name="f462" fmla="*/ f383 f218 1"/>
                <a:gd name="f463" fmla="*/ f384 f219 1"/>
                <a:gd name="f464" fmla="*/ f385 f218 1"/>
                <a:gd name="f465" fmla="*/ f386 f219 1"/>
                <a:gd name="f466" fmla="*/ f387 f218 1"/>
                <a:gd name="f467" fmla="*/ f388 f219 1"/>
                <a:gd name="f468" fmla="*/ f389 f218 1"/>
                <a:gd name="f469" fmla="*/ f390 f219 1"/>
                <a:gd name="f470" fmla="*/ f391 f218 1"/>
                <a:gd name="f471" fmla="*/ f392 f219 1"/>
                <a:gd name="f472" fmla="*/ f393 f218 1"/>
                <a:gd name="f473" fmla="*/ f394 f219 1"/>
                <a:gd name="f474" fmla="*/ f395 f218 1"/>
                <a:gd name="f475" fmla="*/ f396 f219 1"/>
                <a:gd name="f476" fmla="*/ f397 f218 1"/>
                <a:gd name="f477" fmla="*/ f398 f219 1"/>
                <a:gd name="f478" fmla="*/ f399 f218 1"/>
                <a:gd name="f479" fmla="*/ f400 f219 1"/>
                <a:gd name="f480" fmla="*/ f401 f218 1"/>
                <a:gd name="f481" fmla="*/ f402 f219 1"/>
                <a:gd name="f482" fmla="*/ f403 f218 1"/>
                <a:gd name="f483" fmla="*/ f404 f219 1"/>
                <a:gd name="f484" fmla="*/ f405 f218 1"/>
                <a:gd name="f485" fmla="*/ f406 f219 1"/>
                <a:gd name="f486" fmla="*/ f407 f218 1"/>
                <a:gd name="f487" fmla="*/ f408 f219 1"/>
                <a:gd name="f488" fmla="*/ f409 f218 1"/>
                <a:gd name="f489" fmla="*/ f410 f219 1"/>
                <a:gd name="f490" fmla="*/ f411 f218 1"/>
                <a:gd name="f491" fmla="*/ f412 f219 1"/>
                <a:gd name="f492" fmla="*/ f413 f218 1"/>
                <a:gd name="f493" fmla="*/ f414 f219 1"/>
                <a:gd name="f494" fmla="*/ f415 f218 1"/>
                <a:gd name="f495" fmla="*/ f416 f219 1"/>
                <a:gd name="f496" fmla="*/ f417 f218 1"/>
                <a:gd name="f497" fmla="*/ f418 f219 1"/>
                <a:gd name="f498" fmla="*/ f419 f218 1"/>
                <a:gd name="f499" fmla="*/ f420 f219 1"/>
                <a:gd name="f500" fmla="*/ f421 f218 1"/>
                <a:gd name="f501" fmla="*/ f422 f219 1"/>
                <a:gd name="f502" fmla="*/ f423 f218 1"/>
                <a:gd name="f503" fmla="*/ f424 f219 1"/>
                <a:gd name="f504" fmla="*/ f425 f218 1"/>
                <a:gd name="f505" fmla="*/ f426 f219 1"/>
                <a:gd name="f506" fmla="*/ f427 f218 1"/>
                <a:gd name="f507" fmla="*/ f428 f219 1"/>
                <a:gd name="f508" fmla="*/ f429 f218 1"/>
                <a:gd name="f509" fmla="*/ f430 f219 1"/>
                <a:gd name="f510" fmla="*/ f431 f218 1"/>
                <a:gd name="f511" fmla="*/ f432 f219 1"/>
                <a:gd name="f512" fmla="*/ f433 f218 1"/>
                <a:gd name="f513" fmla="*/ f434 f219 1"/>
                <a:gd name="f514" fmla="*/ f435 f218 1"/>
                <a:gd name="f515" fmla="*/ f436 f219 1"/>
                <a:gd name="f516" fmla="*/ f437 f218 1"/>
                <a:gd name="f517" fmla="*/ f438 f219 1"/>
                <a:gd name="f518" fmla="*/ f439 f218 1"/>
                <a:gd name="f519" fmla="*/ f440 f219 1"/>
                <a:gd name="f520" fmla="*/ f441 f218 1"/>
                <a:gd name="f521" fmla="*/ f442 f218 1"/>
                <a:gd name="f522" fmla="*/ f443 f219 1"/>
                <a:gd name="f523" fmla="*/ f444 f218 1"/>
                <a:gd name="f524" fmla="*/ f445 f219 1"/>
                <a:gd name="f525" fmla="*/ f446 f218 1"/>
                <a:gd name="f526" fmla="*/ f447 f219 1"/>
                <a:gd name="f527" fmla="*/ f448 f218 1"/>
                <a:gd name="f528" fmla="*/ f449 f219 1"/>
                <a:gd name="f529" fmla="*/ f450 f218 1"/>
                <a:gd name="f530" fmla="*/ f451 f219 1"/>
                <a:gd name="f531" fmla="*/ f452 f218 1"/>
                <a:gd name="f532" fmla="*/ f453 f219 1"/>
                <a:gd name="f533" fmla="*/ f454 f218 1"/>
                <a:gd name="f534" fmla="*/ f455 f218 1"/>
              </a:gdLst>
              <a:ahLst/>
              <a:cxnLst>
                <a:cxn ang="3cd4">
                  <a:pos x="hc" y="t"/>
                </a:cxn>
                <a:cxn ang="0">
                  <a:pos x="r" y="vc"/>
                </a:cxn>
                <a:cxn ang="cd4">
                  <a:pos x="hc" y="b"/>
                </a:cxn>
                <a:cxn ang="cd2">
                  <a:pos x="l" y="vc"/>
                </a:cxn>
                <a:cxn ang="f380">
                  <a:pos x="f460" y="f461"/>
                </a:cxn>
                <a:cxn ang="f380">
                  <a:pos x="f462" y="f463"/>
                </a:cxn>
                <a:cxn ang="f380">
                  <a:pos x="f464" y="f465"/>
                </a:cxn>
                <a:cxn ang="f380">
                  <a:pos x="f466" y="f467"/>
                </a:cxn>
                <a:cxn ang="f380">
                  <a:pos x="f468" y="f469"/>
                </a:cxn>
                <a:cxn ang="f380">
                  <a:pos x="f470" y="f471"/>
                </a:cxn>
                <a:cxn ang="f380">
                  <a:pos x="f472" y="f473"/>
                </a:cxn>
                <a:cxn ang="f380">
                  <a:pos x="f474" y="f475"/>
                </a:cxn>
                <a:cxn ang="f380">
                  <a:pos x="f476" y="f477"/>
                </a:cxn>
                <a:cxn ang="f380">
                  <a:pos x="f478" y="f479"/>
                </a:cxn>
                <a:cxn ang="f380">
                  <a:pos x="f480" y="f481"/>
                </a:cxn>
                <a:cxn ang="f380">
                  <a:pos x="f482" y="f483"/>
                </a:cxn>
                <a:cxn ang="f380">
                  <a:pos x="f484" y="f485"/>
                </a:cxn>
                <a:cxn ang="f380">
                  <a:pos x="f486" y="f487"/>
                </a:cxn>
                <a:cxn ang="f380">
                  <a:pos x="f488" y="f489"/>
                </a:cxn>
                <a:cxn ang="f380">
                  <a:pos x="f490" y="f491"/>
                </a:cxn>
                <a:cxn ang="f380">
                  <a:pos x="f492" y="f493"/>
                </a:cxn>
                <a:cxn ang="f380">
                  <a:pos x="f494" y="f495"/>
                </a:cxn>
                <a:cxn ang="f380">
                  <a:pos x="f496" y="f497"/>
                </a:cxn>
                <a:cxn ang="f380">
                  <a:pos x="f498" y="f499"/>
                </a:cxn>
                <a:cxn ang="f380">
                  <a:pos x="f500" y="f501"/>
                </a:cxn>
                <a:cxn ang="f380">
                  <a:pos x="f502" y="f503"/>
                </a:cxn>
                <a:cxn ang="f380">
                  <a:pos x="f504" y="f505"/>
                </a:cxn>
                <a:cxn ang="f380">
                  <a:pos x="f506" y="f507"/>
                </a:cxn>
                <a:cxn ang="f380">
                  <a:pos x="f508" y="f509"/>
                </a:cxn>
                <a:cxn ang="f380">
                  <a:pos x="f510" y="f511"/>
                </a:cxn>
                <a:cxn ang="f380">
                  <a:pos x="f512" y="f513"/>
                </a:cxn>
                <a:cxn ang="f380">
                  <a:pos x="f514" y="f515"/>
                </a:cxn>
                <a:cxn ang="f380">
                  <a:pos x="f516" y="f517"/>
                </a:cxn>
                <a:cxn ang="f380">
                  <a:pos x="f518" y="f519"/>
                </a:cxn>
                <a:cxn ang="f380">
                  <a:pos x="f520" y="f509"/>
                </a:cxn>
                <a:cxn ang="f380">
                  <a:pos x="f521" y="f522"/>
                </a:cxn>
                <a:cxn ang="f380">
                  <a:pos x="f523" y="f524"/>
                </a:cxn>
                <a:cxn ang="f380">
                  <a:pos x="f525" y="f526"/>
                </a:cxn>
                <a:cxn ang="f380">
                  <a:pos x="f527" y="f528"/>
                </a:cxn>
                <a:cxn ang="f380">
                  <a:pos x="f529" y="f530"/>
                </a:cxn>
                <a:cxn ang="f380">
                  <a:pos x="f531" y="f532"/>
                </a:cxn>
                <a:cxn ang="f380">
                  <a:pos x="f533" y="f532"/>
                </a:cxn>
                <a:cxn ang="f380">
                  <a:pos x="f534" y="f530"/>
                </a:cxn>
                <a:cxn ang="f380">
                  <a:pos x="f460" y="f461"/>
                </a:cxn>
              </a:cxnLst>
              <a:rect l="f456" t="f459" r="f457" b="f458"/>
              <a:pathLst>
                <a:path w="2186535" h="1492049">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5"/>
                    <a:pt x="f49" y="f5"/>
                  </a:cubicBezTo>
                  <a:cubicBezTo>
                    <a:pt x="f50" y="f5"/>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13"/>
                    <a:pt x="f92" y="f11"/>
                    <a:pt x="f93" y="f94"/>
                  </a:cubicBezTo>
                  <a:cubicBezTo>
                    <a:pt x="f52" y="f95"/>
                    <a:pt x="f96" y="f97"/>
                    <a:pt x="f5"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84"/>
                    <a:pt x="f136" y="f137"/>
                    <a:pt x="f138" y="f139"/>
                  </a:cubicBezTo>
                  <a:cubicBezTo>
                    <a:pt x="f140" y="f141"/>
                    <a:pt x="f142" y="f143"/>
                    <a:pt x="f144" y="f145"/>
                  </a:cubicBezTo>
                  <a:cubicBezTo>
                    <a:pt x="f146" y="f147"/>
                    <a:pt x="f148" y="f149"/>
                    <a:pt x="f150" y="f151"/>
                  </a:cubicBezTo>
                  <a:cubicBezTo>
                    <a:pt x="f152" y="f153"/>
                    <a:pt x="f154" y="f155"/>
                    <a:pt x="f95" y="f156"/>
                  </a:cubicBezTo>
                  <a:cubicBezTo>
                    <a:pt x="f157" y="f158"/>
                    <a:pt x="f159" y="f160"/>
                    <a:pt x="f161" y="f160"/>
                  </a:cubicBezTo>
                  <a:cubicBezTo>
                    <a:pt x="f162" y="f160"/>
                    <a:pt x="f163" y="f164"/>
                    <a:pt x="f165" y="f166"/>
                  </a:cubicBezTo>
                  <a:cubicBezTo>
                    <a:pt x="f167" y="f168"/>
                    <a:pt x="f169" y="f170"/>
                    <a:pt x="f171" y="f172"/>
                  </a:cubicBezTo>
                  <a:cubicBezTo>
                    <a:pt x="f173" y="f174"/>
                    <a:pt x="f175" y="f176"/>
                    <a:pt x="f177" y="f145"/>
                  </a:cubicBezTo>
                  <a:cubicBezTo>
                    <a:pt x="f178" y="f179"/>
                    <a:pt x="f180" y="f181"/>
                    <a:pt x="f182" y="f183"/>
                  </a:cubicBezTo>
                  <a:cubicBezTo>
                    <a:pt x="f184" y="f185"/>
                    <a:pt x="f186" y="f187"/>
                    <a:pt x="f188" y="f189"/>
                  </a:cubicBezTo>
                  <a:cubicBezTo>
                    <a:pt x="f190" y="f191"/>
                    <a:pt x="f192" y="f193"/>
                    <a:pt x="f194" y="f195"/>
                  </a:cubicBezTo>
                  <a:cubicBezTo>
                    <a:pt x="f196" y="f197"/>
                    <a:pt x="f198" y="f112"/>
                    <a:pt x="f199" y="f200"/>
                  </a:cubicBezTo>
                  <a:cubicBezTo>
                    <a:pt x="f201" y="f202"/>
                    <a:pt x="f203" y="f204"/>
                    <a:pt x="f203" y="f205"/>
                  </a:cubicBezTo>
                  <a:cubicBezTo>
                    <a:pt x="f203" y="f206"/>
                    <a:pt x="f207" y="f208"/>
                    <a:pt x="f209" y="f7"/>
                  </a:cubicBezTo>
                  <a:lnTo>
                    <a:pt x="f210" y="f7"/>
                  </a:lnTo>
                  <a:cubicBezTo>
                    <a:pt x="f211" y="f208"/>
                    <a:pt x="f212" y="f213"/>
                    <a:pt x="f212" y="f205"/>
                  </a:cubicBezTo>
                  <a:cubicBezTo>
                    <a:pt x="f212" y="f214"/>
                    <a:pt x="f215" y="f216"/>
                    <a:pt x="f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3" name="Freeform: Shape 531">
              <a:extLst>
                <a:ext uri="{FF2B5EF4-FFF2-40B4-BE49-F238E27FC236}">
                  <a16:creationId xmlns:a16="http://schemas.microsoft.com/office/drawing/2014/main" id="{8C83A9BD-DCE2-3373-6809-07299066C741}"/>
                </a:ext>
              </a:extLst>
            </p:cNvPr>
            <p:cNvSpPr/>
            <p:nvPr/>
          </p:nvSpPr>
          <p:spPr>
            <a:xfrm>
              <a:off x="7162303" y="5761414"/>
              <a:ext cx="109462" cy="1096329"/>
            </a:xfrm>
            <a:custGeom>
              <a:avLst/>
              <a:gdLst>
                <a:gd name="f0" fmla="val 10800000"/>
                <a:gd name="f1" fmla="val 5400000"/>
                <a:gd name="f2" fmla="val 180"/>
                <a:gd name="f3" fmla="val w"/>
                <a:gd name="f4" fmla="val h"/>
                <a:gd name="f5" fmla="val 0"/>
                <a:gd name="f6" fmla="val 71309"/>
                <a:gd name="f7" fmla="val 714175"/>
                <a:gd name="f8" fmla="val 60638"/>
                <a:gd name="f9" fmla="val 682243"/>
                <a:gd name="f10" fmla="val 25893"/>
                <a:gd name="f11" fmla="val 573375"/>
                <a:gd name="f12" fmla="val 8190"/>
                <a:gd name="f13" fmla="val 459875"/>
                <a:gd name="f14" fmla="val 343727"/>
                <a:gd name="f15" fmla="val 307990"/>
                <a:gd name="f16" fmla="val 9927"/>
                <a:gd name="f17" fmla="val 272583"/>
                <a:gd name="f18" fmla="val 13236"/>
                <a:gd name="f19" fmla="val 237424"/>
                <a:gd name="f20" fmla="val 13567"/>
                <a:gd name="f21" fmla="val 233701"/>
                <a:gd name="f22" fmla="val 13981"/>
                <a:gd name="f23" fmla="val 229979"/>
                <a:gd name="f24" fmla="val 14311"/>
                <a:gd name="f25" fmla="val 226339"/>
                <a:gd name="f26" fmla="val 22088"/>
                <a:gd name="f27" fmla="val 151886"/>
                <a:gd name="f28" fmla="val 37310"/>
                <a:gd name="f29" fmla="val 78755"/>
                <a:gd name="f30" fmla="val 59811"/>
                <a:gd name="f31" fmla="val 7611"/>
                <a:gd name="f32" fmla="val 57826"/>
                <a:gd name="f33" fmla="val 5047"/>
                <a:gd name="f34" fmla="val 55757"/>
                <a:gd name="f35" fmla="val 2564"/>
                <a:gd name="f36" fmla="val 53689"/>
                <a:gd name="f37" fmla="val 29285"/>
                <a:gd name="f38" fmla="val 75695"/>
                <a:gd name="f39" fmla="val 13071"/>
                <a:gd name="f40" fmla="val 153623"/>
                <a:gd name="f41" fmla="val 5377"/>
                <a:gd name="f42" fmla="val 233122"/>
                <a:gd name="f43" fmla="val 5046"/>
                <a:gd name="f44" fmla="val 236762"/>
                <a:gd name="f45" fmla="val 4715"/>
                <a:gd name="f46" fmla="val 240485"/>
                <a:gd name="f47" fmla="val 4384"/>
                <a:gd name="f48" fmla="val 244125"/>
                <a:gd name="f49" fmla="val 1489"/>
                <a:gd name="f50" fmla="val 277050"/>
                <a:gd name="f51" fmla="val 310306"/>
                <a:gd name="f52" fmla="val 459296"/>
                <a:gd name="f53" fmla="val 17372"/>
                <a:gd name="f54" fmla="val 572217"/>
                <a:gd name="f55" fmla="val 51538"/>
                <a:gd name="f56" fmla="val 680754"/>
                <a:gd name="f57" fmla="val 52448"/>
                <a:gd name="f58" fmla="val 683649"/>
                <a:gd name="f59" fmla="val 53441"/>
                <a:gd name="f60" fmla="val 686544"/>
                <a:gd name="f61" fmla="val 54351"/>
                <a:gd name="f62" fmla="val 689440"/>
                <a:gd name="f63" fmla="val 56998"/>
                <a:gd name="f64" fmla="val 697713"/>
                <a:gd name="f65" fmla="val 705985"/>
                <a:gd name="f66" fmla="val 62707"/>
                <a:gd name="f67" fmla="val 71310"/>
                <a:gd name="f68" fmla="val 68580"/>
                <a:gd name="f69" fmla="val 706482"/>
                <a:gd name="f70" fmla="val 65933"/>
                <a:gd name="f71" fmla="val 698705"/>
                <a:gd name="f72" fmla="val 63368"/>
                <a:gd name="f73" fmla="val 690929"/>
                <a:gd name="f74" fmla="val 62375"/>
                <a:gd name="f75" fmla="val 688034"/>
                <a:gd name="f76" fmla="val 61465"/>
                <a:gd name="f77" fmla="val 685138"/>
                <a:gd name="f78" fmla="val 60556"/>
                <a:gd name="f79" fmla="+- 0 0 -90"/>
                <a:gd name="f80" fmla="*/ f3 1 71309"/>
                <a:gd name="f81" fmla="*/ f4 1 714175"/>
                <a:gd name="f82" fmla="+- f7 0 f5"/>
                <a:gd name="f83" fmla="+- f6 0 f5"/>
                <a:gd name="f84" fmla="*/ f79 f0 1"/>
                <a:gd name="f85" fmla="*/ f83 1 71309"/>
                <a:gd name="f86" fmla="*/ f82 1 714175"/>
                <a:gd name="f87" fmla="*/ 60638 f83 1"/>
                <a:gd name="f88" fmla="*/ 682243 f82 1"/>
                <a:gd name="f89" fmla="*/ 8190 f83 1"/>
                <a:gd name="f90" fmla="*/ 343727 f82 1"/>
                <a:gd name="f91" fmla="*/ 13236 f83 1"/>
                <a:gd name="f92" fmla="*/ 237424 f82 1"/>
                <a:gd name="f93" fmla="*/ 14311 f83 1"/>
                <a:gd name="f94" fmla="*/ 226339 f82 1"/>
                <a:gd name="f95" fmla="*/ 59811 f83 1"/>
                <a:gd name="f96" fmla="*/ 7611 f82 1"/>
                <a:gd name="f97" fmla="*/ 53689 f83 1"/>
                <a:gd name="f98" fmla="*/ 0 f82 1"/>
                <a:gd name="f99" fmla="*/ 5377 f83 1"/>
                <a:gd name="f100" fmla="*/ 233122 f82 1"/>
                <a:gd name="f101" fmla="*/ 4384 f83 1"/>
                <a:gd name="f102" fmla="*/ 244125 f82 1"/>
                <a:gd name="f103" fmla="*/ 0 f83 1"/>
                <a:gd name="f104" fmla="*/ 51538 f83 1"/>
                <a:gd name="f105" fmla="*/ 680754 f82 1"/>
                <a:gd name="f106" fmla="*/ 54351 f83 1"/>
                <a:gd name="f107" fmla="*/ 689440 f82 1"/>
                <a:gd name="f108" fmla="*/ 62707 f83 1"/>
                <a:gd name="f109" fmla="*/ 714175 f82 1"/>
                <a:gd name="f110" fmla="*/ 71310 f83 1"/>
                <a:gd name="f111" fmla="*/ 63368 f83 1"/>
                <a:gd name="f112" fmla="*/ 690929 f82 1"/>
                <a:gd name="f113" fmla="*/ 60556 f83 1"/>
                <a:gd name="f114" fmla="*/ f84 1 f2"/>
                <a:gd name="f115" fmla="*/ f87 1 71309"/>
                <a:gd name="f116" fmla="*/ f88 1 714175"/>
                <a:gd name="f117" fmla="*/ f89 1 71309"/>
                <a:gd name="f118" fmla="*/ f90 1 714175"/>
                <a:gd name="f119" fmla="*/ f91 1 71309"/>
                <a:gd name="f120" fmla="*/ f92 1 714175"/>
                <a:gd name="f121" fmla="*/ f93 1 71309"/>
                <a:gd name="f122" fmla="*/ f94 1 714175"/>
                <a:gd name="f123" fmla="*/ f95 1 71309"/>
                <a:gd name="f124" fmla="*/ f96 1 714175"/>
                <a:gd name="f125" fmla="*/ f97 1 71309"/>
                <a:gd name="f126" fmla="*/ f98 1 714175"/>
                <a:gd name="f127" fmla="*/ f99 1 71309"/>
                <a:gd name="f128" fmla="*/ f100 1 714175"/>
                <a:gd name="f129" fmla="*/ f101 1 71309"/>
                <a:gd name="f130" fmla="*/ f102 1 714175"/>
                <a:gd name="f131" fmla="*/ f103 1 71309"/>
                <a:gd name="f132" fmla="*/ f104 1 71309"/>
                <a:gd name="f133" fmla="*/ f105 1 714175"/>
                <a:gd name="f134" fmla="*/ f106 1 71309"/>
                <a:gd name="f135" fmla="*/ f107 1 714175"/>
                <a:gd name="f136" fmla="*/ f108 1 71309"/>
                <a:gd name="f137" fmla="*/ f109 1 714175"/>
                <a:gd name="f138" fmla="*/ f110 1 71309"/>
                <a:gd name="f139" fmla="*/ f111 1 71309"/>
                <a:gd name="f140" fmla="*/ f112 1 714175"/>
                <a:gd name="f141" fmla="*/ f113 1 71309"/>
                <a:gd name="f142" fmla="*/ f5 1 f85"/>
                <a:gd name="f143" fmla="*/ f6 1 f85"/>
                <a:gd name="f144" fmla="*/ f5 1 f86"/>
                <a:gd name="f145" fmla="*/ f7 1 f86"/>
                <a:gd name="f146" fmla="+- f114 0 f1"/>
                <a:gd name="f147" fmla="*/ f115 1 f85"/>
                <a:gd name="f148" fmla="*/ f116 1 f86"/>
                <a:gd name="f149" fmla="*/ f117 1 f85"/>
                <a:gd name="f150" fmla="*/ f118 1 f86"/>
                <a:gd name="f151" fmla="*/ f119 1 f85"/>
                <a:gd name="f152" fmla="*/ f120 1 f86"/>
                <a:gd name="f153" fmla="*/ f121 1 f85"/>
                <a:gd name="f154" fmla="*/ f122 1 f86"/>
                <a:gd name="f155" fmla="*/ f123 1 f85"/>
                <a:gd name="f156" fmla="*/ f124 1 f86"/>
                <a:gd name="f157" fmla="*/ f125 1 f85"/>
                <a:gd name="f158" fmla="*/ f126 1 f86"/>
                <a:gd name="f159" fmla="*/ f127 1 f85"/>
                <a:gd name="f160" fmla="*/ f128 1 f86"/>
                <a:gd name="f161" fmla="*/ f129 1 f85"/>
                <a:gd name="f162" fmla="*/ f130 1 f86"/>
                <a:gd name="f163" fmla="*/ f131 1 f85"/>
                <a:gd name="f164" fmla="*/ f132 1 f85"/>
                <a:gd name="f165" fmla="*/ f133 1 f86"/>
                <a:gd name="f166" fmla="*/ f134 1 f85"/>
                <a:gd name="f167" fmla="*/ f135 1 f86"/>
                <a:gd name="f168" fmla="*/ f136 1 f85"/>
                <a:gd name="f169" fmla="*/ f137 1 f86"/>
                <a:gd name="f170" fmla="*/ f138 1 f85"/>
                <a:gd name="f171" fmla="*/ f139 1 f85"/>
                <a:gd name="f172" fmla="*/ f140 1 f86"/>
                <a:gd name="f173" fmla="*/ f141 1 f85"/>
                <a:gd name="f174" fmla="*/ f142 f80 1"/>
                <a:gd name="f175" fmla="*/ f143 f80 1"/>
                <a:gd name="f176" fmla="*/ f145 f81 1"/>
                <a:gd name="f177" fmla="*/ f144 f81 1"/>
                <a:gd name="f178" fmla="*/ f147 f80 1"/>
                <a:gd name="f179" fmla="*/ f148 f81 1"/>
                <a:gd name="f180" fmla="*/ f149 f80 1"/>
                <a:gd name="f181" fmla="*/ f150 f81 1"/>
                <a:gd name="f182" fmla="*/ f151 f80 1"/>
                <a:gd name="f183" fmla="*/ f152 f81 1"/>
                <a:gd name="f184" fmla="*/ f153 f80 1"/>
                <a:gd name="f185" fmla="*/ f154 f81 1"/>
                <a:gd name="f186" fmla="*/ f155 f80 1"/>
                <a:gd name="f187" fmla="*/ f156 f81 1"/>
                <a:gd name="f188" fmla="*/ f157 f80 1"/>
                <a:gd name="f189" fmla="*/ f158 f81 1"/>
                <a:gd name="f190" fmla="*/ f159 f80 1"/>
                <a:gd name="f191" fmla="*/ f160 f81 1"/>
                <a:gd name="f192" fmla="*/ f161 f80 1"/>
                <a:gd name="f193" fmla="*/ f162 f81 1"/>
                <a:gd name="f194" fmla="*/ f163 f80 1"/>
                <a:gd name="f195" fmla="*/ f164 f80 1"/>
                <a:gd name="f196" fmla="*/ f165 f81 1"/>
                <a:gd name="f197" fmla="*/ f166 f80 1"/>
                <a:gd name="f198" fmla="*/ f167 f81 1"/>
                <a:gd name="f199" fmla="*/ f168 f80 1"/>
                <a:gd name="f200" fmla="*/ f169 f81 1"/>
                <a:gd name="f201" fmla="*/ f170 f80 1"/>
                <a:gd name="f202" fmla="*/ f171 f80 1"/>
                <a:gd name="f203" fmla="*/ f172 f81 1"/>
                <a:gd name="f204" fmla="*/ f173 f80 1"/>
              </a:gdLst>
              <a:ahLst/>
              <a:cxnLst>
                <a:cxn ang="3cd4">
                  <a:pos x="hc" y="t"/>
                </a:cxn>
                <a:cxn ang="0">
                  <a:pos x="r" y="vc"/>
                </a:cxn>
                <a:cxn ang="cd4">
                  <a:pos x="hc" y="b"/>
                </a:cxn>
                <a:cxn ang="cd2">
                  <a:pos x="l" y="vc"/>
                </a:cxn>
                <a:cxn ang="f146">
                  <a:pos x="f178" y="f179"/>
                </a:cxn>
                <a:cxn ang="f146">
                  <a:pos x="f180" y="f181"/>
                </a:cxn>
                <a:cxn ang="f146">
                  <a:pos x="f182" y="f183"/>
                </a:cxn>
                <a:cxn ang="f146">
                  <a:pos x="f184" y="f185"/>
                </a:cxn>
                <a:cxn ang="f146">
                  <a:pos x="f186" y="f187"/>
                </a:cxn>
                <a:cxn ang="f146">
                  <a:pos x="f188" y="f189"/>
                </a:cxn>
                <a:cxn ang="f146">
                  <a:pos x="f190" y="f191"/>
                </a:cxn>
                <a:cxn ang="f146">
                  <a:pos x="f192" y="f193"/>
                </a:cxn>
                <a:cxn ang="f146">
                  <a:pos x="f194" y="f181"/>
                </a:cxn>
                <a:cxn ang="f146">
                  <a:pos x="f195" y="f196"/>
                </a:cxn>
                <a:cxn ang="f146">
                  <a:pos x="f197" y="f198"/>
                </a:cxn>
                <a:cxn ang="f146">
                  <a:pos x="f199" y="f200"/>
                </a:cxn>
                <a:cxn ang="f146">
                  <a:pos x="f201" y="f200"/>
                </a:cxn>
                <a:cxn ang="f146">
                  <a:pos x="f202" y="f203"/>
                </a:cxn>
                <a:cxn ang="f146">
                  <a:pos x="f204" y="f179"/>
                </a:cxn>
              </a:cxnLst>
              <a:rect l="f174" t="f177" r="f175" b="f176"/>
              <a:pathLst>
                <a:path w="71309" h="714175">
                  <a:moveTo>
                    <a:pt x="f8" y="f9"/>
                  </a:moveTo>
                  <a:cubicBezTo>
                    <a:pt x="f10" y="f11"/>
                    <a:pt x="f12" y="f13"/>
                    <a:pt x="f12" y="f14"/>
                  </a:cubicBezTo>
                  <a:cubicBezTo>
                    <a:pt x="f12" y="f15"/>
                    <a:pt x="f16" y="f17"/>
                    <a:pt x="f18" y="f19"/>
                  </a:cubicBezTo>
                  <a:cubicBezTo>
                    <a:pt x="f20" y="f21"/>
                    <a:pt x="f22" y="f23"/>
                    <a:pt x="f24" y="f25"/>
                  </a:cubicBezTo>
                  <a:cubicBezTo>
                    <a:pt x="f26" y="f27"/>
                    <a:pt x="f28" y="f29"/>
                    <a:pt x="f30" y="f31"/>
                  </a:cubicBezTo>
                  <a:cubicBezTo>
                    <a:pt x="f32" y="f33"/>
                    <a:pt x="f34" y="f35"/>
                    <a:pt x="f36" y="f5"/>
                  </a:cubicBezTo>
                  <a:cubicBezTo>
                    <a:pt x="f37" y="f38"/>
                    <a:pt x="f39" y="f40"/>
                    <a:pt x="f41" y="f42"/>
                  </a:cubicBezTo>
                  <a:cubicBezTo>
                    <a:pt x="f43" y="f44"/>
                    <a:pt x="f45" y="f46"/>
                    <a:pt x="f47" y="f48"/>
                  </a:cubicBezTo>
                  <a:cubicBezTo>
                    <a:pt x="f49" y="f50"/>
                    <a:pt x="f5" y="f51"/>
                    <a:pt x="f5" y="f14"/>
                  </a:cubicBezTo>
                  <a:cubicBezTo>
                    <a:pt x="f5" y="f52"/>
                    <a:pt x="f53" y="f54"/>
                    <a:pt x="f55" y="f56"/>
                  </a:cubicBezTo>
                  <a:cubicBezTo>
                    <a:pt x="f57" y="f58"/>
                    <a:pt x="f59" y="f60"/>
                    <a:pt x="f61" y="f62"/>
                  </a:cubicBezTo>
                  <a:cubicBezTo>
                    <a:pt x="f63" y="f64"/>
                    <a:pt x="f30" y="f65"/>
                    <a:pt x="f66" y="f7"/>
                  </a:cubicBezTo>
                  <a:lnTo>
                    <a:pt x="f67" y="f7"/>
                  </a:lnTo>
                  <a:cubicBezTo>
                    <a:pt x="f68" y="f69"/>
                    <a:pt x="f70" y="f71"/>
                    <a:pt x="f72" y="f73"/>
                  </a:cubicBezTo>
                  <a:cubicBezTo>
                    <a:pt x="f74" y="f75"/>
                    <a:pt x="f76" y="f77"/>
                    <a:pt x="f78"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4" name="Freeform: Shape 532">
              <a:extLst>
                <a:ext uri="{FF2B5EF4-FFF2-40B4-BE49-F238E27FC236}">
                  <a16:creationId xmlns:a16="http://schemas.microsoft.com/office/drawing/2014/main" id="{5B16425D-3114-CD55-B012-B49FE092A6A7}"/>
                </a:ext>
              </a:extLst>
            </p:cNvPr>
            <p:cNvSpPr/>
            <p:nvPr/>
          </p:nvSpPr>
          <p:spPr>
            <a:xfrm>
              <a:off x="979523" y="4818622"/>
              <a:ext cx="718398" cy="2039249"/>
            </a:xfrm>
            <a:custGeom>
              <a:avLst/>
              <a:gdLst>
                <a:gd name="f0" fmla="val 10800000"/>
                <a:gd name="f1" fmla="val 5400000"/>
                <a:gd name="f2" fmla="val 180"/>
                <a:gd name="f3" fmla="val w"/>
                <a:gd name="f4" fmla="val h"/>
                <a:gd name="f5" fmla="val 0"/>
                <a:gd name="f6" fmla="val 467982"/>
                <a:gd name="f7" fmla="val 1328417"/>
                <a:gd name="f8" fmla="val 95714"/>
                <a:gd name="f9" fmla="val 470960"/>
                <a:gd name="f10" fmla="val 151803"/>
                <a:gd name="f11" fmla="val 338350"/>
                <a:gd name="f12" fmla="val 232047"/>
                <a:gd name="f13" fmla="val 219307"/>
                <a:gd name="f14" fmla="val 334297"/>
                <a:gd name="f15" fmla="val 117058"/>
                <a:gd name="f16" fmla="val 369703"/>
                <a:gd name="f17" fmla="val 81651"/>
                <a:gd name="f18" fmla="val 407178"/>
                <a:gd name="f19" fmla="val 48974"/>
                <a:gd name="f20" fmla="val 446473"/>
                <a:gd name="f21" fmla="val 18944"/>
                <a:gd name="f22" fmla="val 448955"/>
                <a:gd name="f23" fmla="val 17042"/>
                <a:gd name="f24" fmla="val 451520"/>
                <a:gd name="f25" fmla="val 15056"/>
                <a:gd name="f26" fmla="val 454001"/>
                <a:gd name="f27" fmla="val 13154"/>
                <a:gd name="f28" fmla="val 458634"/>
                <a:gd name="f29" fmla="val 9679"/>
                <a:gd name="f30" fmla="val 463267"/>
                <a:gd name="f31" fmla="val 6287"/>
                <a:gd name="f32" fmla="val 2896"/>
                <a:gd name="f33" fmla="val 464673"/>
                <a:gd name="f34" fmla="val 1903"/>
                <a:gd name="f35" fmla="val 461447"/>
                <a:gd name="f36" fmla="val 993"/>
                <a:gd name="f37" fmla="val 458138"/>
                <a:gd name="f38" fmla="val 456400"/>
                <a:gd name="f39" fmla="val 1241"/>
                <a:gd name="f40" fmla="val 454663"/>
                <a:gd name="f41" fmla="val 2482"/>
                <a:gd name="f42" fmla="val 452926"/>
                <a:gd name="f43" fmla="val 3806"/>
                <a:gd name="f44" fmla="val 450361"/>
                <a:gd name="f45" fmla="val 5708"/>
                <a:gd name="f46" fmla="val 447880"/>
                <a:gd name="f47" fmla="val 7611"/>
                <a:gd name="f48" fmla="val 445398"/>
                <a:gd name="f49" fmla="val 9514"/>
                <a:gd name="f50" fmla="val 404366"/>
                <a:gd name="f51" fmla="val 40536"/>
                <a:gd name="f52" fmla="val 365402"/>
                <a:gd name="f53" fmla="val 74536"/>
                <a:gd name="f54" fmla="val 328506"/>
                <a:gd name="f55" fmla="val 111350"/>
                <a:gd name="f56" fmla="val 225512"/>
                <a:gd name="f57" fmla="val 214344"/>
                <a:gd name="f58" fmla="val 144605"/>
                <a:gd name="f59" fmla="val 88103"/>
                <a:gd name="f60" fmla="val 467899"/>
                <a:gd name="f61" fmla="val 29616"/>
                <a:gd name="f62" fmla="val 606218"/>
                <a:gd name="f63" fmla="val 753057"/>
                <a:gd name="f64" fmla="val 904445"/>
                <a:gd name="f65" fmla="val 1055834"/>
                <a:gd name="f66" fmla="val 27961"/>
                <a:gd name="f67" fmla="val 1193821"/>
                <a:gd name="f68" fmla="val 82974"/>
                <a:gd name="f69" fmla="val 91743"/>
                <a:gd name="f70" fmla="val 36317"/>
                <a:gd name="f71" fmla="val 1193904"/>
                <a:gd name="f72" fmla="val 8107"/>
                <a:gd name="f73" fmla="val 1051367"/>
                <a:gd name="f74" fmla="val 757524"/>
                <a:gd name="f75" fmla="val 37558"/>
                <a:gd name="f76" fmla="val 608286"/>
                <a:gd name="f77" fmla="val 95631"/>
                <a:gd name="f78" fmla="val 471043"/>
                <a:gd name="f79" fmla="+- 0 0 -90"/>
                <a:gd name="f80" fmla="*/ f3 1 467982"/>
                <a:gd name="f81" fmla="*/ f4 1 1328417"/>
                <a:gd name="f82" fmla="+- f7 0 f5"/>
                <a:gd name="f83" fmla="+- f6 0 f5"/>
                <a:gd name="f84" fmla="*/ f79 f0 1"/>
                <a:gd name="f85" fmla="*/ f83 1 467982"/>
                <a:gd name="f86" fmla="*/ f82 1 1328417"/>
                <a:gd name="f87" fmla="*/ 95714 f83 1"/>
                <a:gd name="f88" fmla="*/ 470960 f82 1"/>
                <a:gd name="f89" fmla="*/ 334297 f83 1"/>
                <a:gd name="f90" fmla="*/ 117058 f82 1"/>
                <a:gd name="f91" fmla="*/ 446473 f83 1"/>
                <a:gd name="f92" fmla="*/ 18944 f82 1"/>
                <a:gd name="f93" fmla="*/ 454001 f83 1"/>
                <a:gd name="f94" fmla="*/ 13154 f82 1"/>
                <a:gd name="f95" fmla="*/ 467982 f83 1"/>
                <a:gd name="f96" fmla="*/ 2896 f82 1"/>
                <a:gd name="f97" fmla="*/ 458138 f83 1"/>
                <a:gd name="f98" fmla="*/ 0 f82 1"/>
                <a:gd name="f99" fmla="*/ 452926 f83 1"/>
                <a:gd name="f100" fmla="*/ 3806 f82 1"/>
                <a:gd name="f101" fmla="*/ 445398 f83 1"/>
                <a:gd name="f102" fmla="*/ 9514 f82 1"/>
                <a:gd name="f103" fmla="*/ 328506 f83 1"/>
                <a:gd name="f104" fmla="*/ 111350 f82 1"/>
                <a:gd name="f105" fmla="*/ 88103 f83 1"/>
                <a:gd name="f106" fmla="*/ 467899 f82 1"/>
                <a:gd name="f107" fmla="*/ 0 f83 1"/>
                <a:gd name="f108" fmla="*/ 904445 f82 1"/>
                <a:gd name="f109" fmla="*/ 82974 f83 1"/>
                <a:gd name="f110" fmla="*/ 1328417 f82 1"/>
                <a:gd name="f111" fmla="*/ 91743 f83 1"/>
                <a:gd name="f112" fmla="*/ 8107 f83 1"/>
                <a:gd name="f113" fmla="*/ 95631 f83 1"/>
                <a:gd name="f114" fmla="*/ 471043 f82 1"/>
                <a:gd name="f115" fmla="*/ f84 1 f2"/>
                <a:gd name="f116" fmla="*/ f87 1 467982"/>
                <a:gd name="f117" fmla="*/ f88 1 1328417"/>
                <a:gd name="f118" fmla="*/ f89 1 467982"/>
                <a:gd name="f119" fmla="*/ f90 1 1328417"/>
                <a:gd name="f120" fmla="*/ f91 1 467982"/>
                <a:gd name="f121" fmla="*/ f92 1 1328417"/>
                <a:gd name="f122" fmla="*/ f93 1 467982"/>
                <a:gd name="f123" fmla="*/ f94 1 1328417"/>
                <a:gd name="f124" fmla="*/ f95 1 467982"/>
                <a:gd name="f125" fmla="*/ f96 1 1328417"/>
                <a:gd name="f126" fmla="*/ f97 1 467982"/>
                <a:gd name="f127" fmla="*/ f98 1 1328417"/>
                <a:gd name="f128" fmla="*/ f99 1 467982"/>
                <a:gd name="f129" fmla="*/ f100 1 1328417"/>
                <a:gd name="f130" fmla="*/ f101 1 467982"/>
                <a:gd name="f131" fmla="*/ f102 1 1328417"/>
                <a:gd name="f132" fmla="*/ f103 1 467982"/>
                <a:gd name="f133" fmla="*/ f104 1 1328417"/>
                <a:gd name="f134" fmla="*/ f105 1 467982"/>
                <a:gd name="f135" fmla="*/ f106 1 1328417"/>
                <a:gd name="f136" fmla="*/ f107 1 467982"/>
                <a:gd name="f137" fmla="*/ f108 1 1328417"/>
                <a:gd name="f138" fmla="*/ f109 1 467982"/>
                <a:gd name="f139" fmla="*/ f110 1 1328417"/>
                <a:gd name="f140" fmla="*/ f111 1 467982"/>
                <a:gd name="f141" fmla="*/ f112 1 467982"/>
                <a:gd name="f142" fmla="*/ f113 1 467982"/>
                <a:gd name="f143" fmla="*/ f114 1 1328417"/>
                <a:gd name="f144" fmla="*/ f5 1 f85"/>
                <a:gd name="f145" fmla="*/ f6 1 f85"/>
                <a:gd name="f146" fmla="*/ f5 1 f86"/>
                <a:gd name="f147" fmla="*/ f7 1 f86"/>
                <a:gd name="f148" fmla="+- f115 0 f1"/>
                <a:gd name="f149" fmla="*/ f116 1 f85"/>
                <a:gd name="f150" fmla="*/ f117 1 f86"/>
                <a:gd name="f151" fmla="*/ f118 1 f85"/>
                <a:gd name="f152" fmla="*/ f119 1 f86"/>
                <a:gd name="f153" fmla="*/ f120 1 f85"/>
                <a:gd name="f154" fmla="*/ f121 1 f86"/>
                <a:gd name="f155" fmla="*/ f122 1 f85"/>
                <a:gd name="f156" fmla="*/ f123 1 f86"/>
                <a:gd name="f157" fmla="*/ f124 1 f85"/>
                <a:gd name="f158" fmla="*/ f125 1 f86"/>
                <a:gd name="f159" fmla="*/ f126 1 f85"/>
                <a:gd name="f160" fmla="*/ f127 1 f86"/>
                <a:gd name="f161" fmla="*/ f128 1 f85"/>
                <a:gd name="f162" fmla="*/ f129 1 f86"/>
                <a:gd name="f163" fmla="*/ f130 1 f85"/>
                <a:gd name="f164" fmla="*/ f131 1 f86"/>
                <a:gd name="f165" fmla="*/ f132 1 f85"/>
                <a:gd name="f166" fmla="*/ f133 1 f86"/>
                <a:gd name="f167" fmla="*/ f134 1 f85"/>
                <a:gd name="f168" fmla="*/ f135 1 f86"/>
                <a:gd name="f169" fmla="*/ f136 1 f85"/>
                <a:gd name="f170" fmla="*/ f137 1 f86"/>
                <a:gd name="f171" fmla="*/ f138 1 f85"/>
                <a:gd name="f172" fmla="*/ f139 1 f86"/>
                <a:gd name="f173" fmla="*/ f140 1 f85"/>
                <a:gd name="f174" fmla="*/ f141 1 f85"/>
                <a:gd name="f175" fmla="*/ f142 1 f85"/>
                <a:gd name="f176" fmla="*/ f143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0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4"/>
                </a:cxn>
                <a:cxn ang="f148">
                  <a:pos x="f206" y="f202"/>
                </a:cxn>
                <a:cxn ang="f148">
                  <a:pos x="f207" y="f208"/>
                </a:cxn>
              </a:cxnLst>
              <a:rect l="f177" t="f180" r="f178" b="f179"/>
              <a:pathLst>
                <a:path w="467982" h="1328417">
                  <a:moveTo>
                    <a:pt x="f8" y="f9"/>
                  </a:moveTo>
                  <a:cubicBezTo>
                    <a:pt x="f10" y="f11"/>
                    <a:pt x="f12" y="f13"/>
                    <a:pt x="f14" y="f15"/>
                  </a:cubicBezTo>
                  <a:cubicBezTo>
                    <a:pt x="f16" y="f17"/>
                    <a:pt x="f18" y="f19"/>
                    <a:pt x="f20" y="f21"/>
                  </a:cubicBezTo>
                  <a:cubicBezTo>
                    <a:pt x="f22" y="f23"/>
                    <a:pt x="f24" y="f25"/>
                    <a:pt x="f26" y="f27"/>
                  </a:cubicBezTo>
                  <a:cubicBezTo>
                    <a:pt x="f28" y="f29"/>
                    <a:pt x="f30" y="f31"/>
                    <a:pt x="f6" y="f32"/>
                  </a:cubicBezTo>
                  <a:cubicBezTo>
                    <a:pt x="f33" y="f34"/>
                    <a:pt x="f35" y="f36"/>
                    <a:pt x="f37" y="f5"/>
                  </a:cubicBezTo>
                  <a:cubicBezTo>
                    <a:pt x="f38" y="f39"/>
                    <a:pt x="f40" y="f41"/>
                    <a:pt x="f42" y="f43"/>
                  </a:cubicBezTo>
                  <a:cubicBezTo>
                    <a:pt x="f44" y="f45"/>
                    <a:pt x="f46" y="f47"/>
                    <a:pt x="f48" y="f49"/>
                  </a:cubicBezTo>
                  <a:cubicBezTo>
                    <a:pt x="f50" y="f51"/>
                    <a:pt x="f52" y="f53"/>
                    <a:pt x="f54" y="f55"/>
                  </a:cubicBezTo>
                  <a:cubicBezTo>
                    <a:pt x="f56" y="f57"/>
                    <a:pt x="f58" y="f14"/>
                    <a:pt x="f59" y="f60"/>
                  </a:cubicBezTo>
                  <a:cubicBezTo>
                    <a:pt x="f61" y="f62"/>
                    <a:pt x="f5" y="f63"/>
                    <a:pt x="f5" y="f64"/>
                  </a:cubicBezTo>
                  <a:cubicBezTo>
                    <a:pt x="f5" y="f65"/>
                    <a:pt x="f66" y="f67"/>
                    <a:pt x="f68" y="f7"/>
                  </a:cubicBezTo>
                  <a:lnTo>
                    <a:pt x="f69" y="f7"/>
                  </a:lnTo>
                  <a:cubicBezTo>
                    <a:pt x="f70" y="f71"/>
                    <a:pt x="f72" y="f73"/>
                    <a:pt x="f72" y="f64"/>
                  </a:cubicBezTo>
                  <a:cubicBezTo>
                    <a:pt x="f72" y="f74"/>
                    <a:pt x="f75" y="f76"/>
                    <a:pt x="f77" y="f78"/>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5" name="Freeform: Shape 533">
              <a:extLst>
                <a:ext uri="{FF2B5EF4-FFF2-40B4-BE49-F238E27FC236}">
                  <a16:creationId xmlns:a16="http://schemas.microsoft.com/office/drawing/2014/main" id="{DCF05B82-ED9A-A6E2-EA35-7423747CE023}"/>
                </a:ext>
              </a:extLst>
            </p:cNvPr>
            <p:cNvSpPr/>
            <p:nvPr/>
          </p:nvSpPr>
          <p:spPr>
            <a:xfrm>
              <a:off x="3192627" y="4560067"/>
              <a:ext cx="1216206" cy="1443654"/>
            </a:xfrm>
            <a:custGeom>
              <a:avLst/>
              <a:gdLst>
                <a:gd name="f0" fmla="val 10800000"/>
                <a:gd name="f1" fmla="val 5400000"/>
                <a:gd name="f2" fmla="val 180"/>
                <a:gd name="f3" fmla="val w"/>
                <a:gd name="f4" fmla="val h"/>
                <a:gd name="f5" fmla="val 0"/>
                <a:gd name="f6" fmla="val 792268"/>
                <a:gd name="f7" fmla="val 940431"/>
                <a:gd name="f8" fmla="val 473028"/>
                <a:gd name="f9" fmla="val 279697"/>
                <a:gd name="f10" fmla="val 468230"/>
                <a:gd name="f11" fmla="val 274899"/>
                <a:gd name="f12" fmla="val 463349"/>
                <a:gd name="f13" fmla="val 270183"/>
                <a:gd name="f14" fmla="val 458386"/>
                <a:gd name="f15" fmla="val 265386"/>
                <a:gd name="f16" fmla="val 456235"/>
                <a:gd name="f17" fmla="val 263318"/>
                <a:gd name="f18" fmla="val 454167"/>
                <a:gd name="f19" fmla="val 261249"/>
                <a:gd name="f20" fmla="val 452016"/>
                <a:gd name="f21" fmla="val 259264"/>
                <a:gd name="f22" fmla="val 413135"/>
                <a:gd name="f23" fmla="val 222368"/>
                <a:gd name="f24" fmla="val 372020"/>
                <a:gd name="f25" fmla="val 188450"/>
                <a:gd name="f26" fmla="val 328754"/>
                <a:gd name="f27" fmla="val 157676"/>
                <a:gd name="f28" fmla="val 326521"/>
                <a:gd name="f29" fmla="val 156104"/>
                <a:gd name="f30" fmla="val 324204"/>
                <a:gd name="f31" fmla="val 154532"/>
                <a:gd name="f32" fmla="val 321971"/>
                <a:gd name="f33" fmla="val 152961"/>
                <a:gd name="f34" fmla="val 257858"/>
                <a:gd name="f35" fmla="val 108123"/>
                <a:gd name="f36" fmla="val 189195"/>
                <a:gd name="f37" fmla="val 70069"/>
                <a:gd name="f38" fmla="val 116479"/>
                <a:gd name="f39" fmla="val 39295"/>
                <a:gd name="f40" fmla="val 80906"/>
                <a:gd name="f41" fmla="val 24239"/>
                <a:gd name="f42" fmla="val 44838"/>
                <a:gd name="f43" fmla="val 11168"/>
                <a:gd name="f44" fmla="val 8273"/>
                <a:gd name="f45" fmla="val 5543"/>
                <a:gd name="f46" fmla="val 2068"/>
                <a:gd name="f47" fmla="val 2730"/>
                <a:gd name="f48" fmla="val 4054"/>
                <a:gd name="f49" fmla="val 6039"/>
                <a:gd name="f50" fmla="val 38385"/>
                <a:gd name="f51" fmla="val 17538"/>
                <a:gd name="f52" fmla="val 76191"/>
                <a:gd name="f53" fmla="val 31105"/>
                <a:gd name="f54" fmla="val 113335"/>
                <a:gd name="f55" fmla="val 46823"/>
                <a:gd name="f56" fmla="val 185224"/>
                <a:gd name="f57" fmla="val 77184"/>
                <a:gd name="f58" fmla="val 253060"/>
                <a:gd name="f59" fmla="val 114741"/>
                <a:gd name="f60" fmla="val 316428"/>
                <a:gd name="f61" fmla="val 158999"/>
                <a:gd name="f62" fmla="val 318661"/>
                <a:gd name="f63" fmla="val 160571"/>
                <a:gd name="f64" fmla="val 320978"/>
                <a:gd name="f65" fmla="val 162060"/>
                <a:gd name="f66" fmla="val 323211"/>
                <a:gd name="f67" fmla="val 163715"/>
                <a:gd name="f68" fmla="val 365567"/>
                <a:gd name="f69" fmla="val 193745"/>
                <a:gd name="f70" fmla="val 405855"/>
                <a:gd name="f71" fmla="val 226835"/>
                <a:gd name="f72" fmla="val 443909"/>
                <a:gd name="f73" fmla="val 262821"/>
                <a:gd name="f74" fmla="val 446060"/>
                <a:gd name="f75" fmla="val 264807"/>
                <a:gd name="f76" fmla="val 448210"/>
                <a:gd name="f77" fmla="val 266875"/>
                <a:gd name="f78" fmla="val 450361"/>
                <a:gd name="f79" fmla="val 268943"/>
                <a:gd name="f80" fmla="val 456069"/>
                <a:gd name="f81" fmla="val 274403"/>
                <a:gd name="f82" fmla="val 461695"/>
                <a:gd name="f83" fmla="val 279863"/>
                <a:gd name="f84" fmla="val 467238"/>
                <a:gd name="f85" fmla="val 285488"/>
                <a:gd name="f86" fmla="val 569487"/>
                <a:gd name="f87" fmla="val 387738"/>
                <a:gd name="f88" fmla="val 649815"/>
                <a:gd name="f89" fmla="val 506863"/>
                <a:gd name="f90" fmla="val 705820"/>
                <a:gd name="f91" fmla="val 639390"/>
                <a:gd name="f92" fmla="val 746687"/>
                <a:gd name="f93" fmla="val 735932"/>
                <a:gd name="f94" fmla="val 773242"/>
                <a:gd name="f95" fmla="val 836775"/>
                <a:gd name="f96" fmla="val 785485"/>
                <a:gd name="f97" fmla="val 787719"/>
                <a:gd name="f98" fmla="val 936378"/>
                <a:gd name="f99" fmla="val 789952"/>
                <a:gd name="f100" fmla="val 932324"/>
                <a:gd name="f101" fmla="val 792269"/>
                <a:gd name="f102" fmla="val 928353"/>
                <a:gd name="f103" fmla="val 779364"/>
                <a:gd name="f104" fmla="val 827924"/>
                <a:gd name="f105" fmla="val 753057"/>
                <a:gd name="f106" fmla="val 730059"/>
                <a:gd name="f107" fmla="val 713348"/>
                <a:gd name="f108" fmla="val 636247"/>
                <a:gd name="f109" fmla="val 656846"/>
                <a:gd name="f110" fmla="val 502727"/>
                <a:gd name="f111" fmla="val 576022"/>
                <a:gd name="f112" fmla="val 382774"/>
                <a:gd name="f113" fmla="val 472946"/>
                <a:gd name="f114" fmla="+- 0 0 -90"/>
                <a:gd name="f115" fmla="*/ f3 1 792268"/>
                <a:gd name="f116" fmla="*/ f4 1 940431"/>
                <a:gd name="f117" fmla="+- f7 0 f5"/>
                <a:gd name="f118" fmla="+- f6 0 f5"/>
                <a:gd name="f119" fmla="*/ f114 f0 1"/>
                <a:gd name="f120" fmla="*/ f118 1 792268"/>
                <a:gd name="f121" fmla="*/ f117 1 940431"/>
                <a:gd name="f122" fmla="*/ 473028 f118 1"/>
                <a:gd name="f123" fmla="*/ 279697 f117 1"/>
                <a:gd name="f124" fmla="*/ 458386 f118 1"/>
                <a:gd name="f125" fmla="*/ 265386 f117 1"/>
                <a:gd name="f126" fmla="*/ 452016 f118 1"/>
                <a:gd name="f127" fmla="*/ 259264 f117 1"/>
                <a:gd name="f128" fmla="*/ 328754 f118 1"/>
                <a:gd name="f129" fmla="*/ 157676 f117 1"/>
                <a:gd name="f130" fmla="*/ 321971 f118 1"/>
                <a:gd name="f131" fmla="*/ 152961 f117 1"/>
                <a:gd name="f132" fmla="*/ 116479 f118 1"/>
                <a:gd name="f133" fmla="*/ 39295 f117 1"/>
                <a:gd name="f134" fmla="*/ 8273 f118 1"/>
                <a:gd name="f135" fmla="*/ 0 f117 1"/>
                <a:gd name="f136" fmla="*/ 0 f118 1"/>
                <a:gd name="f137" fmla="*/ 6039 f117 1"/>
                <a:gd name="f138" fmla="*/ 113335 f118 1"/>
                <a:gd name="f139" fmla="*/ 46823 f117 1"/>
                <a:gd name="f140" fmla="*/ 316428 f118 1"/>
                <a:gd name="f141" fmla="*/ 158999 f117 1"/>
                <a:gd name="f142" fmla="*/ 323211 f118 1"/>
                <a:gd name="f143" fmla="*/ 163715 f117 1"/>
                <a:gd name="f144" fmla="*/ 443909 f118 1"/>
                <a:gd name="f145" fmla="*/ 262821 f117 1"/>
                <a:gd name="f146" fmla="*/ 450361 f118 1"/>
                <a:gd name="f147" fmla="*/ 268943 f117 1"/>
                <a:gd name="f148" fmla="*/ 467238 f118 1"/>
                <a:gd name="f149" fmla="*/ 285488 f117 1"/>
                <a:gd name="f150" fmla="*/ 705820 f118 1"/>
                <a:gd name="f151" fmla="*/ 639390 f117 1"/>
                <a:gd name="f152" fmla="*/ 785485 f118 1"/>
                <a:gd name="f153" fmla="*/ 940431 f117 1"/>
                <a:gd name="f154" fmla="*/ 792269 f118 1"/>
                <a:gd name="f155" fmla="*/ 928353 f117 1"/>
                <a:gd name="f156" fmla="*/ 713348 f118 1"/>
                <a:gd name="f157" fmla="*/ 636247 f117 1"/>
                <a:gd name="f158" fmla="*/ 472946 f118 1"/>
                <a:gd name="f159" fmla="*/ f119 1 f2"/>
                <a:gd name="f160" fmla="*/ f122 1 792268"/>
                <a:gd name="f161" fmla="*/ f123 1 940431"/>
                <a:gd name="f162" fmla="*/ f124 1 792268"/>
                <a:gd name="f163" fmla="*/ f125 1 940431"/>
                <a:gd name="f164" fmla="*/ f126 1 792268"/>
                <a:gd name="f165" fmla="*/ f127 1 940431"/>
                <a:gd name="f166" fmla="*/ f128 1 792268"/>
                <a:gd name="f167" fmla="*/ f129 1 940431"/>
                <a:gd name="f168" fmla="*/ f130 1 792268"/>
                <a:gd name="f169" fmla="*/ f131 1 940431"/>
                <a:gd name="f170" fmla="*/ f132 1 792268"/>
                <a:gd name="f171" fmla="*/ f133 1 940431"/>
                <a:gd name="f172" fmla="*/ f134 1 792268"/>
                <a:gd name="f173" fmla="*/ f135 1 940431"/>
                <a:gd name="f174" fmla="*/ f136 1 792268"/>
                <a:gd name="f175" fmla="*/ f137 1 940431"/>
                <a:gd name="f176" fmla="*/ f138 1 792268"/>
                <a:gd name="f177" fmla="*/ f139 1 940431"/>
                <a:gd name="f178" fmla="*/ f140 1 792268"/>
                <a:gd name="f179" fmla="*/ f141 1 940431"/>
                <a:gd name="f180" fmla="*/ f142 1 792268"/>
                <a:gd name="f181" fmla="*/ f143 1 940431"/>
                <a:gd name="f182" fmla="*/ f144 1 792268"/>
                <a:gd name="f183" fmla="*/ f145 1 940431"/>
                <a:gd name="f184" fmla="*/ f146 1 792268"/>
                <a:gd name="f185" fmla="*/ f147 1 940431"/>
                <a:gd name="f186" fmla="*/ f148 1 792268"/>
                <a:gd name="f187" fmla="*/ f149 1 940431"/>
                <a:gd name="f188" fmla="*/ f150 1 792268"/>
                <a:gd name="f189" fmla="*/ f151 1 940431"/>
                <a:gd name="f190" fmla="*/ f152 1 792268"/>
                <a:gd name="f191" fmla="*/ f153 1 940431"/>
                <a:gd name="f192" fmla="*/ f154 1 792268"/>
                <a:gd name="f193" fmla="*/ f155 1 940431"/>
                <a:gd name="f194" fmla="*/ f156 1 792268"/>
                <a:gd name="f195" fmla="*/ f157 1 940431"/>
                <a:gd name="f196" fmla="*/ f158 1 792268"/>
                <a:gd name="f197" fmla="*/ f5 1 f120"/>
                <a:gd name="f198" fmla="*/ f6 1 f120"/>
                <a:gd name="f199" fmla="*/ f5 1 f121"/>
                <a:gd name="f200" fmla="*/ f7 1 f121"/>
                <a:gd name="f201" fmla="+- f159 0 f1"/>
                <a:gd name="f202" fmla="*/ f160 1 f120"/>
                <a:gd name="f203" fmla="*/ f161 1 f121"/>
                <a:gd name="f204" fmla="*/ f162 1 f120"/>
                <a:gd name="f205" fmla="*/ f163 1 f121"/>
                <a:gd name="f206" fmla="*/ f164 1 f120"/>
                <a:gd name="f207" fmla="*/ f165 1 f121"/>
                <a:gd name="f208" fmla="*/ f166 1 f120"/>
                <a:gd name="f209" fmla="*/ f167 1 f121"/>
                <a:gd name="f210" fmla="*/ f168 1 f120"/>
                <a:gd name="f211" fmla="*/ f169 1 f121"/>
                <a:gd name="f212" fmla="*/ f170 1 f120"/>
                <a:gd name="f213" fmla="*/ f171 1 f121"/>
                <a:gd name="f214" fmla="*/ f172 1 f120"/>
                <a:gd name="f215" fmla="*/ f173 1 f121"/>
                <a:gd name="f216" fmla="*/ f174 1 f120"/>
                <a:gd name="f217" fmla="*/ f175 1 f121"/>
                <a:gd name="f218" fmla="*/ f176 1 f120"/>
                <a:gd name="f219" fmla="*/ f177 1 f121"/>
                <a:gd name="f220" fmla="*/ f178 1 f120"/>
                <a:gd name="f221" fmla="*/ f179 1 f121"/>
                <a:gd name="f222" fmla="*/ f180 1 f120"/>
                <a:gd name="f223" fmla="*/ f181 1 f121"/>
                <a:gd name="f224" fmla="*/ f182 1 f120"/>
                <a:gd name="f225" fmla="*/ f183 1 f121"/>
                <a:gd name="f226" fmla="*/ f184 1 f120"/>
                <a:gd name="f227" fmla="*/ f185 1 f121"/>
                <a:gd name="f228" fmla="*/ f186 1 f120"/>
                <a:gd name="f229" fmla="*/ f187 1 f121"/>
                <a:gd name="f230" fmla="*/ f188 1 f120"/>
                <a:gd name="f231" fmla="*/ f189 1 f121"/>
                <a:gd name="f232" fmla="*/ f190 1 f120"/>
                <a:gd name="f233" fmla="*/ f191 1 f121"/>
                <a:gd name="f234" fmla="*/ f192 1 f120"/>
                <a:gd name="f235" fmla="*/ f193 1 f121"/>
                <a:gd name="f236" fmla="*/ f194 1 f120"/>
                <a:gd name="f237" fmla="*/ f195 1 f121"/>
                <a:gd name="f238" fmla="*/ f196 1 f120"/>
                <a:gd name="f239" fmla="*/ f197 f115 1"/>
                <a:gd name="f240" fmla="*/ f198 f115 1"/>
                <a:gd name="f241" fmla="*/ f200 f116 1"/>
                <a:gd name="f242" fmla="*/ f199 f116 1"/>
                <a:gd name="f243" fmla="*/ f202 f115 1"/>
                <a:gd name="f244" fmla="*/ f203 f116 1"/>
                <a:gd name="f245" fmla="*/ f204 f115 1"/>
                <a:gd name="f246" fmla="*/ f205 f116 1"/>
                <a:gd name="f247" fmla="*/ f206 f115 1"/>
                <a:gd name="f248" fmla="*/ f207 f116 1"/>
                <a:gd name="f249" fmla="*/ f208 f115 1"/>
                <a:gd name="f250" fmla="*/ f209 f116 1"/>
                <a:gd name="f251" fmla="*/ f210 f115 1"/>
                <a:gd name="f252" fmla="*/ f211 f116 1"/>
                <a:gd name="f253" fmla="*/ f212 f115 1"/>
                <a:gd name="f254" fmla="*/ f213 f116 1"/>
                <a:gd name="f255" fmla="*/ f214 f115 1"/>
                <a:gd name="f256" fmla="*/ f215 f116 1"/>
                <a:gd name="f257" fmla="*/ f216 f115 1"/>
                <a:gd name="f258" fmla="*/ f217 f116 1"/>
                <a:gd name="f259" fmla="*/ f218 f115 1"/>
                <a:gd name="f260" fmla="*/ f219 f116 1"/>
                <a:gd name="f261" fmla="*/ f220 f115 1"/>
                <a:gd name="f262" fmla="*/ f221 f116 1"/>
                <a:gd name="f263" fmla="*/ f222 f115 1"/>
                <a:gd name="f264" fmla="*/ f223 f116 1"/>
                <a:gd name="f265" fmla="*/ f224 f115 1"/>
                <a:gd name="f266" fmla="*/ f225 f116 1"/>
                <a:gd name="f267" fmla="*/ f226 f115 1"/>
                <a:gd name="f268" fmla="*/ f227 f116 1"/>
                <a:gd name="f269" fmla="*/ f228 f115 1"/>
                <a:gd name="f270" fmla="*/ f229 f116 1"/>
                <a:gd name="f271" fmla="*/ f230 f115 1"/>
                <a:gd name="f272" fmla="*/ f231 f116 1"/>
                <a:gd name="f273" fmla="*/ f232 f115 1"/>
                <a:gd name="f274" fmla="*/ f233 f116 1"/>
                <a:gd name="f275" fmla="*/ f234 f115 1"/>
                <a:gd name="f276" fmla="*/ f235 f116 1"/>
                <a:gd name="f277" fmla="*/ f236 f115 1"/>
                <a:gd name="f278" fmla="*/ f237 f116 1"/>
                <a:gd name="f279" fmla="*/ f238 f115 1"/>
              </a:gdLst>
              <a:ahLst/>
              <a:cxnLst>
                <a:cxn ang="3cd4">
                  <a:pos x="hc" y="t"/>
                </a:cxn>
                <a:cxn ang="0">
                  <a:pos x="r" y="vc"/>
                </a:cxn>
                <a:cxn ang="cd4">
                  <a:pos x="hc" y="b"/>
                </a:cxn>
                <a:cxn ang="cd2">
                  <a:pos x="l" y="vc"/>
                </a:cxn>
                <a:cxn ang="f201">
                  <a:pos x="f243" y="f244"/>
                </a:cxn>
                <a:cxn ang="f201">
                  <a:pos x="f245" y="f246"/>
                </a:cxn>
                <a:cxn ang="f201">
                  <a:pos x="f247" y="f248"/>
                </a:cxn>
                <a:cxn ang="f201">
                  <a:pos x="f249" y="f250"/>
                </a:cxn>
                <a:cxn ang="f201">
                  <a:pos x="f251" y="f252"/>
                </a:cxn>
                <a:cxn ang="f201">
                  <a:pos x="f253" y="f254"/>
                </a:cxn>
                <a:cxn ang="f201">
                  <a:pos x="f255" y="f256"/>
                </a:cxn>
                <a:cxn ang="f201">
                  <a:pos x="f257" y="f258"/>
                </a:cxn>
                <a:cxn ang="f201">
                  <a:pos x="f259" y="f260"/>
                </a:cxn>
                <a:cxn ang="f201">
                  <a:pos x="f261" y="f262"/>
                </a:cxn>
                <a:cxn ang="f201">
                  <a:pos x="f263" y="f264"/>
                </a:cxn>
                <a:cxn ang="f201">
                  <a:pos x="f265" y="f266"/>
                </a:cxn>
                <a:cxn ang="f201">
                  <a:pos x="f267" y="f268"/>
                </a:cxn>
                <a:cxn ang="f201">
                  <a:pos x="f269" y="f270"/>
                </a:cxn>
                <a:cxn ang="f201">
                  <a:pos x="f271" y="f272"/>
                </a:cxn>
                <a:cxn ang="f201">
                  <a:pos x="f273" y="f274"/>
                </a:cxn>
                <a:cxn ang="f201">
                  <a:pos x="f275" y="f276"/>
                </a:cxn>
                <a:cxn ang="f201">
                  <a:pos x="f277" y="f278"/>
                </a:cxn>
                <a:cxn ang="f201">
                  <a:pos x="f279" y="f244"/>
                </a:cxn>
              </a:cxnLst>
              <a:rect l="f239" t="f242" r="f240" b="f241"/>
              <a:pathLst>
                <a:path w="792268" h="94043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5"/>
                  </a:cubicBezTo>
                  <a:cubicBezTo>
                    <a:pt x="f45" y="f46"/>
                    <a:pt x="f47" y="f48"/>
                    <a:pt x="f5" y="f49"/>
                  </a:cubicBez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7"/>
                  </a:cubicBezTo>
                  <a:cubicBezTo>
                    <a:pt x="f97" y="f98"/>
                    <a:pt x="f99" y="f100"/>
                    <a:pt x="f101" y="f102"/>
                  </a:cubicBezTo>
                  <a:cubicBezTo>
                    <a:pt x="f103" y="f104"/>
                    <a:pt x="f105" y="f106"/>
                    <a:pt x="f107" y="f108"/>
                  </a:cubicBezTo>
                  <a:cubicBezTo>
                    <a:pt x="f109" y="f110"/>
                    <a:pt x="f111" y="f112"/>
                    <a:pt x="f113"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6" name="Freeform: Shape 534">
              <a:extLst>
                <a:ext uri="{FF2B5EF4-FFF2-40B4-BE49-F238E27FC236}">
                  <a16:creationId xmlns:a16="http://schemas.microsoft.com/office/drawing/2014/main" id="{EC0CEB83-DC86-2E17-1E9C-2DA27EEAA957}"/>
                </a:ext>
              </a:extLst>
            </p:cNvPr>
            <p:cNvSpPr/>
            <p:nvPr/>
          </p:nvSpPr>
          <p:spPr>
            <a:xfrm>
              <a:off x="4282226" y="6006254"/>
              <a:ext cx="140835" cy="851489"/>
            </a:xfrm>
            <a:custGeom>
              <a:avLst/>
              <a:gdLst>
                <a:gd name="f0" fmla="val 10800000"/>
                <a:gd name="f1" fmla="val 5400000"/>
                <a:gd name="f2" fmla="val 180"/>
                <a:gd name="f3" fmla="val w"/>
                <a:gd name="f4" fmla="val h"/>
                <a:gd name="f5" fmla="val 0"/>
                <a:gd name="f6" fmla="val 91743"/>
                <a:gd name="f7" fmla="val 554678"/>
                <a:gd name="f8" fmla="val 91577"/>
                <a:gd name="f9" fmla="val 117140"/>
                <a:gd name="f10" fmla="val 114410"/>
                <a:gd name="f11" fmla="val 111598"/>
                <a:gd name="f12" fmla="val 91495"/>
                <a:gd name="f13" fmla="val 108867"/>
                <a:gd name="f14" fmla="val 90833"/>
                <a:gd name="f15" fmla="val 75033"/>
                <a:gd name="f16" fmla="val 88682"/>
                <a:gd name="f17" fmla="val 41446"/>
                <a:gd name="f18" fmla="val 85125"/>
                <a:gd name="f19" fmla="val 8107"/>
                <a:gd name="f20" fmla="val 84794"/>
                <a:gd name="f21" fmla="val 5377"/>
                <a:gd name="f22" fmla="val 84546"/>
                <a:gd name="f23" fmla="val 2730"/>
                <a:gd name="f24" fmla="val 84215"/>
                <a:gd name="f25" fmla="val 81899"/>
                <a:gd name="f26" fmla="val 4136"/>
                <a:gd name="f27" fmla="val 79665"/>
                <a:gd name="f28" fmla="val 8355"/>
                <a:gd name="f29" fmla="val 77432"/>
                <a:gd name="f30" fmla="val 12574"/>
                <a:gd name="f31" fmla="val 12988"/>
                <a:gd name="f32" fmla="val 77514"/>
                <a:gd name="f33" fmla="val 13402"/>
                <a:gd name="f34" fmla="val 77597"/>
                <a:gd name="f35" fmla="val 13815"/>
                <a:gd name="f36" fmla="val 80906"/>
                <a:gd name="f37" fmla="val 45747"/>
                <a:gd name="f38" fmla="val 82808"/>
                <a:gd name="f39" fmla="val 77928"/>
                <a:gd name="f40" fmla="val 83388"/>
                <a:gd name="f41" fmla="val 110356"/>
                <a:gd name="f42" fmla="val 113087"/>
                <a:gd name="f43" fmla="val 115899"/>
                <a:gd name="f44" fmla="val 83470"/>
                <a:gd name="f45" fmla="val 118629"/>
                <a:gd name="f46" fmla="val 122683"/>
                <a:gd name="f47" fmla="val 83636"/>
                <a:gd name="f48" fmla="val 126654"/>
                <a:gd name="f49" fmla="val 130707"/>
                <a:gd name="f50" fmla="val 277546"/>
                <a:gd name="f51" fmla="val 55426"/>
                <a:gd name="f52" fmla="val 420166"/>
                <a:gd name="f53" fmla="val 554679"/>
                <a:gd name="f54" fmla="val 8769"/>
                <a:gd name="f55" fmla="val 63782"/>
                <a:gd name="f56" fmla="val 420083"/>
                <a:gd name="f57" fmla="val 126157"/>
                <a:gd name="f58" fmla="val 91660"/>
                <a:gd name="f59" fmla="val 121608"/>
                <a:gd name="f60" fmla="val 117057"/>
                <a:gd name="f61" fmla="+- 0 0 -90"/>
                <a:gd name="f62" fmla="*/ f3 1 91743"/>
                <a:gd name="f63" fmla="*/ f4 1 554678"/>
                <a:gd name="f64" fmla="+- f7 0 f5"/>
                <a:gd name="f65" fmla="+- f6 0 f5"/>
                <a:gd name="f66" fmla="*/ f61 f0 1"/>
                <a:gd name="f67" fmla="*/ f65 1 91743"/>
                <a:gd name="f68" fmla="*/ f64 1 554678"/>
                <a:gd name="f69" fmla="*/ 91577 f65 1"/>
                <a:gd name="f70" fmla="*/ 117140 f64 1"/>
                <a:gd name="f71" fmla="*/ 91495 f65 1"/>
                <a:gd name="f72" fmla="*/ 108867 f64 1"/>
                <a:gd name="f73" fmla="*/ 85125 f65 1"/>
                <a:gd name="f74" fmla="*/ 8107 f64 1"/>
                <a:gd name="f75" fmla="*/ 84215 f65 1"/>
                <a:gd name="f76" fmla="*/ 0 f64 1"/>
                <a:gd name="f77" fmla="*/ 77432 f65 1"/>
                <a:gd name="f78" fmla="*/ 12574 f64 1"/>
                <a:gd name="f79" fmla="*/ 77597 f65 1"/>
                <a:gd name="f80" fmla="*/ 13815 f64 1"/>
                <a:gd name="f81" fmla="*/ 83388 f65 1"/>
                <a:gd name="f82" fmla="*/ 110356 f64 1"/>
                <a:gd name="f83" fmla="*/ 83470 f65 1"/>
                <a:gd name="f84" fmla="*/ 118629 f64 1"/>
                <a:gd name="f85" fmla="*/ 83636 f65 1"/>
                <a:gd name="f86" fmla="*/ 130707 f64 1"/>
                <a:gd name="f87" fmla="*/ 0 f65 1"/>
                <a:gd name="f88" fmla="*/ 554679 f64 1"/>
                <a:gd name="f89" fmla="*/ 8769 f65 1"/>
                <a:gd name="f90" fmla="*/ 91743 f65 1"/>
                <a:gd name="f91" fmla="*/ 117057 f64 1"/>
                <a:gd name="f92" fmla="*/ f66 1 f2"/>
                <a:gd name="f93" fmla="*/ f69 1 91743"/>
                <a:gd name="f94" fmla="*/ f70 1 554678"/>
                <a:gd name="f95" fmla="*/ f71 1 91743"/>
                <a:gd name="f96" fmla="*/ f72 1 554678"/>
                <a:gd name="f97" fmla="*/ f73 1 91743"/>
                <a:gd name="f98" fmla="*/ f74 1 554678"/>
                <a:gd name="f99" fmla="*/ f75 1 91743"/>
                <a:gd name="f100" fmla="*/ f76 1 554678"/>
                <a:gd name="f101" fmla="*/ f77 1 91743"/>
                <a:gd name="f102" fmla="*/ f78 1 554678"/>
                <a:gd name="f103" fmla="*/ f79 1 91743"/>
                <a:gd name="f104" fmla="*/ f80 1 554678"/>
                <a:gd name="f105" fmla="*/ f81 1 91743"/>
                <a:gd name="f106" fmla="*/ f82 1 554678"/>
                <a:gd name="f107" fmla="*/ f83 1 91743"/>
                <a:gd name="f108" fmla="*/ f84 1 554678"/>
                <a:gd name="f109" fmla="*/ f85 1 91743"/>
                <a:gd name="f110" fmla="*/ f86 1 554678"/>
                <a:gd name="f111" fmla="*/ f87 1 91743"/>
                <a:gd name="f112" fmla="*/ f88 1 554678"/>
                <a:gd name="f113" fmla="*/ f89 1 91743"/>
                <a:gd name="f114" fmla="*/ f90 1 91743"/>
                <a:gd name="f115" fmla="*/ f91 1 554678"/>
                <a:gd name="f116" fmla="*/ f5 1 f67"/>
                <a:gd name="f117" fmla="*/ f6 1 f67"/>
                <a:gd name="f118" fmla="*/ f5 1 f68"/>
                <a:gd name="f119" fmla="*/ f7 1 f68"/>
                <a:gd name="f120" fmla="+- f92 0 f1"/>
                <a:gd name="f121" fmla="*/ f93 1 f67"/>
                <a:gd name="f122" fmla="*/ f94 1 f68"/>
                <a:gd name="f123" fmla="*/ f95 1 f67"/>
                <a:gd name="f124" fmla="*/ f96 1 f68"/>
                <a:gd name="f125" fmla="*/ f97 1 f67"/>
                <a:gd name="f126" fmla="*/ f98 1 f68"/>
                <a:gd name="f127" fmla="*/ f99 1 f67"/>
                <a:gd name="f128" fmla="*/ f100 1 f68"/>
                <a:gd name="f129" fmla="*/ f101 1 f67"/>
                <a:gd name="f130" fmla="*/ f102 1 f68"/>
                <a:gd name="f131" fmla="*/ f103 1 f67"/>
                <a:gd name="f132" fmla="*/ f104 1 f68"/>
                <a:gd name="f133" fmla="*/ f105 1 f67"/>
                <a:gd name="f134" fmla="*/ f106 1 f68"/>
                <a:gd name="f135" fmla="*/ f107 1 f67"/>
                <a:gd name="f136" fmla="*/ f108 1 f68"/>
                <a:gd name="f137" fmla="*/ f109 1 f67"/>
                <a:gd name="f138" fmla="*/ f110 1 f68"/>
                <a:gd name="f139" fmla="*/ f111 1 f67"/>
                <a:gd name="f140" fmla="*/ f112 1 f68"/>
                <a:gd name="f141" fmla="*/ f113 1 f67"/>
                <a:gd name="f142" fmla="*/ f114 1 f67"/>
                <a:gd name="f143" fmla="*/ f115 1 f68"/>
                <a:gd name="f144" fmla="*/ f116 f62 1"/>
                <a:gd name="f145" fmla="*/ f117 f62 1"/>
                <a:gd name="f146" fmla="*/ f119 f63 1"/>
                <a:gd name="f147" fmla="*/ f118 f63 1"/>
                <a:gd name="f148" fmla="*/ f121 f62 1"/>
                <a:gd name="f149" fmla="*/ f122 f63 1"/>
                <a:gd name="f150" fmla="*/ f123 f62 1"/>
                <a:gd name="f151" fmla="*/ f124 f63 1"/>
                <a:gd name="f152" fmla="*/ f125 f62 1"/>
                <a:gd name="f153" fmla="*/ f126 f63 1"/>
                <a:gd name="f154" fmla="*/ f127 f62 1"/>
                <a:gd name="f155" fmla="*/ f128 f63 1"/>
                <a:gd name="f156" fmla="*/ f129 f62 1"/>
                <a:gd name="f157" fmla="*/ f130 f63 1"/>
                <a:gd name="f158" fmla="*/ f131 f62 1"/>
                <a:gd name="f159" fmla="*/ f132 f63 1"/>
                <a:gd name="f160" fmla="*/ f133 f62 1"/>
                <a:gd name="f161" fmla="*/ f134 f63 1"/>
                <a:gd name="f162" fmla="*/ f135 f62 1"/>
                <a:gd name="f163" fmla="*/ f136 f63 1"/>
                <a:gd name="f164" fmla="*/ f137 f62 1"/>
                <a:gd name="f165" fmla="*/ f138 f63 1"/>
                <a:gd name="f166" fmla="*/ f139 f62 1"/>
                <a:gd name="f167" fmla="*/ f140 f63 1"/>
                <a:gd name="f168" fmla="*/ f141 f62 1"/>
                <a:gd name="f169" fmla="*/ f142 f62 1"/>
                <a:gd name="f170" fmla="*/ f143 f63 1"/>
              </a:gdLst>
              <a:ahLst/>
              <a:cxnLst>
                <a:cxn ang="3cd4">
                  <a:pos x="hc" y="t"/>
                </a:cxn>
                <a:cxn ang="0">
                  <a:pos x="r" y="vc"/>
                </a:cxn>
                <a:cxn ang="cd4">
                  <a:pos x="hc" y="b"/>
                </a:cxn>
                <a:cxn ang="cd2">
                  <a:pos x="l" y="vc"/>
                </a:cxn>
                <a:cxn ang="f120">
                  <a:pos x="f148" y="f149"/>
                </a:cxn>
                <a:cxn ang="f120">
                  <a:pos x="f150" y="f151"/>
                </a:cxn>
                <a:cxn ang="f120">
                  <a:pos x="f152" y="f153"/>
                </a:cxn>
                <a:cxn ang="f120">
                  <a:pos x="f154" y="f155"/>
                </a:cxn>
                <a:cxn ang="f120">
                  <a:pos x="f156" y="f157"/>
                </a:cxn>
                <a:cxn ang="f120">
                  <a:pos x="f158" y="f159"/>
                </a:cxn>
                <a:cxn ang="f120">
                  <a:pos x="f160" y="f161"/>
                </a:cxn>
                <a:cxn ang="f120">
                  <a:pos x="f162" y="f163"/>
                </a:cxn>
                <a:cxn ang="f120">
                  <a:pos x="f164" y="f165"/>
                </a:cxn>
                <a:cxn ang="f120">
                  <a:pos x="f166" y="f167"/>
                </a:cxn>
                <a:cxn ang="f120">
                  <a:pos x="f168" y="f167"/>
                </a:cxn>
                <a:cxn ang="f120">
                  <a:pos x="f169" y="f165"/>
                </a:cxn>
                <a:cxn ang="f120">
                  <a:pos x="f148" y="f170"/>
                </a:cxn>
              </a:cxnLst>
              <a:rect l="f144" t="f147" r="f145" b="f146"/>
              <a:pathLst>
                <a:path w="91743" h="554678">
                  <a:moveTo>
                    <a:pt x="f8" y="f9"/>
                  </a:moveTo>
                  <a:cubicBezTo>
                    <a:pt x="f8" y="f10"/>
                    <a:pt x="f8" y="f11"/>
                    <a:pt x="f12" y="f13"/>
                  </a:cubicBezTo>
                  <a:cubicBezTo>
                    <a:pt x="f14" y="f15"/>
                    <a:pt x="f16" y="f17"/>
                    <a:pt x="f18" y="f19"/>
                  </a:cubicBezTo>
                  <a:cubicBezTo>
                    <a:pt x="f20" y="f21"/>
                    <a:pt x="f22" y="f23"/>
                    <a:pt x="f24" y="f5"/>
                  </a:cubicBezTo>
                  <a:cubicBezTo>
                    <a:pt x="f25" y="f26"/>
                    <a:pt x="f27" y="f28"/>
                    <a:pt x="f29" y="f30"/>
                  </a:cubicBezTo>
                  <a:cubicBezTo>
                    <a:pt x="f29" y="f31"/>
                    <a:pt x="f32" y="f33"/>
                    <a:pt x="f34" y="f35"/>
                  </a:cubicBezTo>
                  <a:cubicBezTo>
                    <a:pt x="f36" y="f37"/>
                    <a:pt x="f38" y="f39"/>
                    <a:pt x="f40" y="f41"/>
                  </a:cubicBezTo>
                  <a:cubicBezTo>
                    <a:pt x="f40" y="f42"/>
                    <a:pt x="f40" y="f43"/>
                    <a:pt x="f44" y="f45"/>
                  </a:cubicBezTo>
                  <a:cubicBezTo>
                    <a:pt x="f44" y="f46"/>
                    <a:pt x="f47" y="f48"/>
                    <a:pt x="f47" y="f49"/>
                  </a:cubicBezTo>
                  <a:cubicBezTo>
                    <a:pt x="f47" y="f50"/>
                    <a:pt x="f51" y="f52"/>
                    <a:pt x="f5" y="f53"/>
                  </a:cubicBezTo>
                  <a:lnTo>
                    <a:pt x="f54" y="f53"/>
                  </a:lnTo>
                  <a:cubicBezTo>
                    <a:pt x="f55" y="f56"/>
                    <a:pt x="f6" y="f50"/>
                    <a:pt x="f6" y="f49"/>
                  </a:cubicBezTo>
                  <a:cubicBezTo>
                    <a:pt x="f6" y="f57"/>
                    <a:pt x="f58" y="f59"/>
                    <a:pt x="f8" y="f60"/>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7" name="Freeform: Shape 535">
              <a:extLst>
                <a:ext uri="{FF2B5EF4-FFF2-40B4-BE49-F238E27FC236}">
                  <a16:creationId xmlns:a16="http://schemas.microsoft.com/office/drawing/2014/main" id="{E9EC9A41-1294-903F-0051-E20A46D0BD28}"/>
                </a:ext>
              </a:extLst>
            </p:cNvPr>
            <p:cNvSpPr/>
            <p:nvPr/>
          </p:nvSpPr>
          <p:spPr>
            <a:xfrm>
              <a:off x="1695507" y="4485141"/>
              <a:ext cx="1494705" cy="328653"/>
            </a:xfrm>
            <a:custGeom>
              <a:avLst/>
              <a:gdLst>
                <a:gd name="f0" fmla="val 10800000"/>
                <a:gd name="f1" fmla="val 5400000"/>
                <a:gd name="f2" fmla="val 180"/>
                <a:gd name="f3" fmla="val w"/>
                <a:gd name="f4" fmla="val h"/>
                <a:gd name="f5" fmla="val 0"/>
                <a:gd name="f6" fmla="val 973686"/>
                <a:gd name="f7" fmla="val 214095"/>
                <a:gd name="f8" fmla="val 209297"/>
                <a:gd name="f9" fmla="val 101174"/>
                <a:gd name="f10" fmla="val 213434"/>
                <a:gd name="f11" fmla="val 99354"/>
                <a:gd name="f12" fmla="val 217653"/>
                <a:gd name="f13" fmla="val 97451"/>
                <a:gd name="f14" fmla="val 221789"/>
                <a:gd name="f15" fmla="val 95714"/>
                <a:gd name="f16" fmla="val 290369"/>
                <a:gd name="f17" fmla="val 66760"/>
                <a:gd name="f18" fmla="val 361017"/>
                <a:gd name="f19" fmla="val 44838"/>
                <a:gd name="f20" fmla="val 433320"/>
                <a:gd name="f21" fmla="val 30278"/>
                <a:gd name="f22" fmla="val 436050"/>
                <a:gd name="f23" fmla="val 29699"/>
                <a:gd name="f24" fmla="val 438780"/>
                <a:gd name="f25" fmla="val 29285"/>
                <a:gd name="f26" fmla="val 441427"/>
                <a:gd name="f27" fmla="val 28706"/>
                <a:gd name="f28" fmla="val 511331"/>
                <a:gd name="f29" fmla="val 15139"/>
                <a:gd name="f30" fmla="val 582723"/>
                <a:gd name="f31" fmla="val 8190"/>
                <a:gd name="f32" fmla="val 655191"/>
                <a:gd name="f33" fmla="val 761329"/>
                <a:gd name="f34" fmla="val 865150"/>
                <a:gd name="f35" fmla="val 22915"/>
                <a:gd name="f36" fmla="val 965414"/>
                <a:gd name="f37" fmla="val 51952"/>
                <a:gd name="f38" fmla="val 968227"/>
                <a:gd name="f39" fmla="val 49967"/>
                <a:gd name="f40" fmla="val 970957"/>
                <a:gd name="f41" fmla="val 47899"/>
                <a:gd name="f42" fmla="val 973687"/>
                <a:gd name="f43" fmla="val 45913"/>
                <a:gd name="f44" fmla="val 870858"/>
                <a:gd name="f45" fmla="val 15470"/>
                <a:gd name="f46" fmla="val 764224"/>
                <a:gd name="f47" fmla="val 511248"/>
                <a:gd name="f48" fmla="val 6866"/>
                <a:gd name="f49" fmla="val 441344"/>
                <a:gd name="f50" fmla="val 20351"/>
                <a:gd name="f51" fmla="val 438614"/>
                <a:gd name="f52" fmla="val 20847"/>
                <a:gd name="f53" fmla="val 435884"/>
                <a:gd name="f54" fmla="val 21343"/>
                <a:gd name="f55" fmla="val 433237"/>
                <a:gd name="f56" fmla="val 21922"/>
                <a:gd name="f57" fmla="val 359859"/>
                <a:gd name="f58" fmla="val 36647"/>
                <a:gd name="f59" fmla="val 288218"/>
                <a:gd name="f60" fmla="val 58736"/>
                <a:gd name="f61" fmla="val 218645"/>
                <a:gd name="f62" fmla="val 88186"/>
                <a:gd name="f63" fmla="val 213351"/>
                <a:gd name="f64" fmla="val 90419"/>
                <a:gd name="f65" fmla="val 208139"/>
                <a:gd name="f66" fmla="val 92736"/>
                <a:gd name="f67" fmla="val 202845"/>
                <a:gd name="f68" fmla="val 95052"/>
                <a:gd name="f69" fmla="val 200197"/>
                <a:gd name="f70" fmla="val 96210"/>
                <a:gd name="f71" fmla="val 197467"/>
                <a:gd name="f72" fmla="val 97369"/>
                <a:gd name="f73" fmla="val 194820"/>
                <a:gd name="f74" fmla="val 98610"/>
                <a:gd name="f75" fmla="val 125992"/>
                <a:gd name="f76" fmla="val 129632"/>
                <a:gd name="f77" fmla="val 60887"/>
                <a:gd name="f78" fmla="val 167272"/>
                <a:gd name="f79" fmla="val 211200"/>
                <a:gd name="f80" fmla="val 3309"/>
                <a:gd name="f81" fmla="val 212193"/>
                <a:gd name="f82" fmla="val 6535"/>
                <a:gd name="f83" fmla="val 213185"/>
                <a:gd name="f84" fmla="val 9844"/>
                <a:gd name="f85" fmla="val 69656"/>
                <a:gd name="f86" fmla="val 171491"/>
                <a:gd name="f87" fmla="val 133603"/>
                <a:gd name="f88" fmla="val 134926"/>
                <a:gd name="f89" fmla="val 201107"/>
                <a:gd name="f90" fmla="val 104731"/>
                <a:gd name="f91" fmla="val 203837"/>
                <a:gd name="f92" fmla="val 103490"/>
                <a:gd name="f93" fmla="val 206567"/>
                <a:gd name="f94" fmla="val 102332"/>
                <a:gd name="f95" fmla="val 209215"/>
                <a:gd name="f96" fmla="+- 0 0 -90"/>
                <a:gd name="f97" fmla="*/ f3 1 973686"/>
                <a:gd name="f98" fmla="*/ f4 1 214095"/>
                <a:gd name="f99" fmla="+- f7 0 f5"/>
                <a:gd name="f100" fmla="+- f6 0 f5"/>
                <a:gd name="f101" fmla="*/ f96 f0 1"/>
                <a:gd name="f102" fmla="*/ f100 1 973686"/>
                <a:gd name="f103" fmla="*/ f99 1 214095"/>
                <a:gd name="f104" fmla="*/ 209297 f100 1"/>
                <a:gd name="f105" fmla="*/ 101174 f99 1"/>
                <a:gd name="f106" fmla="*/ 221789 f100 1"/>
                <a:gd name="f107" fmla="*/ 95714 f99 1"/>
                <a:gd name="f108" fmla="*/ 433320 f100 1"/>
                <a:gd name="f109" fmla="*/ 30278 f99 1"/>
                <a:gd name="f110" fmla="*/ 441427 f100 1"/>
                <a:gd name="f111" fmla="*/ 28706 f99 1"/>
                <a:gd name="f112" fmla="*/ 655191 f100 1"/>
                <a:gd name="f113" fmla="*/ 8190 f99 1"/>
                <a:gd name="f114" fmla="*/ 965414 f100 1"/>
                <a:gd name="f115" fmla="*/ 51952 f99 1"/>
                <a:gd name="f116" fmla="*/ 973687 f100 1"/>
                <a:gd name="f117" fmla="*/ 45913 f99 1"/>
                <a:gd name="f118" fmla="*/ 0 f99 1"/>
                <a:gd name="f119" fmla="*/ 441344 f100 1"/>
                <a:gd name="f120" fmla="*/ 20351 f99 1"/>
                <a:gd name="f121" fmla="*/ 433237 f100 1"/>
                <a:gd name="f122" fmla="*/ 21922 f99 1"/>
                <a:gd name="f123" fmla="*/ 218645 f100 1"/>
                <a:gd name="f124" fmla="*/ 88186 f99 1"/>
                <a:gd name="f125" fmla="*/ 202845 f100 1"/>
                <a:gd name="f126" fmla="*/ 95052 f99 1"/>
                <a:gd name="f127" fmla="*/ 194820 f100 1"/>
                <a:gd name="f128" fmla="*/ 98610 f99 1"/>
                <a:gd name="f129" fmla="*/ 0 f100 1"/>
                <a:gd name="f130" fmla="*/ 211200 f99 1"/>
                <a:gd name="f131" fmla="*/ 9844 f100 1"/>
                <a:gd name="f132" fmla="*/ 214095 f99 1"/>
                <a:gd name="f133" fmla="*/ 201107 f100 1"/>
                <a:gd name="f134" fmla="*/ 104731 f99 1"/>
                <a:gd name="f135" fmla="*/ 209215 f100 1"/>
                <a:gd name="f136" fmla="*/ f101 1 f2"/>
                <a:gd name="f137" fmla="*/ f104 1 973686"/>
                <a:gd name="f138" fmla="*/ f105 1 214095"/>
                <a:gd name="f139" fmla="*/ f106 1 973686"/>
                <a:gd name="f140" fmla="*/ f107 1 214095"/>
                <a:gd name="f141" fmla="*/ f108 1 973686"/>
                <a:gd name="f142" fmla="*/ f109 1 214095"/>
                <a:gd name="f143" fmla="*/ f110 1 973686"/>
                <a:gd name="f144" fmla="*/ f111 1 214095"/>
                <a:gd name="f145" fmla="*/ f112 1 973686"/>
                <a:gd name="f146" fmla="*/ f113 1 214095"/>
                <a:gd name="f147" fmla="*/ f114 1 973686"/>
                <a:gd name="f148" fmla="*/ f115 1 214095"/>
                <a:gd name="f149" fmla="*/ f116 1 973686"/>
                <a:gd name="f150" fmla="*/ f117 1 214095"/>
                <a:gd name="f151" fmla="*/ f118 1 214095"/>
                <a:gd name="f152" fmla="*/ f119 1 973686"/>
                <a:gd name="f153" fmla="*/ f120 1 214095"/>
                <a:gd name="f154" fmla="*/ f121 1 973686"/>
                <a:gd name="f155" fmla="*/ f122 1 214095"/>
                <a:gd name="f156" fmla="*/ f123 1 973686"/>
                <a:gd name="f157" fmla="*/ f124 1 214095"/>
                <a:gd name="f158" fmla="*/ f125 1 973686"/>
                <a:gd name="f159" fmla="*/ f126 1 214095"/>
                <a:gd name="f160" fmla="*/ f127 1 973686"/>
                <a:gd name="f161" fmla="*/ f128 1 214095"/>
                <a:gd name="f162" fmla="*/ f129 1 973686"/>
                <a:gd name="f163" fmla="*/ f130 1 214095"/>
                <a:gd name="f164" fmla="*/ f131 1 973686"/>
                <a:gd name="f165" fmla="*/ f132 1 214095"/>
                <a:gd name="f166" fmla="*/ f133 1 973686"/>
                <a:gd name="f167" fmla="*/ f134 1 214095"/>
                <a:gd name="f168" fmla="*/ f135 1 973686"/>
                <a:gd name="f169" fmla="*/ f5 1 f102"/>
                <a:gd name="f170" fmla="*/ f6 1 f102"/>
                <a:gd name="f171" fmla="*/ f5 1 f103"/>
                <a:gd name="f172" fmla="*/ f7 1 f103"/>
                <a:gd name="f173" fmla="+- f136 0 f1"/>
                <a:gd name="f174" fmla="*/ f137 1 f102"/>
                <a:gd name="f175" fmla="*/ f138 1 f103"/>
                <a:gd name="f176" fmla="*/ f139 1 f102"/>
                <a:gd name="f177" fmla="*/ f140 1 f103"/>
                <a:gd name="f178" fmla="*/ f141 1 f102"/>
                <a:gd name="f179" fmla="*/ f142 1 f103"/>
                <a:gd name="f180" fmla="*/ f143 1 f102"/>
                <a:gd name="f181" fmla="*/ f144 1 f103"/>
                <a:gd name="f182" fmla="*/ f145 1 f102"/>
                <a:gd name="f183" fmla="*/ f146 1 f103"/>
                <a:gd name="f184" fmla="*/ f147 1 f102"/>
                <a:gd name="f185" fmla="*/ f148 1 f103"/>
                <a:gd name="f186" fmla="*/ f149 1 f102"/>
                <a:gd name="f187" fmla="*/ f150 1 f103"/>
                <a:gd name="f188" fmla="*/ f151 1 f103"/>
                <a:gd name="f189" fmla="*/ f152 1 f102"/>
                <a:gd name="f190" fmla="*/ f153 1 f103"/>
                <a:gd name="f191" fmla="*/ f154 1 f102"/>
                <a:gd name="f192" fmla="*/ f155 1 f103"/>
                <a:gd name="f193" fmla="*/ f156 1 f102"/>
                <a:gd name="f194" fmla="*/ f157 1 f103"/>
                <a:gd name="f195" fmla="*/ f158 1 f102"/>
                <a:gd name="f196" fmla="*/ f159 1 f103"/>
                <a:gd name="f197" fmla="*/ f160 1 f102"/>
                <a:gd name="f198" fmla="*/ f161 1 f103"/>
                <a:gd name="f199" fmla="*/ f162 1 f102"/>
                <a:gd name="f200" fmla="*/ f163 1 f103"/>
                <a:gd name="f201" fmla="*/ f164 1 f102"/>
                <a:gd name="f202" fmla="*/ f165 1 f103"/>
                <a:gd name="f203" fmla="*/ f166 1 f102"/>
                <a:gd name="f204" fmla="*/ f167 1 f103"/>
                <a:gd name="f205" fmla="*/ f168 1 f102"/>
                <a:gd name="f206" fmla="*/ f169 f97 1"/>
                <a:gd name="f207" fmla="*/ f170 f97 1"/>
                <a:gd name="f208" fmla="*/ f172 f98 1"/>
                <a:gd name="f209" fmla="*/ f171 f98 1"/>
                <a:gd name="f210" fmla="*/ f174 f97 1"/>
                <a:gd name="f211" fmla="*/ f175 f98 1"/>
                <a:gd name="f212" fmla="*/ f176 f97 1"/>
                <a:gd name="f213" fmla="*/ f177 f98 1"/>
                <a:gd name="f214" fmla="*/ f178 f97 1"/>
                <a:gd name="f215" fmla="*/ f179 f98 1"/>
                <a:gd name="f216" fmla="*/ f180 f97 1"/>
                <a:gd name="f217" fmla="*/ f181 f98 1"/>
                <a:gd name="f218" fmla="*/ f182 f97 1"/>
                <a:gd name="f219" fmla="*/ f183 f98 1"/>
                <a:gd name="f220" fmla="*/ f184 f97 1"/>
                <a:gd name="f221" fmla="*/ f185 f98 1"/>
                <a:gd name="f222" fmla="*/ f186 f97 1"/>
                <a:gd name="f223" fmla="*/ f187 f98 1"/>
                <a:gd name="f224" fmla="*/ f188 f98 1"/>
                <a:gd name="f225" fmla="*/ f189 f97 1"/>
                <a:gd name="f226" fmla="*/ f190 f98 1"/>
                <a:gd name="f227" fmla="*/ f191 f97 1"/>
                <a:gd name="f228" fmla="*/ f192 f98 1"/>
                <a:gd name="f229" fmla="*/ f193 f97 1"/>
                <a:gd name="f230" fmla="*/ f194 f98 1"/>
                <a:gd name="f231" fmla="*/ f195 f97 1"/>
                <a:gd name="f232" fmla="*/ f196 f98 1"/>
                <a:gd name="f233" fmla="*/ f197 f97 1"/>
                <a:gd name="f234" fmla="*/ f198 f98 1"/>
                <a:gd name="f235" fmla="*/ f199 f97 1"/>
                <a:gd name="f236" fmla="*/ f200 f98 1"/>
                <a:gd name="f237" fmla="*/ f201 f97 1"/>
                <a:gd name="f238" fmla="*/ f202 f98 1"/>
                <a:gd name="f239" fmla="*/ f203 f97 1"/>
                <a:gd name="f240" fmla="*/ f204 f98 1"/>
                <a:gd name="f241" fmla="*/ f205 f97 1"/>
              </a:gdLst>
              <a:ahLst/>
              <a:cxnLst>
                <a:cxn ang="3cd4">
                  <a:pos x="hc" y="t"/>
                </a:cxn>
                <a:cxn ang="0">
                  <a:pos x="r" y="vc"/>
                </a:cxn>
                <a:cxn ang="cd4">
                  <a:pos x="hc" y="b"/>
                </a:cxn>
                <a:cxn ang="cd2">
                  <a:pos x="l" y="vc"/>
                </a:cxn>
                <a:cxn ang="f173">
                  <a:pos x="f210" y="f211"/>
                </a:cxn>
                <a:cxn ang="f173">
                  <a:pos x="f212" y="f213"/>
                </a:cxn>
                <a:cxn ang="f173">
                  <a:pos x="f214" y="f215"/>
                </a:cxn>
                <a:cxn ang="f173">
                  <a:pos x="f216" y="f217"/>
                </a:cxn>
                <a:cxn ang="f173">
                  <a:pos x="f218" y="f219"/>
                </a:cxn>
                <a:cxn ang="f173">
                  <a:pos x="f220" y="f221"/>
                </a:cxn>
                <a:cxn ang="f173">
                  <a:pos x="f222" y="f223"/>
                </a:cxn>
                <a:cxn ang="f173">
                  <a:pos x="f218" y="f224"/>
                </a:cxn>
                <a:cxn ang="f173">
                  <a:pos x="f225" y="f226"/>
                </a:cxn>
                <a:cxn ang="f173">
                  <a:pos x="f227" y="f228"/>
                </a:cxn>
                <a:cxn ang="f173">
                  <a:pos x="f229" y="f230"/>
                </a:cxn>
                <a:cxn ang="f173">
                  <a:pos x="f231" y="f232"/>
                </a:cxn>
                <a:cxn ang="f173">
                  <a:pos x="f233" y="f234"/>
                </a:cxn>
                <a:cxn ang="f173">
                  <a:pos x="f235" y="f236"/>
                </a:cxn>
                <a:cxn ang="f173">
                  <a:pos x="f237" y="f238"/>
                </a:cxn>
                <a:cxn ang="f173">
                  <a:pos x="f239" y="f240"/>
                </a:cxn>
                <a:cxn ang="f173">
                  <a:pos x="f241" y="f211"/>
                </a:cxn>
              </a:cxnLst>
              <a:rect l="f206" t="f209" r="f207" b="f208"/>
              <a:pathLst>
                <a:path w="973686" h="21409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1"/>
                  </a:cubicBezTo>
                  <a:cubicBezTo>
                    <a:pt x="f33" y="f31"/>
                    <a:pt x="f34" y="f35"/>
                    <a:pt x="f36" y="f37"/>
                  </a:cubicBezTo>
                  <a:cubicBezTo>
                    <a:pt x="f38" y="f39"/>
                    <a:pt x="f40" y="f41"/>
                    <a:pt x="f42" y="f43"/>
                  </a:cubicBezTo>
                  <a:cubicBezTo>
                    <a:pt x="f44" y="f45"/>
                    <a:pt x="f46" y="f5"/>
                    <a:pt x="f32" y="f5"/>
                  </a:cubicBezTo>
                  <a:cubicBezTo>
                    <a:pt x="f30" y="f5"/>
                    <a:pt x="f47" y="f48"/>
                    <a:pt x="f49" y="f50"/>
                  </a:cubicBezTo>
                  <a:cubicBezTo>
                    <a:pt x="f51"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 y="f79"/>
                  </a:cubicBezTo>
                  <a:cubicBezTo>
                    <a:pt x="f80" y="f81"/>
                    <a:pt x="f82" y="f83"/>
                    <a:pt x="f84" y="f7"/>
                  </a:cubicBezTo>
                  <a:cubicBezTo>
                    <a:pt x="f85" y="f86"/>
                    <a:pt x="f87" y="f88"/>
                    <a:pt x="f89" y="f90"/>
                  </a:cubicBezTo>
                  <a:cubicBezTo>
                    <a:pt x="f91" y="f92"/>
                    <a:pt x="f93" y="f94"/>
                    <a:pt x="f95" y="f9"/>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8" name="Freeform: Shape 536">
              <a:extLst>
                <a:ext uri="{FF2B5EF4-FFF2-40B4-BE49-F238E27FC236}">
                  <a16:creationId xmlns:a16="http://schemas.microsoft.com/office/drawing/2014/main" id="{151A7094-C58E-FDD6-C6E8-C14B69237AD9}"/>
                </a:ext>
              </a:extLst>
            </p:cNvPr>
            <p:cNvSpPr/>
            <p:nvPr/>
          </p:nvSpPr>
          <p:spPr>
            <a:xfrm>
              <a:off x="4194983" y="0"/>
              <a:ext cx="3404804" cy="1462326"/>
            </a:xfrm>
            <a:custGeom>
              <a:avLst/>
              <a:gdLst>
                <a:gd name="f0" fmla="val 10800000"/>
                <a:gd name="f1" fmla="val 5400000"/>
                <a:gd name="f2" fmla="val 180"/>
                <a:gd name="f3" fmla="val w"/>
                <a:gd name="f4" fmla="val h"/>
                <a:gd name="f5" fmla="val 0"/>
                <a:gd name="f6" fmla="val 2217971"/>
                <a:gd name="f7" fmla="val 952591"/>
                <a:gd name="f8" fmla="val 199784"/>
                <a:gd name="f9" fmla="val 488084"/>
                <a:gd name="f10" fmla="val 201852"/>
                <a:gd name="f11" fmla="val 490980"/>
                <a:gd name="f12" fmla="val 203920"/>
                <a:gd name="f13" fmla="val 493875"/>
                <a:gd name="f14" fmla="val 206071"/>
                <a:gd name="f15" fmla="val 496688"/>
                <a:gd name="f16" fmla="val 239244"/>
                <a:gd name="f17" fmla="val 541608"/>
                <a:gd name="f18" fmla="val 275892"/>
                <a:gd name="f19" fmla="val 584212"/>
                <a:gd name="f20" fmla="val 315849"/>
                <a:gd name="f21" fmla="val 624169"/>
                <a:gd name="f22" fmla="val 375411"/>
                <a:gd name="f23" fmla="val 683732"/>
                <a:gd name="f24" fmla="val 440683"/>
                <a:gd name="f25" fmla="val 735849"/>
                <a:gd name="f26" fmla="val 511000"/>
                <a:gd name="f27" fmla="val 780191"/>
                <a:gd name="f28" fmla="val 513399"/>
                <a:gd name="f29" fmla="val 781680"/>
                <a:gd name="f30" fmla="val 515881"/>
                <a:gd name="f31" fmla="val 783251"/>
                <a:gd name="f32" fmla="val 518280"/>
                <a:gd name="f33" fmla="val 784741"/>
                <a:gd name="f34" fmla="val 567336"/>
                <a:gd name="f35" fmla="val 815184"/>
                <a:gd name="f36" fmla="val 618709"/>
                <a:gd name="f37" fmla="val 841822"/>
                <a:gd name="f38" fmla="val 672316"/>
                <a:gd name="f39" fmla="val 864488"/>
                <a:gd name="f40" fmla="val 751816"/>
                <a:gd name="f41" fmla="val 898158"/>
                <a:gd name="f42" fmla="val 834211"/>
                <a:gd name="f43" fmla="val 922149"/>
                <a:gd name="f44" fmla="val 918675"/>
                <a:gd name="f45" fmla="val 936543"/>
                <a:gd name="f46" fmla="val 921653"/>
                <a:gd name="f47" fmla="val 937039"/>
                <a:gd name="f48" fmla="val 924713"/>
                <a:gd name="f49" fmla="val 937536"/>
                <a:gd name="f50" fmla="val 927692"/>
                <a:gd name="f51" fmla="val 938032"/>
                <a:gd name="f52" fmla="val 987172"/>
                <a:gd name="f53" fmla="val 947711"/>
                <a:gd name="f54" fmla="val 1047644"/>
                <a:gd name="f55" fmla="val 952592"/>
                <a:gd name="f56" fmla="val 1108862"/>
                <a:gd name="f57" fmla="val 1145344"/>
                <a:gd name="f58" fmla="val 1181495"/>
                <a:gd name="f59" fmla="val 950855"/>
                <a:gd name="f60" fmla="val 1217399"/>
                <a:gd name="f61" fmla="val 947380"/>
                <a:gd name="f62" fmla="val 1220708"/>
                <a:gd name="f63" fmla="val 947049"/>
                <a:gd name="f64" fmla="val 1224017"/>
                <a:gd name="f65" fmla="val 946718"/>
                <a:gd name="f66" fmla="val 1227326"/>
                <a:gd name="f67" fmla="val 946388"/>
                <a:gd name="f68" fmla="val 1229229"/>
                <a:gd name="f69" fmla="val 946222"/>
                <a:gd name="f70" fmla="val 1231214"/>
                <a:gd name="f71" fmla="val 945974"/>
                <a:gd name="f72" fmla="val 1233116"/>
                <a:gd name="f73" fmla="val 945726"/>
                <a:gd name="f74" fmla="val 1242051"/>
                <a:gd name="f75" fmla="val 944733"/>
                <a:gd name="f76" fmla="val 1250986"/>
                <a:gd name="f77" fmla="val 943657"/>
                <a:gd name="f78" fmla="val 1259920"/>
                <a:gd name="f79" fmla="val 942499"/>
                <a:gd name="f80" fmla="val 1358116"/>
                <a:gd name="f81" fmla="val 929346"/>
                <a:gd name="f82" fmla="val 1453665"/>
                <a:gd name="f83" fmla="val 903287"/>
                <a:gd name="f84" fmla="val 1545491"/>
                <a:gd name="f85" fmla="val 1550868"/>
                <a:gd name="f86" fmla="val 862255"/>
                <a:gd name="f87" fmla="val 1556080"/>
                <a:gd name="f88" fmla="val 859856"/>
                <a:gd name="f89" fmla="val 1561374"/>
                <a:gd name="f90" fmla="val 857539"/>
                <a:gd name="f91" fmla="val 1569647"/>
                <a:gd name="f92" fmla="val 853900"/>
                <a:gd name="f93" fmla="val 1577754"/>
                <a:gd name="f94" fmla="val 850177"/>
                <a:gd name="f95" fmla="val 1585944"/>
                <a:gd name="f96" fmla="val 846371"/>
                <a:gd name="f97" fmla="val 1703332"/>
                <a:gd name="f98" fmla="val 791193"/>
                <a:gd name="f99" fmla="val 1809553"/>
                <a:gd name="f100" fmla="val 716657"/>
                <a:gd name="f101" fmla="val 1902041"/>
                <a:gd name="f102" fmla="val 1937282"/>
                <a:gd name="f103" fmla="val 588928"/>
                <a:gd name="f104" fmla="val 1969793"/>
                <a:gd name="f105" fmla="val 551784"/>
                <a:gd name="f106" fmla="val 1999740"/>
                <a:gd name="f107" fmla="val 512737"/>
                <a:gd name="f108" fmla="val 2001726"/>
                <a:gd name="f109" fmla="val 510172"/>
                <a:gd name="f110" fmla="val 2003711"/>
                <a:gd name="f111" fmla="val 507608"/>
                <a:gd name="f112" fmla="val 2005696"/>
                <a:gd name="f113" fmla="val 505043"/>
                <a:gd name="f114" fmla="val 2060709"/>
                <a:gd name="f115" fmla="val 431996"/>
                <a:gd name="f116" fmla="val 2106540"/>
                <a:gd name="f117" fmla="val 352579"/>
                <a:gd name="f118" fmla="val 2142443"/>
                <a:gd name="f119" fmla="val 267702"/>
                <a:gd name="f120" fmla="val 2166599"/>
                <a:gd name="f121" fmla="val 210621"/>
                <a:gd name="f122" fmla="val 2185791"/>
                <a:gd name="f123" fmla="val 151968"/>
                <a:gd name="f124" fmla="val 2200020"/>
                <a:gd name="f125" fmla="val 92240"/>
                <a:gd name="f126" fmla="val 2200682"/>
                <a:gd name="f127" fmla="val 89427"/>
                <a:gd name="f128" fmla="val 2201427"/>
                <a:gd name="f129" fmla="val 86697"/>
                <a:gd name="f130" fmla="val 2202006"/>
                <a:gd name="f131" fmla="val 83884"/>
                <a:gd name="f132" fmla="val 2208376"/>
                <a:gd name="f133" fmla="val 56171"/>
                <a:gd name="f134" fmla="val 2213753"/>
                <a:gd name="f135" fmla="val 28210"/>
                <a:gd name="f136" fmla="val 2217972"/>
                <a:gd name="f137" fmla="val 2209699"/>
                <a:gd name="f138" fmla="val 2205646"/>
                <a:gd name="f139" fmla="val 26638"/>
                <a:gd name="f140" fmla="val 53110"/>
                <a:gd name="f141" fmla="val 2194726"/>
                <a:gd name="f142" fmla="val 79334"/>
                <a:gd name="f143" fmla="val 2194064"/>
                <a:gd name="f144" fmla="val 82147"/>
                <a:gd name="f145" fmla="val 2193402"/>
                <a:gd name="f146" fmla="val 84877"/>
                <a:gd name="f147" fmla="val 2192740"/>
                <a:gd name="f148" fmla="val 87690"/>
                <a:gd name="f149" fmla="val 2178512"/>
                <a:gd name="f150" fmla="val 147914"/>
                <a:gd name="f151" fmla="val 2159319"/>
                <a:gd name="f152" fmla="val 206981"/>
                <a:gd name="f153" fmla="val 2134915"/>
                <a:gd name="f154" fmla="val 264476"/>
                <a:gd name="f155" fmla="val 2100004"/>
                <a:gd name="f156" fmla="val 347119"/>
                <a:gd name="f157" fmla="val 2055663"/>
                <a:gd name="f158" fmla="val 424468"/>
                <a:gd name="f159" fmla="val 2002470"/>
                <a:gd name="f160" fmla="val 495778"/>
                <a:gd name="f161" fmla="val 2000567"/>
                <a:gd name="f162" fmla="val 498342"/>
                <a:gd name="f163" fmla="val 1998499"/>
                <a:gd name="f164" fmla="val 500907"/>
                <a:gd name="f165" fmla="val 1996597"/>
                <a:gd name="f166" fmla="val 503554"/>
                <a:gd name="f167" fmla="val 1965988"/>
                <a:gd name="f168" fmla="val 543842"/>
                <a:gd name="f169" fmla="val 1932567"/>
                <a:gd name="f170" fmla="val 582227"/>
                <a:gd name="f171" fmla="val 1896333"/>
                <a:gd name="f172" fmla="val 618461"/>
                <a:gd name="f173" fmla="val 1798467"/>
                <a:gd name="f174" fmla="val 716326"/>
                <a:gd name="f175" fmla="val 1685050"/>
                <a:gd name="f176" fmla="val 794089"/>
                <a:gd name="f177" fmla="val 1559223"/>
                <a:gd name="f178" fmla="val 849681"/>
                <a:gd name="f179" fmla="val 1553598"/>
                <a:gd name="f180" fmla="val 852162"/>
                <a:gd name="f181" fmla="val 1548055"/>
                <a:gd name="f182" fmla="val 854644"/>
                <a:gd name="f183" fmla="val 1542347"/>
                <a:gd name="f184" fmla="val 857043"/>
                <a:gd name="f185" fmla="val 1538046"/>
                <a:gd name="f186" fmla="val 858863"/>
                <a:gd name="f187" fmla="val 1533661"/>
                <a:gd name="f188" fmla="val 860600"/>
                <a:gd name="f189" fmla="val 1529359"/>
                <a:gd name="f190" fmla="val 862338"/>
                <a:gd name="f191" fmla="val 1451927"/>
                <a:gd name="f192" fmla="val 893939"/>
                <a:gd name="f193" fmla="val 1371848"/>
                <a:gd name="f194" fmla="val 916523"/>
                <a:gd name="f195" fmla="val 1289867"/>
                <a:gd name="f196" fmla="val 929925"/>
                <a:gd name="f197" fmla="val 1279195"/>
                <a:gd name="f198" fmla="val 931662"/>
                <a:gd name="f199" fmla="val 1268523"/>
                <a:gd name="f200" fmla="val 933234"/>
                <a:gd name="f201" fmla="val 1257769"/>
                <a:gd name="f202" fmla="val 934723"/>
                <a:gd name="f203" fmla="val 1249165"/>
                <a:gd name="f204" fmla="val 935881"/>
                <a:gd name="f205" fmla="val 1240645"/>
                <a:gd name="f206" fmla="val 936874"/>
                <a:gd name="f207" fmla="val 1232041"/>
                <a:gd name="f208" fmla="val 937867"/>
                <a:gd name="f209" fmla="val 1228815"/>
                <a:gd name="f210" fmla="val 938197"/>
                <a:gd name="f211" fmla="val 1225506"/>
                <a:gd name="f212" fmla="val 938611"/>
                <a:gd name="f213" fmla="val 1222279"/>
                <a:gd name="f214" fmla="val 938942"/>
                <a:gd name="f215" fmla="val 1184887"/>
                <a:gd name="f216" fmla="val 942665"/>
                <a:gd name="f217" fmla="val 1147082"/>
                <a:gd name="f218" fmla="val 944568"/>
                <a:gd name="f219" fmla="val 1109027"/>
                <a:gd name="f220" fmla="val 1046817"/>
                <a:gd name="f221" fmla="val 985435"/>
                <a:gd name="f222" fmla="val 939438"/>
                <a:gd name="f223" fmla="val 925044"/>
                <a:gd name="f224" fmla="val 929429"/>
                <a:gd name="f225" fmla="val 922066"/>
                <a:gd name="f226" fmla="val 928932"/>
                <a:gd name="f227" fmla="val 919005"/>
                <a:gd name="f228" fmla="val 928519"/>
                <a:gd name="f229" fmla="val 916027"/>
                <a:gd name="f230" fmla="val 927940"/>
                <a:gd name="f231" fmla="val 833632"/>
                <a:gd name="f232" fmla="val 913545"/>
                <a:gd name="f233" fmla="val 753305"/>
                <a:gd name="f234" fmla="val 889885"/>
                <a:gd name="f235" fmla="val 675625"/>
                <a:gd name="f236" fmla="val 621522"/>
                <a:gd name="f237" fmla="val 834128"/>
                <a:gd name="f238" fmla="val 569736"/>
                <a:gd name="f239" fmla="val 807159"/>
                <a:gd name="f240" fmla="val 520431"/>
                <a:gd name="f241" fmla="val 776385"/>
                <a:gd name="f242" fmla="val 518032"/>
                <a:gd name="f243" fmla="val 774896"/>
                <a:gd name="f244" fmla="val 515550"/>
                <a:gd name="f245" fmla="val 773407"/>
                <a:gd name="f246" fmla="val 513151"/>
                <a:gd name="f247" fmla="val 771835"/>
                <a:gd name="f248" fmla="val 444240"/>
                <a:gd name="f249" fmla="val 728156"/>
                <a:gd name="f250" fmla="val 380210"/>
                <a:gd name="f251" fmla="val 676866"/>
                <a:gd name="f252" fmla="val 321722"/>
                <a:gd name="f253" fmla="val 618378"/>
                <a:gd name="f254" fmla="val 280359"/>
                <a:gd name="f255" fmla="val 577015"/>
                <a:gd name="f256" fmla="val 242719"/>
                <a:gd name="f257" fmla="val 532922"/>
                <a:gd name="f258" fmla="val 208636"/>
                <a:gd name="f259" fmla="val 486264"/>
                <a:gd name="f260" fmla="val 206568"/>
                <a:gd name="f261" fmla="val 483369"/>
                <a:gd name="f262" fmla="val 204417"/>
                <a:gd name="f263" fmla="val 480556"/>
                <a:gd name="f264" fmla="val 202348"/>
                <a:gd name="f265" fmla="val 477661"/>
                <a:gd name="f266" fmla="val 155029"/>
                <a:gd name="f267" fmla="val 411397"/>
                <a:gd name="f268" fmla="val 115072"/>
                <a:gd name="f269" fmla="val 340170"/>
                <a:gd name="f270" fmla="val 83057"/>
                <a:gd name="f271" fmla="val 46989"/>
                <a:gd name="f272" fmla="val 179268"/>
                <a:gd name="f273" fmla="val 22005"/>
                <a:gd name="f274" fmla="val 90833"/>
                <a:gd name="f275" fmla="val 8273"/>
                <a:gd name="f276" fmla="val 13816"/>
                <a:gd name="f277" fmla="val 91909"/>
                <a:gd name="f278" fmla="val 39130"/>
                <a:gd name="f279" fmla="val 181418"/>
                <a:gd name="f280" fmla="val 75529"/>
                <a:gd name="f281" fmla="val 267619"/>
                <a:gd name="f282" fmla="val 108702"/>
                <a:gd name="f283" fmla="val 346044"/>
                <a:gd name="f284" fmla="val 150314"/>
                <a:gd name="f285" fmla="val 419670"/>
                <a:gd name="f286" fmla="val 488002"/>
                <a:gd name="f287" fmla="+- 0 0 -90"/>
                <a:gd name="f288" fmla="*/ f3 1 2217971"/>
                <a:gd name="f289" fmla="*/ f4 1 952591"/>
                <a:gd name="f290" fmla="+- f7 0 f5"/>
                <a:gd name="f291" fmla="+- f6 0 f5"/>
                <a:gd name="f292" fmla="*/ f287 f0 1"/>
                <a:gd name="f293" fmla="*/ f291 1 2217971"/>
                <a:gd name="f294" fmla="*/ f290 1 952591"/>
                <a:gd name="f295" fmla="*/ 199784 f291 1"/>
                <a:gd name="f296" fmla="*/ 488084 f290 1"/>
                <a:gd name="f297" fmla="*/ 206071 f291 1"/>
                <a:gd name="f298" fmla="*/ 496688 f290 1"/>
                <a:gd name="f299" fmla="*/ 315849 f291 1"/>
                <a:gd name="f300" fmla="*/ 624169 f290 1"/>
                <a:gd name="f301" fmla="*/ 511000 f291 1"/>
                <a:gd name="f302" fmla="*/ 780191 f290 1"/>
                <a:gd name="f303" fmla="*/ 518280 f291 1"/>
                <a:gd name="f304" fmla="*/ 784741 f290 1"/>
                <a:gd name="f305" fmla="*/ 672316 f291 1"/>
                <a:gd name="f306" fmla="*/ 864488 f290 1"/>
                <a:gd name="f307" fmla="*/ 918675 f291 1"/>
                <a:gd name="f308" fmla="*/ 936543 f290 1"/>
                <a:gd name="f309" fmla="*/ 927692 f291 1"/>
                <a:gd name="f310" fmla="*/ 938032 f290 1"/>
                <a:gd name="f311" fmla="*/ 1108862 f291 1"/>
                <a:gd name="f312" fmla="*/ 952592 f290 1"/>
                <a:gd name="f313" fmla="*/ 1217399 f291 1"/>
                <a:gd name="f314" fmla="*/ 947380 f290 1"/>
                <a:gd name="f315" fmla="*/ 1227326 f291 1"/>
                <a:gd name="f316" fmla="*/ 946388 f290 1"/>
                <a:gd name="f317" fmla="*/ 1233116 f291 1"/>
                <a:gd name="f318" fmla="*/ 945726 f290 1"/>
                <a:gd name="f319" fmla="*/ 1259920 f291 1"/>
                <a:gd name="f320" fmla="*/ 942499 f290 1"/>
                <a:gd name="f321" fmla="*/ 1545491 f291 1"/>
                <a:gd name="f322" fmla="*/ 1561374 f291 1"/>
                <a:gd name="f323" fmla="*/ 857539 f290 1"/>
                <a:gd name="f324" fmla="*/ 1585944 f291 1"/>
                <a:gd name="f325" fmla="*/ 846371 f290 1"/>
                <a:gd name="f326" fmla="*/ 1902041 f291 1"/>
                <a:gd name="f327" fmla="*/ 1999740 f291 1"/>
                <a:gd name="f328" fmla="*/ 512737 f290 1"/>
                <a:gd name="f329" fmla="*/ 2005696 f291 1"/>
                <a:gd name="f330" fmla="*/ 505043 f290 1"/>
                <a:gd name="f331" fmla="*/ 2142443 f291 1"/>
                <a:gd name="f332" fmla="*/ 267702 f290 1"/>
                <a:gd name="f333" fmla="*/ 2200020 f291 1"/>
                <a:gd name="f334" fmla="*/ 92240 f290 1"/>
                <a:gd name="f335" fmla="*/ 2202006 f291 1"/>
                <a:gd name="f336" fmla="*/ 83884 f290 1"/>
                <a:gd name="f337" fmla="*/ 2217972 f291 1"/>
                <a:gd name="f338" fmla="*/ 0 f290 1"/>
                <a:gd name="f339" fmla="*/ 2209699 f291 1"/>
                <a:gd name="f340" fmla="*/ 2194726 f291 1"/>
                <a:gd name="f341" fmla="*/ 79334 f290 1"/>
                <a:gd name="f342" fmla="*/ 2192740 f291 1"/>
                <a:gd name="f343" fmla="*/ 87690 f290 1"/>
                <a:gd name="f344" fmla="*/ 2134915 f291 1"/>
                <a:gd name="f345" fmla="*/ 264476 f290 1"/>
                <a:gd name="f346" fmla="*/ 2002470 f291 1"/>
                <a:gd name="f347" fmla="*/ 495778 f290 1"/>
                <a:gd name="f348" fmla="*/ 1996597 f291 1"/>
                <a:gd name="f349" fmla="*/ 503554 f290 1"/>
                <a:gd name="f350" fmla="*/ 1896333 f291 1"/>
                <a:gd name="f351" fmla="*/ 618461 f290 1"/>
                <a:gd name="f352" fmla="*/ 1559223 f291 1"/>
                <a:gd name="f353" fmla="*/ 849681 f290 1"/>
                <a:gd name="f354" fmla="*/ 1542347 f291 1"/>
                <a:gd name="f355" fmla="*/ 857043 f290 1"/>
                <a:gd name="f356" fmla="*/ 1529359 f291 1"/>
                <a:gd name="f357" fmla="*/ 862338 f290 1"/>
                <a:gd name="f358" fmla="*/ 1289867 f291 1"/>
                <a:gd name="f359" fmla="*/ 929925 f290 1"/>
                <a:gd name="f360" fmla="*/ 1257769 f291 1"/>
                <a:gd name="f361" fmla="*/ 934723 f290 1"/>
                <a:gd name="f362" fmla="*/ 1232041 f291 1"/>
                <a:gd name="f363" fmla="*/ 937867 f290 1"/>
                <a:gd name="f364" fmla="*/ 1222279 f291 1"/>
                <a:gd name="f365" fmla="*/ 938942 f290 1"/>
                <a:gd name="f366" fmla="*/ 1109027 f291 1"/>
                <a:gd name="f367" fmla="*/ 944568 f290 1"/>
                <a:gd name="f368" fmla="*/ 925044 f291 1"/>
                <a:gd name="f369" fmla="*/ 929429 f290 1"/>
                <a:gd name="f370" fmla="*/ 916027 f291 1"/>
                <a:gd name="f371" fmla="*/ 927940 f290 1"/>
                <a:gd name="f372" fmla="*/ 675625 f291 1"/>
                <a:gd name="f373" fmla="*/ 520431 f291 1"/>
                <a:gd name="f374" fmla="*/ 776385 f290 1"/>
                <a:gd name="f375" fmla="*/ 513151 f291 1"/>
                <a:gd name="f376" fmla="*/ 771835 f290 1"/>
                <a:gd name="f377" fmla="*/ 321722 f291 1"/>
                <a:gd name="f378" fmla="*/ 618378 f290 1"/>
                <a:gd name="f379" fmla="*/ 208636 f291 1"/>
                <a:gd name="f380" fmla="*/ 486264 f290 1"/>
                <a:gd name="f381" fmla="*/ 202348 f291 1"/>
                <a:gd name="f382" fmla="*/ 477661 f290 1"/>
                <a:gd name="f383" fmla="*/ 83057 f291 1"/>
                <a:gd name="f384" fmla="*/ 8273 f291 1"/>
                <a:gd name="f385" fmla="*/ 0 f291 1"/>
                <a:gd name="f386" fmla="*/ 75529 f291 1"/>
                <a:gd name="f387" fmla="*/ 267619 f290 1"/>
                <a:gd name="f388" fmla="*/ 488002 f290 1"/>
                <a:gd name="f389" fmla="*/ f292 1 f2"/>
                <a:gd name="f390" fmla="*/ f295 1 2217971"/>
                <a:gd name="f391" fmla="*/ f296 1 952591"/>
                <a:gd name="f392" fmla="*/ f297 1 2217971"/>
                <a:gd name="f393" fmla="*/ f298 1 952591"/>
                <a:gd name="f394" fmla="*/ f299 1 2217971"/>
                <a:gd name="f395" fmla="*/ f300 1 952591"/>
                <a:gd name="f396" fmla="*/ f301 1 2217971"/>
                <a:gd name="f397" fmla="*/ f302 1 952591"/>
                <a:gd name="f398" fmla="*/ f303 1 2217971"/>
                <a:gd name="f399" fmla="*/ f304 1 952591"/>
                <a:gd name="f400" fmla="*/ f305 1 2217971"/>
                <a:gd name="f401" fmla="*/ f306 1 952591"/>
                <a:gd name="f402" fmla="*/ f307 1 2217971"/>
                <a:gd name="f403" fmla="*/ f308 1 952591"/>
                <a:gd name="f404" fmla="*/ f309 1 2217971"/>
                <a:gd name="f405" fmla="*/ f310 1 952591"/>
                <a:gd name="f406" fmla="*/ f311 1 2217971"/>
                <a:gd name="f407" fmla="*/ f312 1 952591"/>
                <a:gd name="f408" fmla="*/ f313 1 2217971"/>
                <a:gd name="f409" fmla="*/ f314 1 952591"/>
                <a:gd name="f410" fmla="*/ f315 1 2217971"/>
                <a:gd name="f411" fmla="*/ f316 1 952591"/>
                <a:gd name="f412" fmla="*/ f317 1 2217971"/>
                <a:gd name="f413" fmla="*/ f318 1 952591"/>
                <a:gd name="f414" fmla="*/ f319 1 2217971"/>
                <a:gd name="f415" fmla="*/ f320 1 952591"/>
                <a:gd name="f416" fmla="*/ f321 1 2217971"/>
                <a:gd name="f417" fmla="*/ f322 1 2217971"/>
                <a:gd name="f418" fmla="*/ f323 1 952591"/>
                <a:gd name="f419" fmla="*/ f324 1 2217971"/>
                <a:gd name="f420" fmla="*/ f325 1 952591"/>
                <a:gd name="f421" fmla="*/ f326 1 2217971"/>
                <a:gd name="f422" fmla="*/ f327 1 2217971"/>
                <a:gd name="f423" fmla="*/ f328 1 952591"/>
                <a:gd name="f424" fmla="*/ f329 1 2217971"/>
                <a:gd name="f425" fmla="*/ f330 1 952591"/>
                <a:gd name="f426" fmla="*/ f331 1 2217971"/>
                <a:gd name="f427" fmla="*/ f332 1 952591"/>
                <a:gd name="f428" fmla="*/ f333 1 2217971"/>
                <a:gd name="f429" fmla="*/ f334 1 952591"/>
                <a:gd name="f430" fmla="*/ f335 1 2217971"/>
                <a:gd name="f431" fmla="*/ f336 1 952591"/>
                <a:gd name="f432" fmla="*/ f337 1 2217971"/>
                <a:gd name="f433" fmla="*/ f338 1 952591"/>
                <a:gd name="f434" fmla="*/ f339 1 2217971"/>
                <a:gd name="f435" fmla="*/ f340 1 2217971"/>
                <a:gd name="f436" fmla="*/ f341 1 952591"/>
                <a:gd name="f437" fmla="*/ f342 1 2217971"/>
                <a:gd name="f438" fmla="*/ f343 1 952591"/>
                <a:gd name="f439" fmla="*/ f344 1 2217971"/>
                <a:gd name="f440" fmla="*/ f345 1 952591"/>
                <a:gd name="f441" fmla="*/ f346 1 2217971"/>
                <a:gd name="f442" fmla="*/ f347 1 952591"/>
                <a:gd name="f443" fmla="*/ f348 1 2217971"/>
                <a:gd name="f444" fmla="*/ f349 1 952591"/>
                <a:gd name="f445" fmla="*/ f350 1 2217971"/>
                <a:gd name="f446" fmla="*/ f351 1 952591"/>
                <a:gd name="f447" fmla="*/ f352 1 2217971"/>
                <a:gd name="f448" fmla="*/ f353 1 952591"/>
                <a:gd name="f449" fmla="*/ f354 1 2217971"/>
                <a:gd name="f450" fmla="*/ f355 1 952591"/>
                <a:gd name="f451" fmla="*/ f356 1 2217971"/>
                <a:gd name="f452" fmla="*/ f357 1 952591"/>
                <a:gd name="f453" fmla="*/ f358 1 2217971"/>
                <a:gd name="f454" fmla="*/ f359 1 952591"/>
                <a:gd name="f455" fmla="*/ f360 1 2217971"/>
                <a:gd name="f456" fmla="*/ f361 1 952591"/>
                <a:gd name="f457" fmla="*/ f362 1 2217971"/>
                <a:gd name="f458" fmla="*/ f363 1 952591"/>
                <a:gd name="f459" fmla="*/ f364 1 2217971"/>
                <a:gd name="f460" fmla="*/ f365 1 952591"/>
                <a:gd name="f461" fmla="*/ f366 1 2217971"/>
                <a:gd name="f462" fmla="*/ f367 1 952591"/>
                <a:gd name="f463" fmla="*/ f368 1 2217971"/>
                <a:gd name="f464" fmla="*/ f369 1 952591"/>
                <a:gd name="f465" fmla="*/ f370 1 2217971"/>
                <a:gd name="f466" fmla="*/ f371 1 952591"/>
                <a:gd name="f467" fmla="*/ f372 1 2217971"/>
                <a:gd name="f468" fmla="*/ f373 1 2217971"/>
                <a:gd name="f469" fmla="*/ f374 1 952591"/>
                <a:gd name="f470" fmla="*/ f375 1 2217971"/>
                <a:gd name="f471" fmla="*/ f376 1 952591"/>
                <a:gd name="f472" fmla="*/ f377 1 2217971"/>
                <a:gd name="f473" fmla="*/ f378 1 952591"/>
                <a:gd name="f474" fmla="*/ f379 1 2217971"/>
                <a:gd name="f475" fmla="*/ f380 1 952591"/>
                <a:gd name="f476" fmla="*/ f381 1 2217971"/>
                <a:gd name="f477" fmla="*/ f382 1 952591"/>
                <a:gd name="f478" fmla="*/ f383 1 2217971"/>
                <a:gd name="f479" fmla="*/ f384 1 2217971"/>
                <a:gd name="f480" fmla="*/ f385 1 2217971"/>
                <a:gd name="f481" fmla="*/ f386 1 2217971"/>
                <a:gd name="f482" fmla="*/ f387 1 952591"/>
                <a:gd name="f483" fmla="*/ f388 1 952591"/>
                <a:gd name="f484" fmla="*/ f5 1 f293"/>
                <a:gd name="f485" fmla="*/ f6 1 f293"/>
                <a:gd name="f486" fmla="*/ f5 1 f294"/>
                <a:gd name="f487" fmla="*/ f7 1 f294"/>
                <a:gd name="f488" fmla="+- f389 0 f1"/>
                <a:gd name="f489" fmla="*/ f390 1 f293"/>
                <a:gd name="f490" fmla="*/ f391 1 f294"/>
                <a:gd name="f491" fmla="*/ f392 1 f293"/>
                <a:gd name="f492" fmla="*/ f393 1 f294"/>
                <a:gd name="f493" fmla="*/ f394 1 f293"/>
                <a:gd name="f494" fmla="*/ f395 1 f294"/>
                <a:gd name="f495" fmla="*/ f396 1 f293"/>
                <a:gd name="f496" fmla="*/ f397 1 f294"/>
                <a:gd name="f497" fmla="*/ f398 1 f293"/>
                <a:gd name="f498" fmla="*/ f399 1 f294"/>
                <a:gd name="f499" fmla="*/ f400 1 f293"/>
                <a:gd name="f500" fmla="*/ f401 1 f294"/>
                <a:gd name="f501" fmla="*/ f402 1 f293"/>
                <a:gd name="f502" fmla="*/ f403 1 f294"/>
                <a:gd name="f503" fmla="*/ f404 1 f293"/>
                <a:gd name="f504" fmla="*/ f405 1 f294"/>
                <a:gd name="f505" fmla="*/ f406 1 f293"/>
                <a:gd name="f506" fmla="*/ f407 1 f294"/>
                <a:gd name="f507" fmla="*/ f408 1 f293"/>
                <a:gd name="f508" fmla="*/ f409 1 f294"/>
                <a:gd name="f509" fmla="*/ f410 1 f293"/>
                <a:gd name="f510" fmla="*/ f411 1 f294"/>
                <a:gd name="f511" fmla="*/ f412 1 f293"/>
                <a:gd name="f512" fmla="*/ f413 1 f294"/>
                <a:gd name="f513" fmla="*/ f414 1 f293"/>
                <a:gd name="f514" fmla="*/ f415 1 f294"/>
                <a:gd name="f515" fmla="*/ f416 1 f293"/>
                <a:gd name="f516" fmla="*/ f417 1 f293"/>
                <a:gd name="f517" fmla="*/ f418 1 f294"/>
                <a:gd name="f518" fmla="*/ f419 1 f293"/>
                <a:gd name="f519" fmla="*/ f420 1 f294"/>
                <a:gd name="f520" fmla="*/ f421 1 f293"/>
                <a:gd name="f521" fmla="*/ f422 1 f293"/>
                <a:gd name="f522" fmla="*/ f423 1 f294"/>
                <a:gd name="f523" fmla="*/ f424 1 f293"/>
                <a:gd name="f524" fmla="*/ f425 1 f294"/>
                <a:gd name="f525" fmla="*/ f426 1 f293"/>
                <a:gd name="f526" fmla="*/ f427 1 f294"/>
                <a:gd name="f527" fmla="*/ f428 1 f293"/>
                <a:gd name="f528" fmla="*/ f429 1 f294"/>
                <a:gd name="f529" fmla="*/ f430 1 f293"/>
                <a:gd name="f530" fmla="*/ f431 1 f294"/>
                <a:gd name="f531" fmla="*/ f432 1 f293"/>
                <a:gd name="f532" fmla="*/ f433 1 f294"/>
                <a:gd name="f533" fmla="*/ f434 1 f293"/>
                <a:gd name="f534" fmla="*/ f435 1 f293"/>
                <a:gd name="f535" fmla="*/ f436 1 f294"/>
                <a:gd name="f536" fmla="*/ f437 1 f293"/>
                <a:gd name="f537" fmla="*/ f438 1 f294"/>
                <a:gd name="f538" fmla="*/ f439 1 f293"/>
                <a:gd name="f539" fmla="*/ f440 1 f294"/>
                <a:gd name="f540" fmla="*/ f441 1 f293"/>
                <a:gd name="f541" fmla="*/ f442 1 f294"/>
                <a:gd name="f542" fmla="*/ f443 1 f293"/>
                <a:gd name="f543" fmla="*/ f444 1 f294"/>
                <a:gd name="f544" fmla="*/ f445 1 f293"/>
                <a:gd name="f545" fmla="*/ f446 1 f294"/>
                <a:gd name="f546" fmla="*/ f447 1 f293"/>
                <a:gd name="f547" fmla="*/ f448 1 f294"/>
                <a:gd name="f548" fmla="*/ f449 1 f293"/>
                <a:gd name="f549" fmla="*/ f450 1 f294"/>
                <a:gd name="f550" fmla="*/ f451 1 f293"/>
                <a:gd name="f551" fmla="*/ f452 1 f294"/>
                <a:gd name="f552" fmla="*/ f453 1 f293"/>
                <a:gd name="f553" fmla="*/ f454 1 f294"/>
                <a:gd name="f554" fmla="*/ f455 1 f293"/>
                <a:gd name="f555" fmla="*/ f456 1 f294"/>
                <a:gd name="f556" fmla="*/ f457 1 f293"/>
                <a:gd name="f557" fmla="*/ f458 1 f294"/>
                <a:gd name="f558" fmla="*/ f459 1 f293"/>
                <a:gd name="f559" fmla="*/ f460 1 f294"/>
                <a:gd name="f560" fmla="*/ f461 1 f293"/>
                <a:gd name="f561" fmla="*/ f462 1 f294"/>
                <a:gd name="f562" fmla="*/ f463 1 f293"/>
                <a:gd name="f563" fmla="*/ f464 1 f294"/>
                <a:gd name="f564" fmla="*/ f465 1 f293"/>
                <a:gd name="f565" fmla="*/ f466 1 f294"/>
                <a:gd name="f566" fmla="*/ f467 1 f293"/>
                <a:gd name="f567" fmla="*/ f468 1 f293"/>
                <a:gd name="f568" fmla="*/ f469 1 f294"/>
                <a:gd name="f569" fmla="*/ f470 1 f293"/>
                <a:gd name="f570" fmla="*/ f471 1 f294"/>
                <a:gd name="f571" fmla="*/ f472 1 f293"/>
                <a:gd name="f572" fmla="*/ f473 1 f294"/>
                <a:gd name="f573" fmla="*/ f474 1 f293"/>
                <a:gd name="f574" fmla="*/ f475 1 f294"/>
                <a:gd name="f575" fmla="*/ f476 1 f293"/>
                <a:gd name="f576" fmla="*/ f477 1 f294"/>
                <a:gd name="f577" fmla="*/ f478 1 f293"/>
                <a:gd name="f578" fmla="*/ f479 1 f293"/>
                <a:gd name="f579" fmla="*/ f480 1 f293"/>
                <a:gd name="f580" fmla="*/ f481 1 f293"/>
                <a:gd name="f581" fmla="*/ f482 1 f294"/>
                <a:gd name="f582" fmla="*/ f483 1 f294"/>
                <a:gd name="f583" fmla="*/ f484 f288 1"/>
                <a:gd name="f584" fmla="*/ f485 f288 1"/>
                <a:gd name="f585" fmla="*/ f487 f289 1"/>
                <a:gd name="f586" fmla="*/ f486 f289 1"/>
                <a:gd name="f587" fmla="*/ f489 f288 1"/>
                <a:gd name="f588" fmla="*/ f490 f289 1"/>
                <a:gd name="f589" fmla="*/ f491 f288 1"/>
                <a:gd name="f590" fmla="*/ f492 f289 1"/>
                <a:gd name="f591" fmla="*/ f493 f288 1"/>
                <a:gd name="f592" fmla="*/ f494 f289 1"/>
                <a:gd name="f593" fmla="*/ f495 f288 1"/>
                <a:gd name="f594" fmla="*/ f496 f289 1"/>
                <a:gd name="f595" fmla="*/ f497 f288 1"/>
                <a:gd name="f596" fmla="*/ f498 f289 1"/>
                <a:gd name="f597" fmla="*/ f499 f288 1"/>
                <a:gd name="f598" fmla="*/ f500 f289 1"/>
                <a:gd name="f599" fmla="*/ f501 f288 1"/>
                <a:gd name="f600" fmla="*/ f502 f289 1"/>
                <a:gd name="f601" fmla="*/ f503 f288 1"/>
                <a:gd name="f602" fmla="*/ f504 f289 1"/>
                <a:gd name="f603" fmla="*/ f505 f288 1"/>
                <a:gd name="f604" fmla="*/ f506 f289 1"/>
                <a:gd name="f605" fmla="*/ f507 f288 1"/>
                <a:gd name="f606" fmla="*/ f508 f289 1"/>
                <a:gd name="f607" fmla="*/ f509 f288 1"/>
                <a:gd name="f608" fmla="*/ f510 f289 1"/>
                <a:gd name="f609" fmla="*/ f511 f288 1"/>
                <a:gd name="f610" fmla="*/ f512 f289 1"/>
                <a:gd name="f611" fmla="*/ f513 f288 1"/>
                <a:gd name="f612" fmla="*/ f514 f289 1"/>
                <a:gd name="f613" fmla="*/ f515 f288 1"/>
                <a:gd name="f614" fmla="*/ f516 f288 1"/>
                <a:gd name="f615" fmla="*/ f517 f289 1"/>
                <a:gd name="f616" fmla="*/ f518 f288 1"/>
                <a:gd name="f617" fmla="*/ f519 f289 1"/>
                <a:gd name="f618" fmla="*/ f520 f288 1"/>
                <a:gd name="f619" fmla="*/ f521 f288 1"/>
                <a:gd name="f620" fmla="*/ f522 f289 1"/>
                <a:gd name="f621" fmla="*/ f523 f288 1"/>
                <a:gd name="f622" fmla="*/ f524 f289 1"/>
                <a:gd name="f623" fmla="*/ f525 f288 1"/>
                <a:gd name="f624" fmla="*/ f526 f289 1"/>
                <a:gd name="f625" fmla="*/ f527 f288 1"/>
                <a:gd name="f626" fmla="*/ f528 f289 1"/>
                <a:gd name="f627" fmla="*/ f529 f288 1"/>
                <a:gd name="f628" fmla="*/ f530 f289 1"/>
                <a:gd name="f629" fmla="*/ f531 f288 1"/>
                <a:gd name="f630" fmla="*/ f532 f289 1"/>
                <a:gd name="f631" fmla="*/ f533 f288 1"/>
                <a:gd name="f632" fmla="*/ f534 f288 1"/>
                <a:gd name="f633" fmla="*/ f535 f289 1"/>
                <a:gd name="f634" fmla="*/ f536 f288 1"/>
                <a:gd name="f635" fmla="*/ f537 f289 1"/>
                <a:gd name="f636" fmla="*/ f538 f288 1"/>
                <a:gd name="f637" fmla="*/ f539 f289 1"/>
                <a:gd name="f638" fmla="*/ f540 f288 1"/>
                <a:gd name="f639" fmla="*/ f541 f289 1"/>
                <a:gd name="f640" fmla="*/ f542 f288 1"/>
                <a:gd name="f641" fmla="*/ f543 f289 1"/>
                <a:gd name="f642" fmla="*/ f544 f288 1"/>
                <a:gd name="f643" fmla="*/ f545 f289 1"/>
                <a:gd name="f644" fmla="*/ f546 f288 1"/>
                <a:gd name="f645" fmla="*/ f547 f289 1"/>
                <a:gd name="f646" fmla="*/ f548 f288 1"/>
                <a:gd name="f647" fmla="*/ f549 f289 1"/>
                <a:gd name="f648" fmla="*/ f550 f288 1"/>
                <a:gd name="f649" fmla="*/ f551 f289 1"/>
                <a:gd name="f650" fmla="*/ f552 f288 1"/>
                <a:gd name="f651" fmla="*/ f553 f289 1"/>
                <a:gd name="f652" fmla="*/ f554 f288 1"/>
                <a:gd name="f653" fmla="*/ f555 f289 1"/>
                <a:gd name="f654" fmla="*/ f556 f288 1"/>
                <a:gd name="f655" fmla="*/ f557 f289 1"/>
                <a:gd name="f656" fmla="*/ f558 f288 1"/>
                <a:gd name="f657" fmla="*/ f559 f289 1"/>
                <a:gd name="f658" fmla="*/ f560 f288 1"/>
                <a:gd name="f659" fmla="*/ f561 f289 1"/>
                <a:gd name="f660" fmla="*/ f562 f288 1"/>
                <a:gd name="f661" fmla="*/ f563 f289 1"/>
                <a:gd name="f662" fmla="*/ f564 f288 1"/>
                <a:gd name="f663" fmla="*/ f565 f289 1"/>
                <a:gd name="f664" fmla="*/ f566 f288 1"/>
                <a:gd name="f665" fmla="*/ f567 f288 1"/>
                <a:gd name="f666" fmla="*/ f568 f289 1"/>
                <a:gd name="f667" fmla="*/ f569 f288 1"/>
                <a:gd name="f668" fmla="*/ f570 f289 1"/>
                <a:gd name="f669" fmla="*/ f571 f288 1"/>
                <a:gd name="f670" fmla="*/ f572 f289 1"/>
                <a:gd name="f671" fmla="*/ f573 f288 1"/>
                <a:gd name="f672" fmla="*/ f574 f289 1"/>
                <a:gd name="f673" fmla="*/ f575 f288 1"/>
                <a:gd name="f674" fmla="*/ f576 f289 1"/>
                <a:gd name="f675" fmla="*/ f577 f288 1"/>
                <a:gd name="f676" fmla="*/ f578 f288 1"/>
                <a:gd name="f677" fmla="*/ f579 f288 1"/>
                <a:gd name="f678" fmla="*/ f580 f288 1"/>
                <a:gd name="f679" fmla="*/ f581 f289 1"/>
                <a:gd name="f680" fmla="*/ f582 f289 1"/>
              </a:gdLst>
              <a:ahLst/>
              <a:cxnLst>
                <a:cxn ang="3cd4">
                  <a:pos x="hc" y="t"/>
                </a:cxn>
                <a:cxn ang="0">
                  <a:pos x="r" y="vc"/>
                </a:cxn>
                <a:cxn ang="cd4">
                  <a:pos x="hc" y="b"/>
                </a:cxn>
                <a:cxn ang="cd2">
                  <a:pos x="l" y="vc"/>
                </a:cxn>
                <a:cxn ang="f488">
                  <a:pos x="f587" y="f588"/>
                </a:cxn>
                <a:cxn ang="f488">
                  <a:pos x="f589" y="f590"/>
                </a:cxn>
                <a:cxn ang="f488">
                  <a:pos x="f591" y="f592"/>
                </a:cxn>
                <a:cxn ang="f488">
                  <a:pos x="f593" y="f594"/>
                </a:cxn>
                <a:cxn ang="f488">
                  <a:pos x="f595" y="f596"/>
                </a:cxn>
                <a:cxn ang="f488">
                  <a:pos x="f597" y="f598"/>
                </a:cxn>
                <a:cxn ang="f488">
                  <a:pos x="f599" y="f600"/>
                </a:cxn>
                <a:cxn ang="f488">
                  <a:pos x="f601" y="f602"/>
                </a:cxn>
                <a:cxn ang="f488">
                  <a:pos x="f603" y="f604"/>
                </a:cxn>
                <a:cxn ang="f488">
                  <a:pos x="f605" y="f606"/>
                </a:cxn>
                <a:cxn ang="f488">
                  <a:pos x="f607" y="f608"/>
                </a:cxn>
                <a:cxn ang="f488">
                  <a:pos x="f609" y="f610"/>
                </a:cxn>
                <a:cxn ang="f488">
                  <a:pos x="f611" y="f612"/>
                </a:cxn>
                <a:cxn ang="f488">
                  <a:pos x="f613" y="f598"/>
                </a:cxn>
                <a:cxn ang="f488">
                  <a:pos x="f614" y="f615"/>
                </a:cxn>
                <a:cxn ang="f488">
                  <a:pos x="f616" y="f617"/>
                </a:cxn>
                <a:cxn ang="f488">
                  <a:pos x="f618" y="f592"/>
                </a:cxn>
                <a:cxn ang="f488">
                  <a:pos x="f619" y="f620"/>
                </a:cxn>
                <a:cxn ang="f488">
                  <a:pos x="f621" y="f622"/>
                </a:cxn>
                <a:cxn ang="f488">
                  <a:pos x="f623" y="f624"/>
                </a:cxn>
                <a:cxn ang="f488">
                  <a:pos x="f625" y="f626"/>
                </a:cxn>
                <a:cxn ang="f488">
                  <a:pos x="f627" y="f628"/>
                </a:cxn>
                <a:cxn ang="f488">
                  <a:pos x="f629" y="f630"/>
                </a:cxn>
                <a:cxn ang="f488">
                  <a:pos x="f631" y="f630"/>
                </a:cxn>
                <a:cxn ang="f488">
                  <a:pos x="f632" y="f633"/>
                </a:cxn>
                <a:cxn ang="f488">
                  <a:pos x="f634" y="f635"/>
                </a:cxn>
                <a:cxn ang="f488">
                  <a:pos x="f636" y="f637"/>
                </a:cxn>
                <a:cxn ang="f488">
                  <a:pos x="f638" y="f639"/>
                </a:cxn>
                <a:cxn ang="f488">
                  <a:pos x="f640" y="f641"/>
                </a:cxn>
                <a:cxn ang="f488">
                  <a:pos x="f642" y="f643"/>
                </a:cxn>
                <a:cxn ang="f488">
                  <a:pos x="f644" y="f645"/>
                </a:cxn>
                <a:cxn ang="f488">
                  <a:pos x="f646" y="f647"/>
                </a:cxn>
                <a:cxn ang="f488">
                  <a:pos x="f648" y="f649"/>
                </a:cxn>
                <a:cxn ang="f488">
                  <a:pos x="f650" y="f651"/>
                </a:cxn>
                <a:cxn ang="f488">
                  <a:pos x="f652" y="f653"/>
                </a:cxn>
                <a:cxn ang="f488">
                  <a:pos x="f654" y="f655"/>
                </a:cxn>
                <a:cxn ang="f488">
                  <a:pos x="f656" y="f657"/>
                </a:cxn>
                <a:cxn ang="f488">
                  <a:pos x="f658" y="f659"/>
                </a:cxn>
                <a:cxn ang="f488">
                  <a:pos x="f660" y="f661"/>
                </a:cxn>
                <a:cxn ang="f488">
                  <a:pos x="f662" y="f663"/>
                </a:cxn>
                <a:cxn ang="f488">
                  <a:pos x="f664" y="f647"/>
                </a:cxn>
                <a:cxn ang="f488">
                  <a:pos x="f665" y="f666"/>
                </a:cxn>
                <a:cxn ang="f488">
                  <a:pos x="f667" y="f668"/>
                </a:cxn>
                <a:cxn ang="f488">
                  <a:pos x="f669" y="f670"/>
                </a:cxn>
                <a:cxn ang="f488">
                  <a:pos x="f671" y="f672"/>
                </a:cxn>
                <a:cxn ang="f488">
                  <a:pos x="f673" y="f674"/>
                </a:cxn>
                <a:cxn ang="f488">
                  <a:pos x="f675" y="f637"/>
                </a:cxn>
                <a:cxn ang="f488">
                  <a:pos x="f676" y="f630"/>
                </a:cxn>
                <a:cxn ang="f488">
                  <a:pos x="f677" y="f630"/>
                </a:cxn>
                <a:cxn ang="f488">
                  <a:pos x="f678" y="f679"/>
                </a:cxn>
                <a:cxn ang="f488">
                  <a:pos x="f587" y="f680"/>
                </a:cxn>
              </a:cxnLst>
              <a:rect l="f583" t="f586" r="f584" b="f585"/>
              <a:pathLst>
                <a:path w="2217971" h="952591">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39"/>
                  </a:cubicBezTo>
                  <a:cubicBezTo>
                    <a:pt x="f85" y="f86"/>
                    <a:pt x="f87" y="f88"/>
                    <a:pt x="f89" y="f90"/>
                  </a:cubicBezTo>
                  <a:cubicBezTo>
                    <a:pt x="f91" y="f92"/>
                    <a:pt x="f93" y="f94"/>
                    <a:pt x="f95" y="f96"/>
                  </a:cubicBezTo>
                  <a:cubicBezTo>
                    <a:pt x="f97" y="f98"/>
                    <a:pt x="f99" y="f100"/>
                    <a:pt x="f101" y="f2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129"/>
                    <a:pt x="f130" y="f131"/>
                  </a:cubicBezTo>
                  <a:cubicBezTo>
                    <a:pt x="f132" y="f133"/>
                    <a:pt x="f134" y="f135"/>
                    <a:pt x="f136" y="f5"/>
                  </a:cubicBezTo>
                  <a:lnTo>
                    <a:pt x="f137" y="f5"/>
                  </a:lnTo>
                  <a:cubicBezTo>
                    <a:pt x="f138" y="f139"/>
                    <a:pt x="f126" y="f140"/>
                    <a:pt x="f141" y="f142"/>
                  </a:cubicBezTo>
                  <a:cubicBezTo>
                    <a:pt x="f143" y="f144"/>
                    <a:pt x="f145" y="f146"/>
                    <a:pt x="f147" y="f148"/>
                  </a:cubicBezTo>
                  <a:cubicBezTo>
                    <a:pt x="f149" y="f150"/>
                    <a:pt x="f151" y="f152"/>
                    <a:pt x="f153" y="f154"/>
                  </a:cubicBezTo>
                  <a:cubicBezTo>
                    <a:pt x="f155" y="f156"/>
                    <a:pt x="f157" y="f158"/>
                    <a:pt x="f159" y="f160"/>
                  </a:cubicBezTo>
                  <a:cubicBezTo>
                    <a:pt x="f161" y="f162"/>
                    <a:pt x="f163" y="f164"/>
                    <a:pt x="f165" y="f166"/>
                  </a:cubicBezTo>
                  <a:cubicBezTo>
                    <a:pt x="f167" y="f168"/>
                    <a:pt x="f169" y="f170"/>
                    <a:pt x="f171" y="f172"/>
                  </a:cubicBezTo>
                  <a:cubicBezTo>
                    <a:pt x="f173" y="f174"/>
                    <a:pt x="f175" y="f176"/>
                    <a:pt x="f177" y="f178"/>
                  </a:cubicBezTo>
                  <a:cubicBezTo>
                    <a:pt x="f179" y="f180"/>
                    <a:pt x="f181" y="f182"/>
                    <a:pt x="f183" y="f184"/>
                  </a:cubicBezTo>
                  <a:cubicBezTo>
                    <a:pt x="f185" y="f186"/>
                    <a:pt x="f187" y="f188"/>
                    <a:pt x="f189" y="f190"/>
                  </a:cubicBez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18"/>
                  </a:cubicBezTo>
                  <a:cubicBezTo>
                    <a:pt x="f220" y="f218"/>
                    <a:pt x="f221" y="f222"/>
                    <a:pt x="f223" y="f224"/>
                  </a:cubicBezTo>
                  <a:cubicBezTo>
                    <a:pt x="f225" y="f226"/>
                    <a:pt x="f227" y="f228"/>
                    <a:pt x="f229" y="f230"/>
                  </a:cubicBezTo>
                  <a:cubicBezTo>
                    <a:pt x="f231" y="f232"/>
                    <a:pt x="f233" y="f234"/>
                    <a:pt x="f235" y="f184"/>
                  </a:cubicBezTo>
                  <a:cubicBezTo>
                    <a:pt x="f236" y="f237"/>
                    <a:pt x="f238" y="f239"/>
                    <a:pt x="f240" y="f241"/>
                  </a:cubicBezTo>
                  <a:cubicBezTo>
                    <a:pt x="f242" y="f243"/>
                    <a:pt x="f244" y="f245"/>
                    <a:pt x="f246" y="f247"/>
                  </a:cubicBezTo>
                  <a:cubicBezTo>
                    <a:pt x="f248" y="f249"/>
                    <a:pt x="f250" y="f251"/>
                    <a:pt x="f252" y="f253"/>
                  </a:cubicBezTo>
                  <a:cubicBezTo>
                    <a:pt x="f254" y="f255"/>
                    <a:pt x="f256" y="f257"/>
                    <a:pt x="f258" y="f259"/>
                  </a:cubicBezTo>
                  <a:cubicBezTo>
                    <a:pt x="f260" y="f261"/>
                    <a:pt x="f262" y="f263"/>
                    <a:pt x="f264" y="f265"/>
                  </a:cubicBezTo>
                  <a:cubicBezTo>
                    <a:pt x="f266" y="f267"/>
                    <a:pt x="f268" y="f269"/>
                    <a:pt x="f270" y="f154"/>
                  </a:cubicBezTo>
                  <a:cubicBezTo>
                    <a:pt x="f271" y="f272"/>
                    <a:pt x="f273" y="f274"/>
                    <a:pt x="f275" y="f5"/>
                  </a:cubicBezTo>
                  <a:lnTo>
                    <a:pt x="f5" y="f5"/>
                  </a:lnTo>
                  <a:cubicBezTo>
                    <a:pt x="f276" y="f277"/>
                    <a:pt x="f278" y="f279"/>
                    <a:pt x="f280" y="f281"/>
                  </a:cubicBezTo>
                  <a:cubicBezTo>
                    <a:pt x="f282" y="f283"/>
                    <a:pt x="f284" y="f285"/>
                    <a:pt x="f8" y="f286"/>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59" name="Freeform: Shape 537">
              <a:extLst>
                <a:ext uri="{FF2B5EF4-FFF2-40B4-BE49-F238E27FC236}">
                  <a16:creationId xmlns:a16="http://schemas.microsoft.com/office/drawing/2014/main" id="{4F612E63-5FA0-FD77-2273-EC68E5C86BF9}"/>
                </a:ext>
              </a:extLst>
            </p:cNvPr>
            <p:cNvSpPr/>
            <p:nvPr/>
          </p:nvSpPr>
          <p:spPr>
            <a:xfrm>
              <a:off x="4188253" y="5107399"/>
              <a:ext cx="3443538" cy="1750600"/>
            </a:xfrm>
            <a:custGeom>
              <a:avLst/>
              <a:gdLst>
                <a:gd name="f0" fmla="val 10800000"/>
                <a:gd name="f1" fmla="val 5400000"/>
                <a:gd name="f2" fmla="val 180"/>
                <a:gd name="f3" fmla="val w"/>
                <a:gd name="f4" fmla="val h"/>
                <a:gd name="f5" fmla="val 0"/>
                <a:gd name="f6" fmla="val 2243202"/>
                <a:gd name="f7" fmla="val 1140380"/>
                <a:gd name="f8" fmla="val 2243203"/>
                <a:gd name="f9" fmla="val 1121602"/>
                <a:gd name="f10" fmla="val 1120775"/>
                <a:gd name="f11" fmla="val 1120030"/>
                <a:gd name="f12" fmla="val 1119203"/>
                <a:gd name="f13" fmla="val 2242872"/>
                <a:gd name="f14" fmla="val 968641"/>
                <a:gd name="f15" fmla="val 2213256"/>
                <a:gd name="f16" fmla="val 822546"/>
                <a:gd name="f17" fmla="val 2155100"/>
                <a:gd name="f18" fmla="val 684973"/>
                <a:gd name="f19" fmla="val 2134336"/>
                <a:gd name="f20" fmla="val 635916"/>
                <a:gd name="f21" fmla="val 2110262"/>
                <a:gd name="f22" fmla="val 588680"/>
                <a:gd name="f23" fmla="val 2083045"/>
                <a:gd name="f24" fmla="val 543428"/>
                <a:gd name="f25" fmla="val 2081556"/>
                <a:gd name="f26" fmla="val 541029"/>
                <a:gd name="f27" fmla="val 2080150"/>
                <a:gd name="f28" fmla="val 538631"/>
                <a:gd name="f29" fmla="val 2078661"/>
                <a:gd name="f30" fmla="val 536231"/>
                <a:gd name="f31" fmla="val 2054919"/>
                <a:gd name="f32" fmla="val 497433"/>
                <a:gd name="f33" fmla="val 2028777"/>
                <a:gd name="f34" fmla="val 460123"/>
                <a:gd name="f35" fmla="val 2000319"/>
                <a:gd name="f36" fmla="val 424385"/>
                <a:gd name="f37" fmla="val 1998334"/>
                <a:gd name="f38" fmla="val 421821"/>
                <a:gd name="f39" fmla="val 1996265"/>
                <a:gd name="f40" fmla="val 419339"/>
                <a:gd name="f41" fmla="val 1994197"/>
                <a:gd name="f42" fmla="val 416775"/>
                <a:gd name="f43" fmla="val 1969379"/>
                <a:gd name="f44" fmla="val 386166"/>
                <a:gd name="f45" fmla="val 1942907"/>
                <a:gd name="f46" fmla="val 356633"/>
                <a:gd name="f47" fmla="val 1914780"/>
                <a:gd name="f48" fmla="val 328506"/>
                <a:gd name="f49" fmla="val 1811786"/>
                <a:gd name="f50" fmla="val 225512"/>
                <a:gd name="f51" fmla="val 1691833"/>
                <a:gd name="f52" fmla="val 144606"/>
                <a:gd name="f53" fmla="val 1558230"/>
                <a:gd name="f54" fmla="val 88104"/>
                <a:gd name="f55" fmla="val 1534901"/>
                <a:gd name="f56" fmla="val 78259"/>
                <a:gd name="f57" fmla="val 1511325"/>
                <a:gd name="f58" fmla="val 69242"/>
                <a:gd name="f59" fmla="val 1487499"/>
                <a:gd name="f60" fmla="val 61052"/>
                <a:gd name="f61" fmla="val 1483777"/>
                <a:gd name="f62" fmla="val 59811"/>
                <a:gd name="f63" fmla="val 1480054"/>
                <a:gd name="f64" fmla="val 58487"/>
                <a:gd name="f65" fmla="val 1476332"/>
                <a:gd name="f66" fmla="val 57247"/>
                <a:gd name="f67" fmla="val 1415859"/>
                <a:gd name="f68" fmla="val 37062"/>
                <a:gd name="f69" fmla="val 1353896"/>
                <a:gd name="f70" fmla="val 22171"/>
                <a:gd name="f71" fmla="val 1290859"/>
                <a:gd name="f72" fmla="val 12657"/>
                <a:gd name="f73" fmla="val 1287054"/>
                <a:gd name="f74" fmla="val 12078"/>
                <a:gd name="f75" fmla="val 1283331"/>
                <a:gd name="f76" fmla="val 11582"/>
                <a:gd name="f77" fmla="val 1279526"/>
                <a:gd name="f78" fmla="val 11086"/>
                <a:gd name="f79" fmla="val 1227574"/>
                <a:gd name="f80" fmla="val 3806"/>
                <a:gd name="f81" fmla="val 1174877"/>
                <a:gd name="f82" fmla="val 1100175"/>
                <a:gd name="f83" fmla="val 1078750"/>
                <a:gd name="f84" fmla="val 662"/>
                <a:gd name="f85" fmla="val 1057489"/>
                <a:gd name="f86" fmla="val 1820"/>
                <a:gd name="f87" fmla="val 1054759"/>
                <a:gd name="f88" fmla="val 1985"/>
                <a:gd name="f89" fmla="val 1052029"/>
                <a:gd name="f90" fmla="val 2151"/>
                <a:gd name="f91" fmla="val 1049299"/>
                <a:gd name="f92" fmla="val 2317"/>
                <a:gd name="f93" fmla="val 1040282"/>
                <a:gd name="f94" fmla="val 2896"/>
                <a:gd name="f95" fmla="val 1031264"/>
                <a:gd name="f96" fmla="val 3557"/>
                <a:gd name="f97" fmla="val 1022330"/>
                <a:gd name="f98" fmla="val 4385"/>
                <a:gd name="f99" fmla="val 1019021"/>
                <a:gd name="f100" fmla="val 4715"/>
                <a:gd name="f101" fmla="val 1015712"/>
                <a:gd name="f102" fmla="val 4964"/>
                <a:gd name="f103" fmla="val 1012403"/>
                <a:gd name="f104" fmla="val 5212"/>
                <a:gd name="f105" fmla="val 1000408"/>
                <a:gd name="f106" fmla="val 6370"/>
                <a:gd name="f107" fmla="val 988412"/>
                <a:gd name="f108" fmla="val 7693"/>
                <a:gd name="f109" fmla="val 976500"/>
                <a:gd name="f110" fmla="val 9265"/>
                <a:gd name="f111" fmla="val 973439"/>
                <a:gd name="f112" fmla="val 9679"/>
                <a:gd name="f113" fmla="val 970378"/>
                <a:gd name="f114" fmla="val 10093"/>
                <a:gd name="f115" fmla="val 967317"/>
                <a:gd name="f116" fmla="val 10506"/>
                <a:gd name="f117" fmla="val 870280"/>
                <a:gd name="f118" fmla="val 23825"/>
                <a:gd name="f119" fmla="val 775806"/>
                <a:gd name="f120" fmla="val 49719"/>
                <a:gd name="f121" fmla="val 608285"/>
                <a:gd name="f122" fmla="val 120532"/>
                <a:gd name="f123" fmla="val 536148"/>
                <a:gd name="f124" fmla="val 161068"/>
                <a:gd name="f125" fmla="val 469058"/>
                <a:gd name="f126" fmla="val 209132"/>
                <a:gd name="f127" fmla="val 464094"/>
                <a:gd name="f128" fmla="val 212689"/>
                <a:gd name="f129" fmla="val 459047"/>
                <a:gd name="f130" fmla="val 216329"/>
                <a:gd name="f131" fmla="val 454167"/>
                <a:gd name="f132" fmla="val 219969"/>
                <a:gd name="f133" fmla="val 453588"/>
                <a:gd name="f134" fmla="val 220383"/>
                <a:gd name="f135" fmla="val 453009"/>
                <a:gd name="f136" fmla="val 220796"/>
                <a:gd name="f137" fmla="val 452430"/>
                <a:gd name="f138" fmla="val 221210"/>
                <a:gd name="f139" fmla="val 449369"/>
                <a:gd name="f140" fmla="val 223526"/>
                <a:gd name="f141" fmla="val 446391"/>
                <a:gd name="f142" fmla="val 225842"/>
                <a:gd name="f143" fmla="val 443329"/>
                <a:gd name="f144" fmla="val 228159"/>
                <a:gd name="f145" fmla="val 403042"/>
                <a:gd name="f146" fmla="val 258768"/>
                <a:gd name="f147" fmla="val 364739"/>
                <a:gd name="f148" fmla="val 292189"/>
                <a:gd name="f149" fmla="val 328423"/>
                <a:gd name="f150" fmla="val 322466"/>
                <a:gd name="f151" fmla="val 334462"/>
                <a:gd name="f152" fmla="val 316593"/>
                <a:gd name="f153" fmla="val 340501"/>
                <a:gd name="f154" fmla="val 310720"/>
                <a:gd name="f155" fmla="val 346706"/>
                <a:gd name="f156" fmla="val 308734"/>
                <a:gd name="f157" fmla="val 348774"/>
                <a:gd name="f158" fmla="val 306831"/>
                <a:gd name="f159" fmla="val 350842"/>
                <a:gd name="f160" fmla="val 304929"/>
                <a:gd name="f161" fmla="val 352910"/>
                <a:gd name="f162" fmla="val 242140"/>
                <a:gd name="f163" fmla="val 419505"/>
                <a:gd name="f164" fmla="val 188285"/>
                <a:gd name="f165" fmla="val 492717"/>
                <a:gd name="f166" fmla="val 143861"/>
                <a:gd name="f167" fmla="val 571803"/>
                <a:gd name="f168" fmla="val 141627"/>
                <a:gd name="f169" fmla="val 575857"/>
                <a:gd name="f170" fmla="val 139311"/>
                <a:gd name="f171" fmla="val 579828"/>
                <a:gd name="f172" fmla="val 137077"/>
                <a:gd name="f173" fmla="val 583882"/>
                <a:gd name="f174" fmla="val 135092"/>
                <a:gd name="f175" fmla="val 587521"/>
                <a:gd name="f176" fmla="val 133106"/>
                <a:gd name="f177" fmla="val 591161"/>
                <a:gd name="f178" fmla="val 131204"/>
                <a:gd name="f179" fmla="val 594884"/>
                <a:gd name="f180" fmla="val 128308"/>
                <a:gd name="f181" fmla="val 600344"/>
                <a:gd name="f182" fmla="val 125413"/>
                <a:gd name="f183" fmla="val 605721"/>
                <a:gd name="f184" fmla="val 122600"/>
                <a:gd name="f185" fmla="val 611264"/>
                <a:gd name="f186" fmla="val 110274"/>
                <a:gd name="f187" fmla="val 635337"/>
                <a:gd name="f188" fmla="val 98775"/>
                <a:gd name="f189" fmla="val 659990"/>
                <a:gd name="f190" fmla="val 88186"/>
                <a:gd name="f191" fmla="val 685055"/>
                <a:gd name="f192" fmla="val 85125"/>
                <a:gd name="f193" fmla="val 692253"/>
                <a:gd name="f194" fmla="val 82230"/>
                <a:gd name="f195" fmla="val 699450"/>
                <a:gd name="f196" fmla="val 79334"/>
                <a:gd name="f197" fmla="val 706647"/>
                <a:gd name="f198" fmla="val 78176"/>
                <a:gd name="f199" fmla="val 709543"/>
                <a:gd name="f200" fmla="val 77018"/>
                <a:gd name="f201" fmla="val 712438"/>
                <a:gd name="f202" fmla="val 75943"/>
                <a:gd name="f203" fmla="val 715334"/>
                <a:gd name="f204" fmla="val 25562"/>
                <a:gd name="f205" fmla="val 844717"/>
                <a:gd name="f206" fmla="val 981216"/>
                <a:gd name="f207" fmla="val 1127806"/>
                <a:gd name="f208" fmla="val 166"/>
                <a:gd name="f209" fmla="val 1134011"/>
                <a:gd name="f210" fmla="val 248"/>
                <a:gd name="f211" fmla="val 1140215"/>
                <a:gd name="f212" fmla="val 8355"/>
                <a:gd name="f213" fmla="val 8273"/>
                <a:gd name="f214" fmla="val 8107"/>
                <a:gd name="f215" fmla="val 980719"/>
                <a:gd name="f216" fmla="val 34000"/>
                <a:gd name="f217" fmla="val 843724"/>
                <a:gd name="f218" fmla="val 85042"/>
                <a:gd name="f219" fmla="val 714010"/>
                <a:gd name="f220" fmla="val 86201"/>
                <a:gd name="f221" fmla="val 711114"/>
                <a:gd name="f222" fmla="val 87442"/>
                <a:gd name="f223" fmla="val 708219"/>
                <a:gd name="f224" fmla="val 88600"/>
                <a:gd name="f225" fmla="val 705323"/>
                <a:gd name="f226" fmla="val 90916"/>
                <a:gd name="f227" fmla="val 699615"/>
                <a:gd name="f228" fmla="val 93150"/>
                <a:gd name="f229" fmla="val 693907"/>
                <a:gd name="f230" fmla="val 95631"/>
                <a:gd name="f231" fmla="val 688199"/>
                <a:gd name="f232" fmla="val 108288"/>
                <a:gd name="f233" fmla="val 658169"/>
                <a:gd name="f234" fmla="val 122352"/>
                <a:gd name="f235" fmla="val 628885"/>
                <a:gd name="f236" fmla="val 137491"/>
                <a:gd name="f237" fmla="val 137904"/>
                <a:gd name="f238" fmla="val 599600"/>
                <a:gd name="f239" fmla="val 138236"/>
                <a:gd name="f240" fmla="val 598855"/>
                <a:gd name="f241" fmla="val 138649"/>
                <a:gd name="f242" fmla="val 598193"/>
                <a:gd name="f243" fmla="val 140882"/>
                <a:gd name="f244" fmla="val 593974"/>
                <a:gd name="f245" fmla="val 143116"/>
                <a:gd name="f246" fmla="val 589838"/>
                <a:gd name="f247" fmla="val 145433"/>
                <a:gd name="f248" fmla="val 585619"/>
                <a:gd name="f249" fmla="val 145929"/>
                <a:gd name="f250" fmla="val 584709"/>
                <a:gd name="f251" fmla="val 146425"/>
                <a:gd name="f252" fmla="val 146922"/>
                <a:gd name="f253" fmla="val 583054"/>
                <a:gd name="f254" fmla="val 191429"/>
                <a:gd name="f255" fmla="val 502479"/>
                <a:gd name="f256" fmla="val 245780"/>
                <a:gd name="f257" fmla="val 427943"/>
                <a:gd name="f258" fmla="val 309313"/>
                <a:gd name="f259" fmla="val 360272"/>
                <a:gd name="f260" fmla="val 311216"/>
                <a:gd name="f261" fmla="val 358204"/>
                <a:gd name="f262" fmla="val 313118"/>
                <a:gd name="f263" fmla="val 356136"/>
                <a:gd name="f264" fmla="val 315104"/>
                <a:gd name="f265" fmla="val 354068"/>
                <a:gd name="f266" fmla="val 321391"/>
                <a:gd name="f267" fmla="val 347450"/>
                <a:gd name="f268" fmla="val 327844"/>
                <a:gd name="f269" fmla="val 340832"/>
                <a:gd name="f270" fmla="val 334379"/>
                <a:gd name="f271" fmla="val 334380"/>
                <a:gd name="f272" fmla="val 369290"/>
                <a:gd name="f273" fmla="val 299469"/>
                <a:gd name="f274" fmla="val 406185"/>
                <a:gd name="f275" fmla="val 267205"/>
                <a:gd name="f276" fmla="val 444901"/>
                <a:gd name="f277" fmla="val 237507"/>
                <a:gd name="f278" fmla="val 448210"/>
                <a:gd name="f279" fmla="val 235025"/>
                <a:gd name="f280" fmla="val 451437"/>
                <a:gd name="f281" fmla="val 232461"/>
                <a:gd name="f282" fmla="val 454746"/>
                <a:gd name="f283" fmla="val 229979"/>
                <a:gd name="f284" fmla="val 457889"/>
                <a:gd name="f285" fmla="val 227663"/>
                <a:gd name="f286" fmla="val 461033"/>
                <a:gd name="f287" fmla="val 225346"/>
                <a:gd name="f288" fmla="val 464176"/>
                <a:gd name="f289" fmla="val 223030"/>
                <a:gd name="f290" fmla="val 533501"/>
                <a:gd name="f291" fmla="val 172153"/>
                <a:gd name="f292" fmla="val 608451"/>
                <a:gd name="f293" fmla="val 129549"/>
                <a:gd name="f294" fmla="val 688282"/>
                <a:gd name="f295" fmla="val 95797"/>
                <a:gd name="f296" fmla="val 776964"/>
                <a:gd name="f297" fmla="val 58322"/>
                <a:gd name="f298" fmla="val 869204"/>
                <a:gd name="f299" fmla="val 32843"/>
                <a:gd name="f300" fmla="val 963843"/>
                <a:gd name="f301" fmla="val 19441"/>
                <a:gd name="f302" fmla="val 966986"/>
                <a:gd name="f303" fmla="val 19027"/>
                <a:gd name="f304" fmla="val 970047"/>
                <a:gd name="f305" fmla="val 18613"/>
                <a:gd name="f306" fmla="val 973191"/>
                <a:gd name="f307" fmla="val 18200"/>
                <a:gd name="f308" fmla="val 984607"/>
                <a:gd name="f309" fmla="val 16711"/>
                <a:gd name="f310" fmla="val 996023"/>
                <a:gd name="f311" fmla="val 15305"/>
                <a:gd name="f312" fmla="val 1007439"/>
                <a:gd name="f313" fmla="val 14146"/>
                <a:gd name="f314" fmla="val 1010748"/>
                <a:gd name="f315" fmla="val 13816"/>
                <a:gd name="f316" fmla="val 1014058"/>
                <a:gd name="f317" fmla="val 13567"/>
                <a:gd name="f318" fmla="val 1017366"/>
                <a:gd name="f319" fmla="val 13236"/>
                <a:gd name="f320" fmla="val 1028038"/>
                <a:gd name="f321" fmla="val 12244"/>
                <a:gd name="f322" fmla="val 1038710"/>
                <a:gd name="f323" fmla="val 11416"/>
                <a:gd name="f324" fmla="val 1049381"/>
                <a:gd name="f325" fmla="val 10754"/>
                <a:gd name="f326" fmla="val 1052112"/>
                <a:gd name="f327" fmla="val 10589"/>
                <a:gd name="f328" fmla="val 1054842"/>
                <a:gd name="f329" fmla="val 10424"/>
                <a:gd name="f330" fmla="val 10258"/>
                <a:gd name="f331" fmla="val 9017"/>
                <a:gd name="f332" fmla="val 1171651"/>
                <a:gd name="f333" fmla="val 1221204"/>
                <a:gd name="f334" fmla="val 11665"/>
                <a:gd name="f335" fmla="val 1270095"/>
                <a:gd name="f336" fmla="val 1273983"/>
                <a:gd name="f337" fmla="val 18696"/>
                <a:gd name="f338" fmla="val 1277871"/>
                <a:gd name="f339" fmla="val 19275"/>
                <a:gd name="f340" fmla="val 1281759"/>
                <a:gd name="f341" fmla="val 19772"/>
                <a:gd name="f342" fmla="val 1349843"/>
                <a:gd name="f343" fmla="val 29533"/>
                <a:gd name="f344" fmla="val 1416603"/>
                <a:gd name="f345" fmla="val 45582"/>
                <a:gd name="f346" fmla="val 1481626"/>
                <a:gd name="f347" fmla="val 67836"/>
                <a:gd name="f348" fmla="val 1485266"/>
                <a:gd name="f349" fmla="val 69077"/>
                <a:gd name="f350" fmla="val 1488988"/>
                <a:gd name="f351" fmla="val 70400"/>
                <a:gd name="f352" fmla="val 1492628"/>
                <a:gd name="f353" fmla="val 71724"/>
                <a:gd name="f354" fmla="val 1513641"/>
                <a:gd name="f355" fmla="val 79169"/>
                <a:gd name="f356" fmla="val 1534405"/>
                <a:gd name="f357" fmla="val 87111"/>
                <a:gd name="f358" fmla="val 1555004"/>
                <a:gd name="f359" fmla="val 95880"/>
                <a:gd name="f360" fmla="val 1687614"/>
                <a:gd name="f361" fmla="val 151968"/>
                <a:gd name="f362" fmla="val 1806657"/>
                <a:gd name="f363" fmla="val 232212"/>
                <a:gd name="f364" fmla="val 1908907"/>
                <a:gd name="f365" fmla="val 1938109"/>
                <a:gd name="f366" fmla="val 363664"/>
                <a:gd name="f367" fmla="val 1965491"/>
                <a:gd name="f368" fmla="val 394356"/>
                <a:gd name="f369" fmla="val 1991136"/>
                <a:gd name="f370" fmla="val 426288"/>
                <a:gd name="f371" fmla="val 1993205"/>
                <a:gd name="f372" fmla="val 428853"/>
                <a:gd name="f373" fmla="val 1995273"/>
                <a:gd name="f374" fmla="val 431334"/>
                <a:gd name="f375" fmla="val 1997258"/>
                <a:gd name="f376" fmla="val 433899"/>
                <a:gd name="f377" fmla="val 2024640"/>
                <a:gd name="f378" fmla="val 468644"/>
                <a:gd name="f379" fmla="val 2049872"/>
                <a:gd name="f380" fmla="val 504961"/>
                <a:gd name="f381" fmla="val 2072787"/>
                <a:gd name="f382" fmla="val 542601"/>
                <a:gd name="f383" fmla="val 2074276"/>
                <a:gd name="f384" fmla="val 545000"/>
                <a:gd name="f385" fmla="val 2075682"/>
                <a:gd name="f386" fmla="val 547400"/>
                <a:gd name="f387" fmla="val 2077171"/>
                <a:gd name="f388" fmla="val 549798"/>
                <a:gd name="f389" fmla="val 2103727"/>
                <a:gd name="f390" fmla="val 594139"/>
                <a:gd name="f391" fmla="val 2127221"/>
                <a:gd name="f392" fmla="val 640301"/>
                <a:gd name="f393" fmla="val 2147572"/>
                <a:gd name="f394" fmla="val 688365"/>
                <a:gd name="f395" fmla="val 2205397"/>
                <a:gd name="f396" fmla="val 825029"/>
                <a:gd name="f397" fmla="val 2234765"/>
                <a:gd name="f398" fmla="val 970213"/>
                <a:gd name="f399" fmla="val 2235013"/>
                <a:gd name="f400" fmla="val 1119864"/>
                <a:gd name="f401" fmla="val 1120526"/>
                <a:gd name="f402" fmla="val 1121105"/>
                <a:gd name="f403" fmla="val 1121767"/>
                <a:gd name="f404" fmla="val 1123835"/>
                <a:gd name="f405" fmla="val 1125986"/>
                <a:gd name="f406" fmla="val 1128055"/>
                <a:gd name="f407" fmla="val 1132191"/>
                <a:gd name="f408" fmla="val 2234930"/>
                <a:gd name="f409" fmla="val 1136244"/>
                <a:gd name="f410" fmla="val 2234848"/>
                <a:gd name="f411" fmla="val 1140381"/>
                <a:gd name="f412" fmla="val 2242955"/>
                <a:gd name="f413" fmla="val 1136079"/>
                <a:gd name="f414" fmla="val 2243121"/>
                <a:gd name="f415" fmla="val 1131860"/>
                <a:gd name="f416" fmla="val 1127558"/>
                <a:gd name="f417" fmla="val 1125655"/>
                <a:gd name="f418" fmla="val 1123670"/>
                <a:gd name="f419" fmla="+- 0 0 -90"/>
                <a:gd name="f420" fmla="*/ f3 1 2243202"/>
                <a:gd name="f421" fmla="*/ f4 1 1140380"/>
                <a:gd name="f422" fmla="+- f7 0 f5"/>
                <a:gd name="f423" fmla="+- f6 0 f5"/>
                <a:gd name="f424" fmla="*/ f419 f0 1"/>
                <a:gd name="f425" fmla="*/ f423 1 2243202"/>
                <a:gd name="f426" fmla="*/ f422 1 1140380"/>
                <a:gd name="f427" fmla="*/ 2243203 f423 1"/>
                <a:gd name="f428" fmla="*/ 1121602 f422 1"/>
                <a:gd name="f429" fmla="*/ 1119203 f422 1"/>
                <a:gd name="f430" fmla="*/ 2155100 f423 1"/>
                <a:gd name="f431" fmla="*/ 684973 f422 1"/>
                <a:gd name="f432" fmla="*/ 2083045 f423 1"/>
                <a:gd name="f433" fmla="*/ 543428 f422 1"/>
                <a:gd name="f434" fmla="*/ 2078661 f423 1"/>
                <a:gd name="f435" fmla="*/ 536231 f422 1"/>
                <a:gd name="f436" fmla="*/ 2000319 f423 1"/>
                <a:gd name="f437" fmla="*/ 424385 f422 1"/>
                <a:gd name="f438" fmla="*/ 1994197 f423 1"/>
                <a:gd name="f439" fmla="*/ 416775 f422 1"/>
                <a:gd name="f440" fmla="*/ 1914780 f423 1"/>
                <a:gd name="f441" fmla="*/ 328506 f422 1"/>
                <a:gd name="f442" fmla="*/ 1558230 f423 1"/>
                <a:gd name="f443" fmla="*/ 88104 f422 1"/>
                <a:gd name="f444" fmla="*/ 1487499 f423 1"/>
                <a:gd name="f445" fmla="*/ 61052 f422 1"/>
                <a:gd name="f446" fmla="*/ 1476332 f423 1"/>
                <a:gd name="f447" fmla="*/ 57247 f422 1"/>
                <a:gd name="f448" fmla="*/ 1290859 f423 1"/>
                <a:gd name="f449" fmla="*/ 12657 f422 1"/>
                <a:gd name="f450" fmla="*/ 1279526 f423 1"/>
                <a:gd name="f451" fmla="*/ 11086 f422 1"/>
                <a:gd name="f452" fmla="*/ 1121602 f423 1"/>
                <a:gd name="f453" fmla="*/ 0 f422 1"/>
                <a:gd name="f454" fmla="*/ 1057489 f423 1"/>
                <a:gd name="f455" fmla="*/ 1820 f422 1"/>
                <a:gd name="f456" fmla="*/ 1049299 f423 1"/>
                <a:gd name="f457" fmla="*/ 2317 f422 1"/>
                <a:gd name="f458" fmla="*/ 1022330 f423 1"/>
                <a:gd name="f459" fmla="*/ 4385 f422 1"/>
                <a:gd name="f460" fmla="*/ 1012403 f423 1"/>
                <a:gd name="f461" fmla="*/ 5212 f422 1"/>
                <a:gd name="f462" fmla="*/ 976500 f423 1"/>
                <a:gd name="f463" fmla="*/ 9265 f422 1"/>
                <a:gd name="f464" fmla="*/ 967317 f423 1"/>
                <a:gd name="f465" fmla="*/ 10506 f422 1"/>
                <a:gd name="f466" fmla="*/ 684973 f423 1"/>
                <a:gd name="f467" fmla="*/ 469058 f423 1"/>
                <a:gd name="f468" fmla="*/ 209132 f422 1"/>
                <a:gd name="f469" fmla="*/ 454167 f423 1"/>
                <a:gd name="f470" fmla="*/ 219969 f422 1"/>
                <a:gd name="f471" fmla="*/ 452430 f423 1"/>
                <a:gd name="f472" fmla="*/ 221210 f422 1"/>
                <a:gd name="f473" fmla="*/ 443329 f423 1"/>
                <a:gd name="f474" fmla="*/ 228159 f422 1"/>
                <a:gd name="f475" fmla="*/ 328506 f423 1"/>
                <a:gd name="f476" fmla="*/ 328423 f422 1"/>
                <a:gd name="f477" fmla="*/ 310720 f423 1"/>
                <a:gd name="f478" fmla="*/ 346706 f422 1"/>
                <a:gd name="f479" fmla="*/ 304929 f423 1"/>
                <a:gd name="f480" fmla="*/ 352910 f422 1"/>
                <a:gd name="f481" fmla="*/ 143861 f423 1"/>
                <a:gd name="f482" fmla="*/ 571803 f422 1"/>
                <a:gd name="f483" fmla="*/ 137077 f423 1"/>
                <a:gd name="f484" fmla="*/ 583882 f422 1"/>
                <a:gd name="f485" fmla="*/ 131204 f423 1"/>
                <a:gd name="f486" fmla="*/ 594884 f422 1"/>
                <a:gd name="f487" fmla="*/ 122600 f423 1"/>
                <a:gd name="f488" fmla="*/ 611264 f422 1"/>
                <a:gd name="f489" fmla="*/ 88186 f423 1"/>
                <a:gd name="f490" fmla="*/ 685055 f422 1"/>
                <a:gd name="f491" fmla="*/ 79334 f423 1"/>
                <a:gd name="f492" fmla="*/ 706647 f422 1"/>
                <a:gd name="f493" fmla="*/ 75943 f423 1"/>
                <a:gd name="f494" fmla="*/ 715334 f422 1"/>
                <a:gd name="f495" fmla="*/ 0 f423 1"/>
                <a:gd name="f496" fmla="*/ 248 f423 1"/>
                <a:gd name="f497" fmla="*/ 1140215 f422 1"/>
                <a:gd name="f498" fmla="*/ 8355 f423 1"/>
                <a:gd name="f499" fmla="*/ 8107 f423 1"/>
                <a:gd name="f500" fmla="*/ 85042 f423 1"/>
                <a:gd name="f501" fmla="*/ 714010 f422 1"/>
                <a:gd name="f502" fmla="*/ 88600 f423 1"/>
                <a:gd name="f503" fmla="*/ 705323 f422 1"/>
                <a:gd name="f504" fmla="*/ 95631 f423 1"/>
                <a:gd name="f505" fmla="*/ 688199 f422 1"/>
                <a:gd name="f506" fmla="*/ 137491 f423 1"/>
                <a:gd name="f507" fmla="*/ 600344 f422 1"/>
                <a:gd name="f508" fmla="*/ 138649 f423 1"/>
                <a:gd name="f509" fmla="*/ 598193 f422 1"/>
                <a:gd name="f510" fmla="*/ 145433 f423 1"/>
                <a:gd name="f511" fmla="*/ 585619 f422 1"/>
                <a:gd name="f512" fmla="*/ 146922 f423 1"/>
                <a:gd name="f513" fmla="*/ 583054 f422 1"/>
                <a:gd name="f514" fmla="*/ 309313 f423 1"/>
                <a:gd name="f515" fmla="*/ 360272 f422 1"/>
                <a:gd name="f516" fmla="*/ 315104 f423 1"/>
                <a:gd name="f517" fmla="*/ 354068 f422 1"/>
                <a:gd name="f518" fmla="*/ 334379 f423 1"/>
                <a:gd name="f519" fmla="*/ 334380 f422 1"/>
                <a:gd name="f520" fmla="*/ 444901 f423 1"/>
                <a:gd name="f521" fmla="*/ 237507 f422 1"/>
                <a:gd name="f522" fmla="*/ 454746 f423 1"/>
                <a:gd name="f523" fmla="*/ 229979 f422 1"/>
                <a:gd name="f524" fmla="*/ 464176 f423 1"/>
                <a:gd name="f525" fmla="*/ 223030 f422 1"/>
                <a:gd name="f526" fmla="*/ 688282 f423 1"/>
                <a:gd name="f527" fmla="*/ 95797 f422 1"/>
                <a:gd name="f528" fmla="*/ 963843 f423 1"/>
                <a:gd name="f529" fmla="*/ 19441 f422 1"/>
                <a:gd name="f530" fmla="*/ 973191 f423 1"/>
                <a:gd name="f531" fmla="*/ 18200 f422 1"/>
                <a:gd name="f532" fmla="*/ 1007439 f423 1"/>
                <a:gd name="f533" fmla="*/ 14146 f422 1"/>
                <a:gd name="f534" fmla="*/ 1017366 f423 1"/>
                <a:gd name="f535" fmla="*/ 13236 f422 1"/>
                <a:gd name="f536" fmla="*/ 1049381 f423 1"/>
                <a:gd name="f537" fmla="*/ 10754 f422 1"/>
                <a:gd name="f538" fmla="*/ 10258 f422 1"/>
                <a:gd name="f539" fmla="*/ 8355 f422 1"/>
                <a:gd name="f540" fmla="*/ 1270095 f423 1"/>
                <a:gd name="f541" fmla="*/ 1281759 f423 1"/>
                <a:gd name="f542" fmla="*/ 19772 f422 1"/>
                <a:gd name="f543" fmla="*/ 1481626 f423 1"/>
                <a:gd name="f544" fmla="*/ 67836 f422 1"/>
                <a:gd name="f545" fmla="*/ 1492628 f423 1"/>
                <a:gd name="f546" fmla="*/ 71724 f422 1"/>
                <a:gd name="f547" fmla="*/ 1555004 f423 1"/>
                <a:gd name="f548" fmla="*/ 95880 f422 1"/>
                <a:gd name="f549" fmla="*/ 1908907 f423 1"/>
                <a:gd name="f550" fmla="*/ 334462 f422 1"/>
                <a:gd name="f551" fmla="*/ 1991136 f423 1"/>
                <a:gd name="f552" fmla="*/ 426288 f422 1"/>
                <a:gd name="f553" fmla="*/ 1997258 f423 1"/>
                <a:gd name="f554" fmla="*/ 433899 f422 1"/>
                <a:gd name="f555" fmla="*/ 2072787 f423 1"/>
                <a:gd name="f556" fmla="*/ 542601 f422 1"/>
                <a:gd name="f557" fmla="*/ 2077171 f423 1"/>
                <a:gd name="f558" fmla="*/ 549798 f422 1"/>
                <a:gd name="f559" fmla="*/ 2147572 f423 1"/>
                <a:gd name="f560" fmla="*/ 688365 f422 1"/>
                <a:gd name="f561" fmla="*/ 2235013 f423 1"/>
                <a:gd name="f562" fmla="*/ 1119864 f422 1"/>
                <a:gd name="f563" fmla="*/ 1121767 f422 1"/>
                <a:gd name="f564" fmla="*/ 1128055 f422 1"/>
                <a:gd name="f565" fmla="*/ 2234848 f423 1"/>
                <a:gd name="f566" fmla="*/ 1140381 f422 1"/>
                <a:gd name="f567" fmla="*/ 2242955 f423 1"/>
                <a:gd name="f568" fmla="*/ 2243121 f423 1"/>
                <a:gd name="f569" fmla="*/ 1127558 f422 1"/>
                <a:gd name="f570" fmla="*/ f424 1 f2"/>
                <a:gd name="f571" fmla="*/ f427 1 2243202"/>
                <a:gd name="f572" fmla="*/ f428 1 1140380"/>
                <a:gd name="f573" fmla="*/ f429 1 1140380"/>
                <a:gd name="f574" fmla="*/ f430 1 2243202"/>
                <a:gd name="f575" fmla="*/ f431 1 1140380"/>
                <a:gd name="f576" fmla="*/ f432 1 2243202"/>
                <a:gd name="f577" fmla="*/ f433 1 1140380"/>
                <a:gd name="f578" fmla="*/ f434 1 2243202"/>
                <a:gd name="f579" fmla="*/ f435 1 1140380"/>
                <a:gd name="f580" fmla="*/ f436 1 2243202"/>
                <a:gd name="f581" fmla="*/ f437 1 1140380"/>
                <a:gd name="f582" fmla="*/ f438 1 2243202"/>
                <a:gd name="f583" fmla="*/ f439 1 1140380"/>
                <a:gd name="f584" fmla="*/ f440 1 2243202"/>
                <a:gd name="f585" fmla="*/ f441 1 1140380"/>
                <a:gd name="f586" fmla="*/ f442 1 2243202"/>
                <a:gd name="f587" fmla="*/ f443 1 1140380"/>
                <a:gd name="f588" fmla="*/ f444 1 2243202"/>
                <a:gd name="f589" fmla="*/ f445 1 1140380"/>
                <a:gd name="f590" fmla="*/ f446 1 2243202"/>
                <a:gd name="f591" fmla="*/ f447 1 1140380"/>
                <a:gd name="f592" fmla="*/ f448 1 2243202"/>
                <a:gd name="f593" fmla="*/ f449 1 1140380"/>
                <a:gd name="f594" fmla="*/ f450 1 2243202"/>
                <a:gd name="f595" fmla="*/ f451 1 1140380"/>
                <a:gd name="f596" fmla="*/ f452 1 2243202"/>
                <a:gd name="f597" fmla="*/ f453 1 1140380"/>
                <a:gd name="f598" fmla="*/ f454 1 2243202"/>
                <a:gd name="f599" fmla="*/ f455 1 1140380"/>
                <a:gd name="f600" fmla="*/ f456 1 2243202"/>
                <a:gd name="f601" fmla="*/ f457 1 1140380"/>
                <a:gd name="f602" fmla="*/ f458 1 2243202"/>
                <a:gd name="f603" fmla="*/ f459 1 1140380"/>
                <a:gd name="f604" fmla="*/ f460 1 2243202"/>
                <a:gd name="f605" fmla="*/ f461 1 1140380"/>
                <a:gd name="f606" fmla="*/ f462 1 2243202"/>
                <a:gd name="f607" fmla="*/ f463 1 1140380"/>
                <a:gd name="f608" fmla="*/ f464 1 2243202"/>
                <a:gd name="f609" fmla="*/ f465 1 1140380"/>
                <a:gd name="f610" fmla="*/ f466 1 2243202"/>
                <a:gd name="f611" fmla="*/ f467 1 2243202"/>
                <a:gd name="f612" fmla="*/ f468 1 1140380"/>
                <a:gd name="f613" fmla="*/ f469 1 2243202"/>
                <a:gd name="f614" fmla="*/ f470 1 1140380"/>
                <a:gd name="f615" fmla="*/ f471 1 2243202"/>
                <a:gd name="f616" fmla="*/ f472 1 1140380"/>
                <a:gd name="f617" fmla="*/ f473 1 2243202"/>
                <a:gd name="f618" fmla="*/ f474 1 1140380"/>
                <a:gd name="f619" fmla="*/ f475 1 2243202"/>
                <a:gd name="f620" fmla="*/ f476 1 1140380"/>
                <a:gd name="f621" fmla="*/ f477 1 2243202"/>
                <a:gd name="f622" fmla="*/ f478 1 1140380"/>
                <a:gd name="f623" fmla="*/ f479 1 2243202"/>
                <a:gd name="f624" fmla="*/ f480 1 1140380"/>
                <a:gd name="f625" fmla="*/ f481 1 2243202"/>
                <a:gd name="f626" fmla="*/ f482 1 1140380"/>
                <a:gd name="f627" fmla="*/ f483 1 2243202"/>
                <a:gd name="f628" fmla="*/ f484 1 1140380"/>
                <a:gd name="f629" fmla="*/ f485 1 2243202"/>
                <a:gd name="f630" fmla="*/ f486 1 1140380"/>
                <a:gd name="f631" fmla="*/ f487 1 2243202"/>
                <a:gd name="f632" fmla="*/ f488 1 1140380"/>
                <a:gd name="f633" fmla="*/ f489 1 2243202"/>
                <a:gd name="f634" fmla="*/ f490 1 1140380"/>
                <a:gd name="f635" fmla="*/ f491 1 2243202"/>
                <a:gd name="f636" fmla="*/ f492 1 1140380"/>
                <a:gd name="f637" fmla="*/ f493 1 2243202"/>
                <a:gd name="f638" fmla="*/ f494 1 1140380"/>
                <a:gd name="f639" fmla="*/ f495 1 2243202"/>
                <a:gd name="f640" fmla="*/ f496 1 2243202"/>
                <a:gd name="f641" fmla="*/ f497 1 1140380"/>
                <a:gd name="f642" fmla="*/ f498 1 2243202"/>
                <a:gd name="f643" fmla="*/ f499 1 2243202"/>
                <a:gd name="f644" fmla="*/ f500 1 2243202"/>
                <a:gd name="f645" fmla="*/ f501 1 1140380"/>
                <a:gd name="f646" fmla="*/ f502 1 2243202"/>
                <a:gd name="f647" fmla="*/ f503 1 1140380"/>
                <a:gd name="f648" fmla="*/ f504 1 2243202"/>
                <a:gd name="f649" fmla="*/ f505 1 1140380"/>
                <a:gd name="f650" fmla="*/ f506 1 2243202"/>
                <a:gd name="f651" fmla="*/ f507 1 1140380"/>
                <a:gd name="f652" fmla="*/ f508 1 2243202"/>
                <a:gd name="f653" fmla="*/ f509 1 1140380"/>
                <a:gd name="f654" fmla="*/ f510 1 2243202"/>
                <a:gd name="f655" fmla="*/ f511 1 1140380"/>
                <a:gd name="f656" fmla="*/ f512 1 2243202"/>
                <a:gd name="f657" fmla="*/ f513 1 1140380"/>
                <a:gd name="f658" fmla="*/ f514 1 2243202"/>
                <a:gd name="f659" fmla="*/ f515 1 1140380"/>
                <a:gd name="f660" fmla="*/ f516 1 2243202"/>
                <a:gd name="f661" fmla="*/ f517 1 1140380"/>
                <a:gd name="f662" fmla="*/ f518 1 2243202"/>
                <a:gd name="f663" fmla="*/ f519 1 1140380"/>
                <a:gd name="f664" fmla="*/ f520 1 2243202"/>
                <a:gd name="f665" fmla="*/ f521 1 1140380"/>
                <a:gd name="f666" fmla="*/ f522 1 2243202"/>
                <a:gd name="f667" fmla="*/ f523 1 1140380"/>
                <a:gd name="f668" fmla="*/ f524 1 2243202"/>
                <a:gd name="f669" fmla="*/ f525 1 1140380"/>
                <a:gd name="f670" fmla="*/ f526 1 2243202"/>
                <a:gd name="f671" fmla="*/ f527 1 1140380"/>
                <a:gd name="f672" fmla="*/ f528 1 2243202"/>
                <a:gd name="f673" fmla="*/ f529 1 1140380"/>
                <a:gd name="f674" fmla="*/ f530 1 2243202"/>
                <a:gd name="f675" fmla="*/ f531 1 1140380"/>
                <a:gd name="f676" fmla="*/ f532 1 2243202"/>
                <a:gd name="f677" fmla="*/ f533 1 1140380"/>
                <a:gd name="f678" fmla="*/ f534 1 2243202"/>
                <a:gd name="f679" fmla="*/ f535 1 1140380"/>
                <a:gd name="f680" fmla="*/ f536 1 2243202"/>
                <a:gd name="f681" fmla="*/ f537 1 1140380"/>
                <a:gd name="f682" fmla="*/ f538 1 1140380"/>
                <a:gd name="f683" fmla="*/ f539 1 1140380"/>
                <a:gd name="f684" fmla="*/ f540 1 2243202"/>
                <a:gd name="f685" fmla="*/ f541 1 2243202"/>
                <a:gd name="f686" fmla="*/ f542 1 1140380"/>
                <a:gd name="f687" fmla="*/ f543 1 2243202"/>
                <a:gd name="f688" fmla="*/ f544 1 1140380"/>
                <a:gd name="f689" fmla="*/ f545 1 2243202"/>
                <a:gd name="f690" fmla="*/ f546 1 1140380"/>
                <a:gd name="f691" fmla="*/ f547 1 2243202"/>
                <a:gd name="f692" fmla="*/ f548 1 1140380"/>
                <a:gd name="f693" fmla="*/ f549 1 2243202"/>
                <a:gd name="f694" fmla="*/ f550 1 1140380"/>
                <a:gd name="f695" fmla="*/ f551 1 2243202"/>
                <a:gd name="f696" fmla="*/ f552 1 1140380"/>
                <a:gd name="f697" fmla="*/ f553 1 2243202"/>
                <a:gd name="f698" fmla="*/ f554 1 1140380"/>
                <a:gd name="f699" fmla="*/ f555 1 2243202"/>
                <a:gd name="f700" fmla="*/ f556 1 1140380"/>
                <a:gd name="f701" fmla="*/ f557 1 2243202"/>
                <a:gd name="f702" fmla="*/ f558 1 1140380"/>
                <a:gd name="f703" fmla="*/ f559 1 2243202"/>
                <a:gd name="f704" fmla="*/ f560 1 1140380"/>
                <a:gd name="f705" fmla="*/ f561 1 2243202"/>
                <a:gd name="f706" fmla="*/ f562 1 1140380"/>
                <a:gd name="f707" fmla="*/ f563 1 1140380"/>
                <a:gd name="f708" fmla="*/ f564 1 1140380"/>
                <a:gd name="f709" fmla="*/ f565 1 2243202"/>
                <a:gd name="f710" fmla="*/ f566 1 1140380"/>
                <a:gd name="f711" fmla="*/ f567 1 2243202"/>
                <a:gd name="f712" fmla="*/ f568 1 2243202"/>
                <a:gd name="f713" fmla="*/ f569 1 1140380"/>
                <a:gd name="f714" fmla="*/ f5 1 f425"/>
                <a:gd name="f715" fmla="*/ f6 1 f425"/>
                <a:gd name="f716" fmla="*/ f5 1 f426"/>
                <a:gd name="f717" fmla="*/ f7 1 f426"/>
                <a:gd name="f718" fmla="+- f570 0 f1"/>
                <a:gd name="f719" fmla="*/ f571 1 f425"/>
                <a:gd name="f720" fmla="*/ f572 1 f426"/>
                <a:gd name="f721" fmla="*/ f573 1 f426"/>
                <a:gd name="f722" fmla="*/ f574 1 f425"/>
                <a:gd name="f723" fmla="*/ f575 1 f426"/>
                <a:gd name="f724" fmla="*/ f576 1 f425"/>
                <a:gd name="f725" fmla="*/ f577 1 f426"/>
                <a:gd name="f726" fmla="*/ f578 1 f425"/>
                <a:gd name="f727" fmla="*/ f579 1 f426"/>
                <a:gd name="f728" fmla="*/ f580 1 f425"/>
                <a:gd name="f729" fmla="*/ f581 1 f426"/>
                <a:gd name="f730" fmla="*/ f582 1 f425"/>
                <a:gd name="f731" fmla="*/ f583 1 f426"/>
                <a:gd name="f732" fmla="*/ f584 1 f425"/>
                <a:gd name="f733" fmla="*/ f585 1 f426"/>
                <a:gd name="f734" fmla="*/ f586 1 f425"/>
                <a:gd name="f735" fmla="*/ f587 1 f426"/>
                <a:gd name="f736" fmla="*/ f588 1 f425"/>
                <a:gd name="f737" fmla="*/ f589 1 f426"/>
                <a:gd name="f738" fmla="*/ f590 1 f425"/>
                <a:gd name="f739" fmla="*/ f591 1 f426"/>
                <a:gd name="f740" fmla="*/ f592 1 f425"/>
                <a:gd name="f741" fmla="*/ f593 1 f426"/>
                <a:gd name="f742" fmla="*/ f594 1 f425"/>
                <a:gd name="f743" fmla="*/ f595 1 f426"/>
                <a:gd name="f744" fmla="*/ f596 1 f425"/>
                <a:gd name="f745" fmla="*/ f597 1 f426"/>
                <a:gd name="f746" fmla="*/ f598 1 f425"/>
                <a:gd name="f747" fmla="*/ f599 1 f426"/>
                <a:gd name="f748" fmla="*/ f600 1 f425"/>
                <a:gd name="f749" fmla="*/ f601 1 f426"/>
                <a:gd name="f750" fmla="*/ f602 1 f425"/>
                <a:gd name="f751" fmla="*/ f603 1 f426"/>
                <a:gd name="f752" fmla="*/ f604 1 f425"/>
                <a:gd name="f753" fmla="*/ f605 1 f426"/>
                <a:gd name="f754" fmla="*/ f606 1 f425"/>
                <a:gd name="f755" fmla="*/ f607 1 f426"/>
                <a:gd name="f756" fmla="*/ f608 1 f425"/>
                <a:gd name="f757" fmla="*/ f609 1 f426"/>
                <a:gd name="f758" fmla="*/ f610 1 f425"/>
                <a:gd name="f759" fmla="*/ f611 1 f425"/>
                <a:gd name="f760" fmla="*/ f612 1 f426"/>
                <a:gd name="f761" fmla="*/ f613 1 f425"/>
                <a:gd name="f762" fmla="*/ f614 1 f426"/>
                <a:gd name="f763" fmla="*/ f615 1 f425"/>
                <a:gd name="f764" fmla="*/ f616 1 f426"/>
                <a:gd name="f765" fmla="*/ f617 1 f425"/>
                <a:gd name="f766" fmla="*/ f618 1 f426"/>
                <a:gd name="f767" fmla="*/ f619 1 f425"/>
                <a:gd name="f768" fmla="*/ f620 1 f426"/>
                <a:gd name="f769" fmla="*/ f621 1 f425"/>
                <a:gd name="f770" fmla="*/ f622 1 f426"/>
                <a:gd name="f771" fmla="*/ f623 1 f425"/>
                <a:gd name="f772" fmla="*/ f624 1 f426"/>
                <a:gd name="f773" fmla="*/ f625 1 f425"/>
                <a:gd name="f774" fmla="*/ f626 1 f426"/>
                <a:gd name="f775" fmla="*/ f627 1 f425"/>
                <a:gd name="f776" fmla="*/ f628 1 f426"/>
                <a:gd name="f777" fmla="*/ f629 1 f425"/>
                <a:gd name="f778" fmla="*/ f630 1 f426"/>
                <a:gd name="f779" fmla="*/ f631 1 f425"/>
                <a:gd name="f780" fmla="*/ f632 1 f426"/>
                <a:gd name="f781" fmla="*/ f633 1 f425"/>
                <a:gd name="f782" fmla="*/ f634 1 f426"/>
                <a:gd name="f783" fmla="*/ f635 1 f425"/>
                <a:gd name="f784" fmla="*/ f636 1 f426"/>
                <a:gd name="f785" fmla="*/ f637 1 f425"/>
                <a:gd name="f786" fmla="*/ f638 1 f426"/>
                <a:gd name="f787" fmla="*/ f639 1 f425"/>
                <a:gd name="f788" fmla="*/ f640 1 f425"/>
                <a:gd name="f789" fmla="*/ f641 1 f426"/>
                <a:gd name="f790" fmla="*/ f642 1 f425"/>
                <a:gd name="f791" fmla="*/ f643 1 f425"/>
                <a:gd name="f792" fmla="*/ f644 1 f425"/>
                <a:gd name="f793" fmla="*/ f645 1 f426"/>
                <a:gd name="f794" fmla="*/ f646 1 f425"/>
                <a:gd name="f795" fmla="*/ f647 1 f426"/>
                <a:gd name="f796" fmla="*/ f648 1 f425"/>
                <a:gd name="f797" fmla="*/ f649 1 f426"/>
                <a:gd name="f798" fmla="*/ f650 1 f425"/>
                <a:gd name="f799" fmla="*/ f651 1 f426"/>
                <a:gd name="f800" fmla="*/ f652 1 f425"/>
                <a:gd name="f801" fmla="*/ f653 1 f426"/>
                <a:gd name="f802" fmla="*/ f654 1 f425"/>
                <a:gd name="f803" fmla="*/ f655 1 f426"/>
                <a:gd name="f804" fmla="*/ f656 1 f425"/>
                <a:gd name="f805" fmla="*/ f657 1 f426"/>
                <a:gd name="f806" fmla="*/ f658 1 f425"/>
                <a:gd name="f807" fmla="*/ f659 1 f426"/>
                <a:gd name="f808" fmla="*/ f660 1 f425"/>
                <a:gd name="f809" fmla="*/ f661 1 f426"/>
                <a:gd name="f810" fmla="*/ f662 1 f425"/>
                <a:gd name="f811" fmla="*/ f663 1 f426"/>
                <a:gd name="f812" fmla="*/ f664 1 f425"/>
                <a:gd name="f813" fmla="*/ f665 1 f426"/>
                <a:gd name="f814" fmla="*/ f666 1 f425"/>
                <a:gd name="f815" fmla="*/ f667 1 f426"/>
                <a:gd name="f816" fmla="*/ f668 1 f425"/>
                <a:gd name="f817" fmla="*/ f669 1 f426"/>
                <a:gd name="f818" fmla="*/ f670 1 f425"/>
                <a:gd name="f819" fmla="*/ f671 1 f426"/>
                <a:gd name="f820" fmla="*/ f672 1 f425"/>
                <a:gd name="f821" fmla="*/ f673 1 f426"/>
                <a:gd name="f822" fmla="*/ f674 1 f425"/>
                <a:gd name="f823" fmla="*/ f675 1 f426"/>
                <a:gd name="f824" fmla="*/ f676 1 f425"/>
                <a:gd name="f825" fmla="*/ f677 1 f426"/>
                <a:gd name="f826" fmla="*/ f678 1 f425"/>
                <a:gd name="f827" fmla="*/ f679 1 f426"/>
                <a:gd name="f828" fmla="*/ f680 1 f425"/>
                <a:gd name="f829" fmla="*/ f681 1 f426"/>
                <a:gd name="f830" fmla="*/ f682 1 f426"/>
                <a:gd name="f831" fmla="*/ f683 1 f426"/>
                <a:gd name="f832" fmla="*/ f684 1 f425"/>
                <a:gd name="f833" fmla="*/ f685 1 f425"/>
                <a:gd name="f834" fmla="*/ f686 1 f426"/>
                <a:gd name="f835" fmla="*/ f687 1 f425"/>
                <a:gd name="f836" fmla="*/ f688 1 f426"/>
                <a:gd name="f837" fmla="*/ f689 1 f425"/>
                <a:gd name="f838" fmla="*/ f690 1 f426"/>
                <a:gd name="f839" fmla="*/ f691 1 f425"/>
                <a:gd name="f840" fmla="*/ f692 1 f426"/>
                <a:gd name="f841" fmla="*/ f693 1 f425"/>
                <a:gd name="f842" fmla="*/ f694 1 f426"/>
                <a:gd name="f843" fmla="*/ f695 1 f425"/>
                <a:gd name="f844" fmla="*/ f696 1 f426"/>
                <a:gd name="f845" fmla="*/ f697 1 f425"/>
                <a:gd name="f846" fmla="*/ f698 1 f426"/>
                <a:gd name="f847" fmla="*/ f699 1 f425"/>
                <a:gd name="f848" fmla="*/ f700 1 f426"/>
                <a:gd name="f849" fmla="*/ f701 1 f425"/>
                <a:gd name="f850" fmla="*/ f702 1 f426"/>
                <a:gd name="f851" fmla="*/ f703 1 f425"/>
                <a:gd name="f852" fmla="*/ f704 1 f426"/>
                <a:gd name="f853" fmla="*/ f705 1 f425"/>
                <a:gd name="f854" fmla="*/ f706 1 f426"/>
                <a:gd name="f855" fmla="*/ f707 1 f426"/>
                <a:gd name="f856" fmla="*/ f708 1 f426"/>
                <a:gd name="f857" fmla="*/ f709 1 f425"/>
                <a:gd name="f858" fmla="*/ f710 1 f426"/>
                <a:gd name="f859" fmla="*/ f711 1 f425"/>
                <a:gd name="f860" fmla="*/ f712 1 f425"/>
                <a:gd name="f861" fmla="*/ f713 1 f426"/>
                <a:gd name="f862" fmla="*/ f714 f420 1"/>
                <a:gd name="f863" fmla="*/ f715 f420 1"/>
                <a:gd name="f864" fmla="*/ f717 f421 1"/>
                <a:gd name="f865" fmla="*/ f716 f421 1"/>
                <a:gd name="f866" fmla="*/ f719 f420 1"/>
                <a:gd name="f867" fmla="*/ f720 f421 1"/>
                <a:gd name="f868" fmla="*/ f721 f421 1"/>
                <a:gd name="f869" fmla="*/ f722 f420 1"/>
                <a:gd name="f870" fmla="*/ f723 f421 1"/>
                <a:gd name="f871" fmla="*/ f724 f420 1"/>
                <a:gd name="f872" fmla="*/ f725 f421 1"/>
                <a:gd name="f873" fmla="*/ f726 f420 1"/>
                <a:gd name="f874" fmla="*/ f727 f421 1"/>
                <a:gd name="f875" fmla="*/ f728 f420 1"/>
                <a:gd name="f876" fmla="*/ f729 f421 1"/>
                <a:gd name="f877" fmla="*/ f730 f420 1"/>
                <a:gd name="f878" fmla="*/ f731 f421 1"/>
                <a:gd name="f879" fmla="*/ f732 f420 1"/>
                <a:gd name="f880" fmla="*/ f733 f421 1"/>
                <a:gd name="f881" fmla="*/ f734 f420 1"/>
                <a:gd name="f882" fmla="*/ f735 f421 1"/>
                <a:gd name="f883" fmla="*/ f736 f420 1"/>
                <a:gd name="f884" fmla="*/ f737 f421 1"/>
                <a:gd name="f885" fmla="*/ f738 f420 1"/>
                <a:gd name="f886" fmla="*/ f739 f421 1"/>
                <a:gd name="f887" fmla="*/ f740 f420 1"/>
                <a:gd name="f888" fmla="*/ f741 f421 1"/>
                <a:gd name="f889" fmla="*/ f742 f420 1"/>
                <a:gd name="f890" fmla="*/ f743 f421 1"/>
                <a:gd name="f891" fmla="*/ f744 f420 1"/>
                <a:gd name="f892" fmla="*/ f745 f421 1"/>
                <a:gd name="f893" fmla="*/ f746 f420 1"/>
                <a:gd name="f894" fmla="*/ f747 f421 1"/>
                <a:gd name="f895" fmla="*/ f748 f420 1"/>
                <a:gd name="f896" fmla="*/ f749 f421 1"/>
                <a:gd name="f897" fmla="*/ f750 f420 1"/>
                <a:gd name="f898" fmla="*/ f751 f421 1"/>
                <a:gd name="f899" fmla="*/ f752 f420 1"/>
                <a:gd name="f900" fmla="*/ f753 f421 1"/>
                <a:gd name="f901" fmla="*/ f754 f420 1"/>
                <a:gd name="f902" fmla="*/ f755 f421 1"/>
                <a:gd name="f903" fmla="*/ f756 f420 1"/>
                <a:gd name="f904" fmla="*/ f757 f421 1"/>
                <a:gd name="f905" fmla="*/ f758 f420 1"/>
                <a:gd name="f906" fmla="*/ f759 f420 1"/>
                <a:gd name="f907" fmla="*/ f760 f421 1"/>
                <a:gd name="f908" fmla="*/ f761 f420 1"/>
                <a:gd name="f909" fmla="*/ f762 f421 1"/>
                <a:gd name="f910" fmla="*/ f763 f420 1"/>
                <a:gd name="f911" fmla="*/ f764 f421 1"/>
                <a:gd name="f912" fmla="*/ f765 f420 1"/>
                <a:gd name="f913" fmla="*/ f766 f421 1"/>
                <a:gd name="f914" fmla="*/ f767 f420 1"/>
                <a:gd name="f915" fmla="*/ f768 f421 1"/>
                <a:gd name="f916" fmla="*/ f769 f420 1"/>
                <a:gd name="f917" fmla="*/ f770 f421 1"/>
                <a:gd name="f918" fmla="*/ f771 f420 1"/>
                <a:gd name="f919" fmla="*/ f772 f421 1"/>
                <a:gd name="f920" fmla="*/ f773 f420 1"/>
                <a:gd name="f921" fmla="*/ f774 f421 1"/>
                <a:gd name="f922" fmla="*/ f775 f420 1"/>
                <a:gd name="f923" fmla="*/ f776 f421 1"/>
                <a:gd name="f924" fmla="*/ f777 f420 1"/>
                <a:gd name="f925" fmla="*/ f778 f421 1"/>
                <a:gd name="f926" fmla="*/ f779 f420 1"/>
                <a:gd name="f927" fmla="*/ f780 f421 1"/>
                <a:gd name="f928" fmla="*/ f781 f420 1"/>
                <a:gd name="f929" fmla="*/ f782 f421 1"/>
                <a:gd name="f930" fmla="*/ f783 f420 1"/>
                <a:gd name="f931" fmla="*/ f784 f421 1"/>
                <a:gd name="f932" fmla="*/ f785 f420 1"/>
                <a:gd name="f933" fmla="*/ f786 f421 1"/>
                <a:gd name="f934" fmla="*/ f787 f420 1"/>
                <a:gd name="f935" fmla="*/ f788 f420 1"/>
                <a:gd name="f936" fmla="*/ f789 f421 1"/>
                <a:gd name="f937" fmla="*/ f790 f420 1"/>
                <a:gd name="f938" fmla="*/ f791 f420 1"/>
                <a:gd name="f939" fmla="*/ f792 f420 1"/>
                <a:gd name="f940" fmla="*/ f793 f421 1"/>
                <a:gd name="f941" fmla="*/ f794 f420 1"/>
                <a:gd name="f942" fmla="*/ f795 f421 1"/>
                <a:gd name="f943" fmla="*/ f796 f420 1"/>
                <a:gd name="f944" fmla="*/ f797 f421 1"/>
                <a:gd name="f945" fmla="*/ f798 f420 1"/>
                <a:gd name="f946" fmla="*/ f799 f421 1"/>
                <a:gd name="f947" fmla="*/ f800 f420 1"/>
                <a:gd name="f948" fmla="*/ f801 f421 1"/>
                <a:gd name="f949" fmla="*/ f802 f420 1"/>
                <a:gd name="f950" fmla="*/ f803 f421 1"/>
                <a:gd name="f951" fmla="*/ f804 f420 1"/>
                <a:gd name="f952" fmla="*/ f805 f421 1"/>
                <a:gd name="f953" fmla="*/ f806 f420 1"/>
                <a:gd name="f954" fmla="*/ f807 f421 1"/>
                <a:gd name="f955" fmla="*/ f808 f420 1"/>
                <a:gd name="f956" fmla="*/ f809 f421 1"/>
                <a:gd name="f957" fmla="*/ f810 f420 1"/>
                <a:gd name="f958" fmla="*/ f811 f421 1"/>
                <a:gd name="f959" fmla="*/ f812 f420 1"/>
                <a:gd name="f960" fmla="*/ f813 f421 1"/>
                <a:gd name="f961" fmla="*/ f814 f420 1"/>
                <a:gd name="f962" fmla="*/ f815 f421 1"/>
                <a:gd name="f963" fmla="*/ f816 f420 1"/>
                <a:gd name="f964" fmla="*/ f817 f421 1"/>
                <a:gd name="f965" fmla="*/ f818 f420 1"/>
                <a:gd name="f966" fmla="*/ f819 f421 1"/>
                <a:gd name="f967" fmla="*/ f820 f420 1"/>
                <a:gd name="f968" fmla="*/ f821 f421 1"/>
                <a:gd name="f969" fmla="*/ f822 f420 1"/>
                <a:gd name="f970" fmla="*/ f823 f421 1"/>
                <a:gd name="f971" fmla="*/ f824 f420 1"/>
                <a:gd name="f972" fmla="*/ f825 f421 1"/>
                <a:gd name="f973" fmla="*/ f826 f420 1"/>
                <a:gd name="f974" fmla="*/ f827 f421 1"/>
                <a:gd name="f975" fmla="*/ f828 f420 1"/>
                <a:gd name="f976" fmla="*/ f829 f421 1"/>
                <a:gd name="f977" fmla="*/ f830 f421 1"/>
                <a:gd name="f978" fmla="*/ f831 f421 1"/>
                <a:gd name="f979" fmla="*/ f832 f420 1"/>
                <a:gd name="f980" fmla="*/ f833 f420 1"/>
                <a:gd name="f981" fmla="*/ f834 f421 1"/>
                <a:gd name="f982" fmla="*/ f835 f420 1"/>
                <a:gd name="f983" fmla="*/ f836 f421 1"/>
                <a:gd name="f984" fmla="*/ f837 f420 1"/>
                <a:gd name="f985" fmla="*/ f838 f421 1"/>
                <a:gd name="f986" fmla="*/ f839 f420 1"/>
                <a:gd name="f987" fmla="*/ f840 f421 1"/>
                <a:gd name="f988" fmla="*/ f841 f420 1"/>
                <a:gd name="f989" fmla="*/ f842 f421 1"/>
                <a:gd name="f990" fmla="*/ f843 f420 1"/>
                <a:gd name="f991" fmla="*/ f844 f421 1"/>
                <a:gd name="f992" fmla="*/ f845 f420 1"/>
                <a:gd name="f993" fmla="*/ f846 f421 1"/>
                <a:gd name="f994" fmla="*/ f847 f420 1"/>
                <a:gd name="f995" fmla="*/ f848 f421 1"/>
                <a:gd name="f996" fmla="*/ f849 f420 1"/>
                <a:gd name="f997" fmla="*/ f850 f421 1"/>
                <a:gd name="f998" fmla="*/ f851 f420 1"/>
                <a:gd name="f999" fmla="*/ f852 f421 1"/>
                <a:gd name="f1000" fmla="*/ f853 f420 1"/>
                <a:gd name="f1001" fmla="*/ f854 f421 1"/>
                <a:gd name="f1002" fmla="*/ f855 f421 1"/>
                <a:gd name="f1003" fmla="*/ f856 f421 1"/>
                <a:gd name="f1004" fmla="*/ f857 f420 1"/>
                <a:gd name="f1005" fmla="*/ f858 f421 1"/>
                <a:gd name="f1006" fmla="*/ f859 f420 1"/>
                <a:gd name="f1007" fmla="*/ f860 f420 1"/>
                <a:gd name="f1008" fmla="*/ f861 f421 1"/>
              </a:gdLst>
              <a:ahLst/>
              <a:cxnLst>
                <a:cxn ang="3cd4">
                  <a:pos x="hc" y="t"/>
                </a:cxn>
                <a:cxn ang="0">
                  <a:pos x="r" y="vc"/>
                </a:cxn>
                <a:cxn ang="cd4">
                  <a:pos x="hc" y="b"/>
                </a:cxn>
                <a:cxn ang="cd2">
                  <a:pos x="l" y="vc"/>
                </a:cxn>
                <a:cxn ang="f718">
                  <a:pos x="f866" y="f867"/>
                </a:cxn>
                <a:cxn ang="f718">
                  <a:pos x="f866" y="f868"/>
                </a:cxn>
                <a:cxn ang="f718">
                  <a:pos x="f869" y="f870"/>
                </a:cxn>
                <a:cxn ang="f718">
                  <a:pos x="f871" y="f872"/>
                </a:cxn>
                <a:cxn ang="f718">
                  <a:pos x="f873" y="f874"/>
                </a:cxn>
                <a:cxn ang="f718">
                  <a:pos x="f875" y="f876"/>
                </a:cxn>
                <a:cxn ang="f718">
                  <a:pos x="f877" y="f878"/>
                </a:cxn>
                <a:cxn ang="f718">
                  <a:pos x="f879" y="f880"/>
                </a:cxn>
                <a:cxn ang="f718">
                  <a:pos x="f881" y="f882"/>
                </a:cxn>
                <a:cxn ang="f718">
                  <a:pos x="f883" y="f884"/>
                </a:cxn>
                <a:cxn ang="f718">
                  <a:pos x="f885" y="f886"/>
                </a:cxn>
                <a:cxn ang="f718">
                  <a:pos x="f887" y="f888"/>
                </a:cxn>
                <a:cxn ang="f718">
                  <a:pos x="f889" y="f890"/>
                </a:cxn>
                <a:cxn ang="f718">
                  <a:pos x="f891" y="f892"/>
                </a:cxn>
                <a:cxn ang="f718">
                  <a:pos x="f893" y="f894"/>
                </a:cxn>
                <a:cxn ang="f718">
                  <a:pos x="f895" y="f896"/>
                </a:cxn>
                <a:cxn ang="f718">
                  <a:pos x="f897" y="f898"/>
                </a:cxn>
                <a:cxn ang="f718">
                  <a:pos x="f899" y="f900"/>
                </a:cxn>
                <a:cxn ang="f718">
                  <a:pos x="f901" y="f902"/>
                </a:cxn>
                <a:cxn ang="f718">
                  <a:pos x="f903" y="f904"/>
                </a:cxn>
                <a:cxn ang="f718">
                  <a:pos x="f905" y="f882"/>
                </a:cxn>
                <a:cxn ang="f718">
                  <a:pos x="f906" y="f907"/>
                </a:cxn>
                <a:cxn ang="f718">
                  <a:pos x="f908" y="f909"/>
                </a:cxn>
                <a:cxn ang="f718">
                  <a:pos x="f910" y="f911"/>
                </a:cxn>
                <a:cxn ang="f718">
                  <a:pos x="f912" y="f913"/>
                </a:cxn>
                <a:cxn ang="f718">
                  <a:pos x="f914" y="f915"/>
                </a:cxn>
                <a:cxn ang="f718">
                  <a:pos x="f916" y="f917"/>
                </a:cxn>
                <a:cxn ang="f718">
                  <a:pos x="f918" y="f919"/>
                </a:cxn>
                <a:cxn ang="f718">
                  <a:pos x="f920" y="f921"/>
                </a:cxn>
                <a:cxn ang="f718">
                  <a:pos x="f922" y="f923"/>
                </a:cxn>
                <a:cxn ang="f718">
                  <a:pos x="f924" y="f925"/>
                </a:cxn>
                <a:cxn ang="f718">
                  <a:pos x="f926" y="f927"/>
                </a:cxn>
                <a:cxn ang="f718">
                  <a:pos x="f928" y="f929"/>
                </a:cxn>
                <a:cxn ang="f718">
                  <a:pos x="f930" y="f931"/>
                </a:cxn>
                <a:cxn ang="f718">
                  <a:pos x="f932" y="f933"/>
                </a:cxn>
                <a:cxn ang="f718">
                  <a:pos x="f934" y="f867"/>
                </a:cxn>
                <a:cxn ang="f718">
                  <a:pos x="f935" y="f936"/>
                </a:cxn>
                <a:cxn ang="f718">
                  <a:pos x="f937" y="f936"/>
                </a:cxn>
                <a:cxn ang="f718">
                  <a:pos x="f938" y="f867"/>
                </a:cxn>
                <a:cxn ang="f718">
                  <a:pos x="f939" y="f940"/>
                </a:cxn>
                <a:cxn ang="f718">
                  <a:pos x="f941" y="f942"/>
                </a:cxn>
                <a:cxn ang="f718">
                  <a:pos x="f943" y="f944"/>
                </a:cxn>
                <a:cxn ang="f718">
                  <a:pos x="f945" y="f946"/>
                </a:cxn>
                <a:cxn ang="f718">
                  <a:pos x="f947" y="f948"/>
                </a:cxn>
                <a:cxn ang="f718">
                  <a:pos x="f949" y="f950"/>
                </a:cxn>
                <a:cxn ang="f718">
                  <a:pos x="f951" y="f952"/>
                </a:cxn>
                <a:cxn ang="f718">
                  <a:pos x="f953" y="f954"/>
                </a:cxn>
                <a:cxn ang="f718">
                  <a:pos x="f955" y="f956"/>
                </a:cxn>
                <a:cxn ang="f718">
                  <a:pos x="f957" y="f958"/>
                </a:cxn>
                <a:cxn ang="f718">
                  <a:pos x="f959" y="f960"/>
                </a:cxn>
                <a:cxn ang="f718">
                  <a:pos x="f961" y="f962"/>
                </a:cxn>
                <a:cxn ang="f718">
                  <a:pos x="f963" y="f964"/>
                </a:cxn>
                <a:cxn ang="f718">
                  <a:pos x="f965" y="f966"/>
                </a:cxn>
                <a:cxn ang="f718">
                  <a:pos x="f967" y="f968"/>
                </a:cxn>
                <a:cxn ang="f718">
                  <a:pos x="f969" y="f970"/>
                </a:cxn>
                <a:cxn ang="f718">
                  <a:pos x="f971" y="f972"/>
                </a:cxn>
                <a:cxn ang="f718">
                  <a:pos x="f973" y="f974"/>
                </a:cxn>
                <a:cxn ang="f718">
                  <a:pos x="f975" y="f976"/>
                </a:cxn>
                <a:cxn ang="f718">
                  <a:pos x="f893" y="f977"/>
                </a:cxn>
                <a:cxn ang="f718">
                  <a:pos x="f891" y="f978"/>
                </a:cxn>
                <a:cxn ang="f718">
                  <a:pos x="f979" y="f970"/>
                </a:cxn>
                <a:cxn ang="f718">
                  <a:pos x="f980" y="f981"/>
                </a:cxn>
                <a:cxn ang="f718">
                  <a:pos x="f982" y="f983"/>
                </a:cxn>
                <a:cxn ang="f718">
                  <a:pos x="f984" y="f985"/>
                </a:cxn>
                <a:cxn ang="f718">
                  <a:pos x="f986" y="f987"/>
                </a:cxn>
                <a:cxn ang="f718">
                  <a:pos x="f988" y="f989"/>
                </a:cxn>
                <a:cxn ang="f718">
                  <a:pos x="f990" y="f991"/>
                </a:cxn>
                <a:cxn ang="f718">
                  <a:pos x="f992" y="f993"/>
                </a:cxn>
                <a:cxn ang="f718">
                  <a:pos x="f994" y="f995"/>
                </a:cxn>
                <a:cxn ang="f718">
                  <a:pos x="f996" y="f997"/>
                </a:cxn>
                <a:cxn ang="f718">
                  <a:pos x="f998" y="f999"/>
                </a:cxn>
                <a:cxn ang="f718">
                  <a:pos x="f1000" y="f1001"/>
                </a:cxn>
                <a:cxn ang="f718">
                  <a:pos x="f1000" y="f1002"/>
                </a:cxn>
                <a:cxn ang="f718">
                  <a:pos x="f1000" y="f1003"/>
                </a:cxn>
                <a:cxn ang="f718">
                  <a:pos x="f1004" y="f1005"/>
                </a:cxn>
                <a:cxn ang="f718">
                  <a:pos x="f1006" y="f1005"/>
                </a:cxn>
                <a:cxn ang="f718">
                  <a:pos x="f1007" y="f1008"/>
                </a:cxn>
                <a:cxn ang="f718">
                  <a:pos x="f1007" y="f1002"/>
                </a:cxn>
              </a:cxnLst>
              <a:rect l="f862" t="f865" r="f863" b="f864"/>
              <a:pathLst>
                <a:path w="2243202" h="1140380">
                  <a:moveTo>
                    <a:pt x="f8" y="f9"/>
                  </a:moveTo>
                  <a:cubicBezTo>
                    <a:pt x="f8" y="f10"/>
                    <a:pt x="f8" y="f11"/>
                    <a:pt x="f8"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5"/>
                    <a:pt x="f9" y="f5"/>
                  </a:cubicBezTo>
                  <a:cubicBezTo>
                    <a:pt x="f82" y="f5"/>
                    <a:pt x="f83" y="f84"/>
                    <a:pt x="f85" y="f86"/>
                  </a:cubicBezTo>
                  <a:cubicBezTo>
                    <a:pt x="f87" y="f88"/>
                    <a:pt x="f89" y="f90"/>
                    <a:pt x="f91" y="f92"/>
                  </a:cubicBezTo>
                  <a:cubicBezTo>
                    <a:pt x="f93" y="f94"/>
                    <a:pt x="f95" y="f96"/>
                    <a:pt x="f97" y="f98"/>
                  </a:cubicBezTo>
                  <a:cubicBezTo>
                    <a:pt x="f99" y="f100"/>
                    <a:pt x="f101" y="f102"/>
                    <a:pt x="f103" y="f104"/>
                  </a:cubicBezTo>
                  <a:cubicBezTo>
                    <a:pt x="f105" y="f106"/>
                    <a:pt x="f107" y="f108"/>
                    <a:pt x="f109" y="f110"/>
                  </a:cubicBezTo>
                  <a:cubicBezTo>
                    <a:pt x="f111" y="f112"/>
                    <a:pt x="f113" y="f114"/>
                    <a:pt x="f115" y="f116"/>
                  </a:cubicBezTo>
                  <a:cubicBezTo>
                    <a:pt x="f117" y="f118"/>
                    <a:pt x="f119" y="f120"/>
                    <a:pt x="f18" y="f54"/>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201"/>
                    <a:pt x="f202" y="f203"/>
                  </a:cubicBezTo>
                  <a:cubicBezTo>
                    <a:pt x="f204" y="f205"/>
                    <a:pt x="f5" y="f206"/>
                    <a:pt x="f5" y="f9"/>
                  </a:cubicBezTo>
                  <a:cubicBezTo>
                    <a:pt x="f5" y="f207"/>
                    <a:pt x="f208" y="f209"/>
                    <a:pt x="f210" y="f211"/>
                  </a:cubicBezTo>
                  <a:lnTo>
                    <a:pt x="f212" y="f211"/>
                  </a:lnTo>
                  <a:cubicBezTo>
                    <a:pt x="f213" y="f209"/>
                    <a:pt x="f214" y="f207"/>
                    <a:pt x="f214" y="f9"/>
                  </a:cubicBezTo>
                  <a:cubicBezTo>
                    <a:pt x="f214" y="f215"/>
                    <a:pt x="f216" y="f217"/>
                    <a:pt x="f218" y="f219"/>
                  </a:cubicBezTo>
                  <a:cubicBezTo>
                    <a:pt x="f220" y="f221"/>
                    <a:pt x="f222" y="f223"/>
                    <a:pt x="f224" y="f225"/>
                  </a:cubicBezTo>
                  <a:cubicBezTo>
                    <a:pt x="f226" y="f227"/>
                    <a:pt x="f228" y="f229"/>
                    <a:pt x="f230" y="f231"/>
                  </a:cubicBezTo>
                  <a:cubicBezTo>
                    <a:pt x="f232" y="f233"/>
                    <a:pt x="f234" y="f235"/>
                    <a:pt x="f236" y="f181"/>
                  </a:cubicBezTo>
                  <a:cubicBezTo>
                    <a:pt x="f237" y="f238"/>
                    <a:pt x="f239" y="f240"/>
                    <a:pt x="f241" y="f242"/>
                  </a:cubicBezTo>
                  <a:cubicBezTo>
                    <a:pt x="f243" y="f244"/>
                    <a:pt x="f245" y="f246"/>
                    <a:pt x="f247" y="f248"/>
                  </a:cubicBezTo>
                  <a:cubicBezTo>
                    <a:pt x="f249" y="f250"/>
                    <a:pt x="f251" y="f173"/>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7"/>
                  </a:cubicBezTo>
                  <a:cubicBezTo>
                    <a:pt x="f278" y="f279"/>
                    <a:pt x="f280" y="f281"/>
                    <a:pt x="f282" y="f283"/>
                  </a:cubicBezTo>
                  <a:cubicBezTo>
                    <a:pt x="f284" y="f285"/>
                    <a:pt x="f286" y="f287"/>
                    <a:pt x="f288" y="f289"/>
                  </a:cubicBezTo>
                  <a:cubicBezTo>
                    <a:pt x="f290" y="f291"/>
                    <a:pt x="f292" y="f293"/>
                    <a:pt x="f294" y="f295"/>
                  </a:cubicBezTo>
                  <a:cubicBezTo>
                    <a:pt x="f296" y="f297"/>
                    <a:pt x="f298" y="f299"/>
                    <a:pt x="f300" y="f301"/>
                  </a:cubicBez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85" y="f330"/>
                  </a:cubicBezTo>
                  <a:cubicBezTo>
                    <a:pt x="f83" y="f331"/>
                    <a:pt x="f82" y="f212"/>
                    <a:pt x="f9" y="f212"/>
                  </a:cubicBezTo>
                  <a:cubicBezTo>
                    <a:pt x="f332" y="f212"/>
                    <a:pt x="f333" y="f334"/>
                    <a:pt x="f335" y="f307"/>
                  </a:cubicBezTo>
                  <a:cubicBezTo>
                    <a:pt x="f336" y="f337"/>
                    <a:pt x="f338" y="f339"/>
                    <a:pt x="f340" y="f341"/>
                  </a:cubicBezTo>
                  <a:cubicBezTo>
                    <a:pt x="f342" y="f343"/>
                    <a:pt x="f344" y="f345"/>
                    <a:pt x="f346" y="f347"/>
                  </a:cubicBezTo>
                  <a:cubicBezTo>
                    <a:pt x="f348" y="f349"/>
                    <a:pt x="f350" y="f351"/>
                    <a:pt x="f352" y="f353"/>
                  </a:cubicBezTo>
                  <a:cubicBezTo>
                    <a:pt x="f354" y="f355"/>
                    <a:pt x="f356" y="f357"/>
                    <a:pt x="f358" y="f359"/>
                  </a:cubicBezTo>
                  <a:cubicBezTo>
                    <a:pt x="f360" y="f361"/>
                    <a:pt x="f362" y="f363"/>
                    <a:pt x="f364" y="f151"/>
                  </a:cubicBezTo>
                  <a:cubicBezTo>
                    <a:pt x="f365" y="f366"/>
                    <a:pt x="f367" y="f368"/>
                    <a:pt x="f369" y="f370"/>
                  </a:cubicBezTo>
                  <a:cubicBezTo>
                    <a:pt x="f371" y="f372"/>
                    <a:pt x="f373" y="f374"/>
                    <a:pt x="f375" y="f376"/>
                  </a:cubicBezTo>
                  <a:cubicBezTo>
                    <a:pt x="f377" y="f378"/>
                    <a:pt x="f379" y="f380"/>
                    <a:pt x="f381" y="f382"/>
                  </a:cubicBezTo>
                  <a:cubicBezTo>
                    <a:pt x="f383" y="f384"/>
                    <a:pt x="f385" y="f386"/>
                    <a:pt x="f387" y="f388"/>
                  </a:cubicBezTo>
                  <a:cubicBezTo>
                    <a:pt x="f389" y="f390"/>
                    <a:pt x="f391" y="f392"/>
                    <a:pt x="f393" y="f394"/>
                  </a:cubicBezTo>
                  <a:cubicBezTo>
                    <a:pt x="f395" y="f396"/>
                    <a:pt x="f397" y="f398"/>
                    <a:pt x="f399" y="f400"/>
                  </a:cubicBezTo>
                  <a:cubicBezTo>
                    <a:pt x="f399" y="f401"/>
                    <a:pt x="f399" y="f402"/>
                    <a:pt x="f399" y="f403"/>
                  </a:cubicBezTo>
                  <a:cubicBezTo>
                    <a:pt x="f399" y="f404"/>
                    <a:pt x="f399" y="f405"/>
                    <a:pt x="f399" y="f406"/>
                  </a:cubicBezTo>
                  <a:cubicBezTo>
                    <a:pt x="f399" y="f407"/>
                    <a:pt x="f408" y="f409"/>
                    <a:pt x="f410" y="f411"/>
                  </a:cubicBezTo>
                  <a:lnTo>
                    <a:pt x="f412" y="f411"/>
                  </a:lnTo>
                  <a:cubicBezTo>
                    <a:pt x="f412" y="f413"/>
                    <a:pt x="f414" y="f415"/>
                    <a:pt x="f414" y="f416"/>
                  </a:cubicBezTo>
                  <a:cubicBezTo>
                    <a:pt x="f414" y="f417"/>
                    <a:pt x="f414" y="f418"/>
                    <a:pt x="f414" y="f403"/>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260" name="Freeform: Shape 538">
              <a:extLst>
                <a:ext uri="{FF2B5EF4-FFF2-40B4-BE49-F238E27FC236}">
                  <a16:creationId xmlns:a16="http://schemas.microsoft.com/office/drawing/2014/main" id="{62749508-3DCC-3D0B-D61D-BDB521B92B4B}"/>
                </a:ext>
              </a:extLst>
            </p:cNvPr>
            <p:cNvSpPr/>
            <p:nvPr/>
          </p:nvSpPr>
          <p:spPr>
            <a:xfrm>
              <a:off x="464816" y="1450256"/>
              <a:ext cx="3443923" cy="3443666"/>
            </a:xfrm>
            <a:custGeom>
              <a:avLst/>
              <a:gdLst>
                <a:gd name="f0" fmla="val 10800000"/>
                <a:gd name="f1" fmla="val 5400000"/>
                <a:gd name="f2" fmla="val 180"/>
                <a:gd name="f3" fmla="val w"/>
                <a:gd name="f4" fmla="val h"/>
                <a:gd name="f5" fmla="val 0"/>
                <a:gd name="f6" fmla="val 2243451"/>
                <a:gd name="f7" fmla="val 2243285"/>
                <a:gd name="f8" fmla="val 1213345"/>
                <a:gd name="f9" fmla="val 2239315"/>
                <a:gd name="f10" fmla="val 1218143"/>
                <a:gd name="f11" fmla="val 2238901"/>
                <a:gd name="f12" fmla="val 1222858"/>
                <a:gd name="f13" fmla="val 2238488"/>
                <a:gd name="f14" fmla="val 1227656"/>
                <a:gd name="f15" fmla="val 2238074"/>
                <a:gd name="f16" fmla="val 1239321"/>
                <a:gd name="f17" fmla="val 2236998"/>
                <a:gd name="f18" fmla="val 1250903"/>
                <a:gd name="f19" fmla="val 2235758"/>
                <a:gd name="f20" fmla="val 1262484"/>
                <a:gd name="f21" fmla="val 2234352"/>
                <a:gd name="f22" fmla="val 1265214"/>
                <a:gd name="f23" fmla="val 2234020"/>
                <a:gd name="f24" fmla="val 1267862"/>
                <a:gd name="f25" fmla="val 2233607"/>
                <a:gd name="f26" fmla="val 1270591"/>
                <a:gd name="f27" fmla="val 2233276"/>
                <a:gd name="f28" fmla="val 1369532"/>
                <a:gd name="f29" fmla="val 2220205"/>
                <a:gd name="f30" fmla="val 1465908"/>
                <a:gd name="f31" fmla="val 2194064"/>
                <a:gd name="f32" fmla="val 1558396"/>
                <a:gd name="f33" fmla="val 2154934"/>
                <a:gd name="f34" fmla="val 1636076"/>
                <a:gd name="f35" fmla="val 2122092"/>
                <a:gd name="f36" fmla="val 1709206"/>
                <a:gd name="f37" fmla="val 2080894"/>
                <a:gd name="f38" fmla="val 1777041"/>
                <a:gd name="f39" fmla="val 2031920"/>
                <a:gd name="f40" fmla="val 1779854"/>
                <a:gd name="f41" fmla="val 2029935"/>
                <a:gd name="f42" fmla="val 1782584"/>
                <a:gd name="f43" fmla="val 2027867"/>
                <a:gd name="f44" fmla="val 1785314"/>
                <a:gd name="f45" fmla="val 2025882"/>
                <a:gd name="f46" fmla="val 1825271"/>
                <a:gd name="f47" fmla="val 1996514"/>
                <a:gd name="f48" fmla="val 1863407"/>
                <a:gd name="f49" fmla="val 1964333"/>
                <a:gd name="f50" fmla="val 1899559"/>
                <a:gd name="f51" fmla="val 1929588"/>
                <a:gd name="f52" fmla="val 1901544"/>
                <a:gd name="f53" fmla="val 1927685"/>
                <a:gd name="f54" fmla="val 1903530"/>
                <a:gd name="f55" fmla="val 1925700"/>
                <a:gd name="f56" fmla="val 1905432"/>
                <a:gd name="f57" fmla="val 1923797"/>
                <a:gd name="f58" fmla="val 1905515"/>
                <a:gd name="f59" fmla="val 1908659"/>
                <a:gd name="f60" fmla="val 1920654"/>
                <a:gd name="f61" fmla="val 1911802"/>
                <a:gd name="f62" fmla="val 1917676"/>
                <a:gd name="f63" fmla="val 1914863"/>
                <a:gd name="f64" fmla="val 1914532"/>
                <a:gd name="f65" fmla="val 1934883"/>
                <a:gd name="f66" fmla="val 1894512"/>
                <a:gd name="f67" fmla="val 1954158"/>
                <a:gd name="f68" fmla="val 1873748"/>
                <a:gd name="f69" fmla="val 1972523"/>
                <a:gd name="f70" fmla="val 1852404"/>
                <a:gd name="f71" fmla="val 1974591"/>
                <a:gd name="f72" fmla="val 1850006"/>
                <a:gd name="f73" fmla="val 1976659"/>
                <a:gd name="f74" fmla="val 1847524"/>
                <a:gd name="f75" fmla="val 1978728"/>
                <a:gd name="f76" fmla="val 1845042"/>
                <a:gd name="f77" fmla="val 2029852"/>
                <a:gd name="f78" fmla="val 1784652"/>
                <a:gd name="f79" fmla="val 2074193"/>
                <a:gd name="f80" fmla="val 1719381"/>
                <a:gd name="f81" fmla="val 2111420"/>
                <a:gd name="f82" fmla="val 1649808"/>
                <a:gd name="f83" fmla="val 2113240"/>
                <a:gd name="f84" fmla="val 1646416"/>
                <a:gd name="f85" fmla="val 2115060"/>
                <a:gd name="f86" fmla="val 1642942"/>
                <a:gd name="f87" fmla="val 2116880"/>
                <a:gd name="f88" fmla="val 1639467"/>
                <a:gd name="f89" fmla="val 2130696"/>
                <a:gd name="f90" fmla="val 1612912"/>
                <a:gd name="f91" fmla="val 2143601"/>
                <a:gd name="f92" fmla="val 1585778"/>
                <a:gd name="f93" fmla="val 2155348"/>
                <a:gd name="f94" fmla="val 1557982"/>
                <a:gd name="f95" fmla="val 2213835"/>
                <a:gd name="f96" fmla="val 1419664"/>
                <a:gd name="f97" fmla="val 1272825"/>
                <a:gd name="f98" fmla="val 1121436"/>
                <a:gd name="f99" fmla="val 1087932"/>
                <a:gd name="f100" fmla="val 2241880"/>
                <a:gd name="f101" fmla="val 1054676"/>
                <a:gd name="f102" fmla="val 2238984"/>
                <a:gd name="f103" fmla="val 1021668"/>
                <a:gd name="f104" fmla="val 2238736"/>
                <a:gd name="f105" fmla="val 1018773"/>
                <a:gd name="f106" fmla="val 1015795"/>
                <a:gd name="f107" fmla="val 2238240"/>
                <a:gd name="f108" fmla="val 1012899"/>
                <a:gd name="f109" fmla="val 2233938"/>
                <a:gd name="f110" fmla="val 968227"/>
                <a:gd name="f111" fmla="val 2226989"/>
                <a:gd name="f112" fmla="val 924052"/>
                <a:gd name="f113" fmla="val 2217475"/>
                <a:gd name="f114" fmla="val 880537"/>
                <a:gd name="f115" fmla="val 2216896"/>
                <a:gd name="f116" fmla="val 877890"/>
                <a:gd name="f117" fmla="val 2216317"/>
                <a:gd name="f118" fmla="val 875160"/>
                <a:gd name="f119" fmla="val 2215738"/>
                <a:gd name="f120" fmla="val 872513"/>
                <a:gd name="f121" fmla="val 2208623"/>
                <a:gd name="f122" fmla="val 841325"/>
                <a:gd name="f123" fmla="val 2200186"/>
                <a:gd name="f124" fmla="val 810386"/>
                <a:gd name="f125" fmla="val 2190424"/>
                <a:gd name="f126" fmla="val 779860"/>
                <a:gd name="f127" fmla="val 2189431"/>
                <a:gd name="f128" fmla="val 776799"/>
                <a:gd name="f129" fmla="val 2188438"/>
                <a:gd name="f130" fmla="val 773738"/>
                <a:gd name="f131" fmla="val 2187446"/>
                <a:gd name="f132" fmla="val 770760"/>
                <a:gd name="f133" fmla="val 2177932"/>
                <a:gd name="f134" fmla="val 741806"/>
                <a:gd name="f135" fmla="val 2167260"/>
                <a:gd name="f136" fmla="val 713182"/>
                <a:gd name="f137" fmla="val 2155265"/>
                <a:gd name="f138" fmla="val 684973"/>
                <a:gd name="f139" fmla="val 2124243"/>
                <a:gd name="f140" fmla="val 611512"/>
                <a:gd name="f141" fmla="val 2085775"/>
                <a:gd name="f142" fmla="val 542270"/>
                <a:gd name="f143" fmla="val 2040276"/>
                <a:gd name="f144" fmla="val 477578"/>
                <a:gd name="f145" fmla="val 2038704"/>
                <a:gd name="f146" fmla="val 475345"/>
                <a:gd name="f147" fmla="val 2037132"/>
                <a:gd name="f148" fmla="val 473111"/>
                <a:gd name="f149" fmla="val 2035560"/>
                <a:gd name="f150" fmla="val 470795"/>
                <a:gd name="f151" fmla="val 2000898"/>
                <a:gd name="f152" fmla="val 422234"/>
                <a:gd name="f153" fmla="val 1962265"/>
                <a:gd name="f154" fmla="val 376404"/>
                <a:gd name="f155" fmla="val 1919744"/>
                <a:gd name="f156" fmla="val 333386"/>
                <a:gd name="f157" fmla="val 1918089"/>
                <a:gd name="f158" fmla="val 331732"/>
                <a:gd name="f159" fmla="val 1916517"/>
                <a:gd name="f160" fmla="val 330077"/>
                <a:gd name="f161" fmla="val 328423"/>
                <a:gd name="f162" fmla="val 1914367"/>
                <a:gd name="f163" fmla="val 327926"/>
                <a:gd name="f164" fmla="val 1913870"/>
                <a:gd name="f165" fmla="val 327513"/>
                <a:gd name="f166" fmla="val 1913374"/>
                <a:gd name="f167" fmla="val 327017"/>
                <a:gd name="f168" fmla="val 1871680"/>
                <a:gd name="f169" fmla="val 285405"/>
                <a:gd name="f170" fmla="val 1827090"/>
                <a:gd name="f171" fmla="val 247517"/>
                <a:gd name="f172" fmla="val 1780102"/>
                <a:gd name="f173" fmla="val 213351"/>
                <a:gd name="f174" fmla="val 1777869"/>
                <a:gd name="f175" fmla="val 211696"/>
                <a:gd name="f176" fmla="val 1775635"/>
                <a:gd name="f177" fmla="val 210124"/>
                <a:gd name="f178" fmla="val 1773401"/>
                <a:gd name="f179" fmla="val 208470"/>
                <a:gd name="f180" fmla="val 1748170"/>
                <a:gd name="f181" fmla="val 190436"/>
                <a:gd name="f182" fmla="val 1722276"/>
                <a:gd name="f183" fmla="val 173477"/>
                <a:gd name="f184" fmla="val 1695639"/>
                <a:gd name="f185" fmla="val 157676"/>
                <a:gd name="f186" fmla="val 1691585"/>
                <a:gd name="f187" fmla="val 155277"/>
                <a:gd name="f188" fmla="val 1687448"/>
                <a:gd name="f189" fmla="val 152795"/>
                <a:gd name="f190" fmla="val 1683395"/>
                <a:gd name="f191" fmla="val 150479"/>
                <a:gd name="f192" fmla="val 1643190"/>
                <a:gd name="f193" fmla="val 127233"/>
                <a:gd name="f194" fmla="val 1601496"/>
                <a:gd name="f195" fmla="val 106386"/>
                <a:gd name="f196" fmla="val 1558313"/>
                <a:gd name="f197" fmla="val 88103"/>
                <a:gd name="f198" fmla="val 1419995"/>
                <a:gd name="f199" fmla="val 29616"/>
                <a:gd name="f200" fmla="val 1273156"/>
                <a:gd name="f201" fmla="val 1121767"/>
                <a:gd name="f202" fmla="val 1008515"/>
                <a:gd name="f203" fmla="val 897827"/>
                <a:gd name="f204" fmla="val 16628"/>
                <a:gd name="f205" fmla="val 791276"/>
                <a:gd name="f206" fmla="val 49470"/>
                <a:gd name="f207" fmla="val 787553"/>
                <a:gd name="f208" fmla="val 50628"/>
                <a:gd name="f209" fmla="val 783831"/>
                <a:gd name="f210" fmla="val 51869"/>
                <a:gd name="f211" fmla="val 780108"/>
                <a:gd name="f212" fmla="val 53028"/>
                <a:gd name="f213" fmla="val 773159"/>
                <a:gd name="f214" fmla="val 55261"/>
                <a:gd name="f215" fmla="val 766293"/>
                <a:gd name="f216" fmla="val 57495"/>
                <a:gd name="f217" fmla="val 759344"/>
                <a:gd name="f218" fmla="val 59811"/>
                <a:gd name="f219" fmla="val 756531"/>
                <a:gd name="f220" fmla="val 60804"/>
                <a:gd name="f221" fmla="val 753718"/>
                <a:gd name="f222" fmla="val 61796"/>
                <a:gd name="f223" fmla="val 750823"/>
                <a:gd name="f224" fmla="val 62789"/>
                <a:gd name="f225" fmla="val 728735"/>
                <a:gd name="f226" fmla="val 70565"/>
                <a:gd name="f227" fmla="val 706730"/>
                <a:gd name="f228" fmla="val 78921"/>
                <a:gd name="f229" fmla="val 685055"/>
                <a:gd name="f230" fmla="val 551536"/>
                <a:gd name="f231" fmla="val 144605"/>
                <a:gd name="f232" fmla="val 431583"/>
                <a:gd name="f233" fmla="val 225429"/>
                <a:gd name="f234" fmla="val 328506"/>
                <a:gd name="f235" fmla="val 225512"/>
                <a:gd name="f236" fmla="val 431500"/>
                <a:gd name="f237" fmla="val 551453"/>
                <a:gd name="f238" fmla="val 823374"/>
                <a:gd name="f239" fmla="val 970213"/>
                <a:gd name="f240" fmla="val 1121601"/>
                <a:gd name="f241" fmla="val 1272991"/>
                <a:gd name="f242" fmla="val 1419912"/>
                <a:gd name="f243" fmla="val 1558148"/>
                <a:gd name="f244" fmla="val 1691668"/>
                <a:gd name="f245" fmla="val 1811621"/>
                <a:gd name="f246" fmla="val 1914698"/>
                <a:gd name="f247" fmla="val 2017692"/>
                <a:gd name="f248" fmla="val 2098598"/>
                <a:gd name="f249" fmla="val 2155100"/>
                <a:gd name="f250" fmla="val 715995"/>
                <a:gd name="f251" fmla="val 2168171"/>
                <a:gd name="f252" fmla="val 747348"/>
                <a:gd name="f253" fmla="val 2179752"/>
                <a:gd name="f254" fmla="val 779115"/>
                <a:gd name="f255" fmla="val 2189927"/>
                <a:gd name="f256" fmla="val 781928"/>
                <a:gd name="f257" fmla="val 2190838"/>
                <a:gd name="f258" fmla="val 784741"/>
                <a:gd name="f259" fmla="val 2191747"/>
                <a:gd name="f260" fmla="val 2192657"/>
                <a:gd name="f261" fmla="val 789456"/>
                <a:gd name="f262" fmla="val 2193236"/>
                <a:gd name="f263" fmla="val 791441"/>
                <a:gd name="f264" fmla="val 2193816"/>
                <a:gd name="f265" fmla="val 793344"/>
                <a:gd name="f266" fmla="val 2194478"/>
                <a:gd name="f267" fmla="val 796653"/>
                <a:gd name="f268" fmla="val 2195470"/>
                <a:gd name="f269" fmla="val 799879"/>
                <a:gd name="f270" fmla="val 2196380"/>
                <a:gd name="f271" fmla="val 803188"/>
                <a:gd name="f272" fmla="val 2197373"/>
                <a:gd name="f273" fmla="val 906017"/>
                <a:gd name="f274" fmla="val 2227816"/>
                <a:gd name="f275" fmla="val 1012651"/>
                <a:gd name="f276" fmla="val 2243286"/>
                <a:gd name="f277" fmla="val 1121684"/>
                <a:gd name="f278" fmla="val 1152376"/>
                <a:gd name="f279" fmla="val 1182902"/>
                <a:gd name="f280" fmla="val 2241962"/>
                <a:gd name="f281" fmla="val 1213262"/>
                <a:gd name="f282" fmla="val 2239563"/>
                <a:gd name="f283" fmla="val 801782"/>
                <a:gd name="f284" fmla="val 2188190"/>
                <a:gd name="f285" fmla="val 796819"/>
                <a:gd name="f286" fmla="val 2186701"/>
                <a:gd name="f287" fmla="val 791855"/>
                <a:gd name="f288" fmla="val 2185212"/>
                <a:gd name="f289" fmla="val 786891"/>
                <a:gd name="f290" fmla="val 2183640"/>
                <a:gd name="f291" fmla="val 784079"/>
                <a:gd name="f292" fmla="val 2182730"/>
                <a:gd name="f293" fmla="val 781266"/>
                <a:gd name="f294" fmla="val 2181820"/>
                <a:gd name="f295" fmla="val 778453"/>
                <a:gd name="f296" fmla="val 2180910"/>
                <a:gd name="f297" fmla="val 748093"/>
                <a:gd name="f298" fmla="val 2171066"/>
                <a:gd name="f299" fmla="val 717981"/>
                <a:gd name="f300" fmla="val 2159898"/>
                <a:gd name="f301" fmla="val 688365"/>
                <a:gd name="f302" fmla="val 2147406"/>
                <a:gd name="f303" fmla="val 555754"/>
                <a:gd name="f304" fmla="val 2091318"/>
                <a:gd name="f305" fmla="val 436712"/>
                <a:gd name="f306" fmla="val 2011073"/>
                <a:gd name="f307" fmla="val 334462"/>
                <a:gd name="f308" fmla="val 1908824"/>
                <a:gd name="f309" fmla="val 232212"/>
                <a:gd name="f310" fmla="val 1806574"/>
                <a:gd name="f311" fmla="val 151885"/>
                <a:gd name="f312" fmla="val 1687449"/>
                <a:gd name="f313" fmla="val 95880"/>
                <a:gd name="f314" fmla="val 1554921"/>
                <a:gd name="f315" fmla="val 37806"/>
                <a:gd name="f316" fmla="val 1417679"/>
                <a:gd name="f317" fmla="val 8355"/>
                <a:gd name="f318" fmla="val 1271832"/>
                <a:gd name="f319" fmla="val 1121519"/>
                <a:gd name="f320" fmla="val 971205"/>
                <a:gd name="f321" fmla="val 825359"/>
                <a:gd name="f322" fmla="val 688116"/>
                <a:gd name="f323" fmla="val 151968"/>
                <a:gd name="f324" fmla="val 555506"/>
                <a:gd name="f325" fmla="val 436463"/>
                <a:gd name="f326" fmla="val 334214"/>
                <a:gd name="f327" fmla="val 231964"/>
                <a:gd name="f328" fmla="val 555837"/>
                <a:gd name="f329" fmla="val 151637"/>
                <a:gd name="f330" fmla="val 95631"/>
                <a:gd name="f331" fmla="val 711114"/>
                <a:gd name="f332" fmla="val 86035"/>
                <a:gd name="f333" fmla="val 734112"/>
                <a:gd name="f334" fmla="val 77266"/>
                <a:gd name="f335" fmla="val 757276"/>
                <a:gd name="f336" fmla="val 69242"/>
                <a:gd name="f337" fmla="val 760171"/>
                <a:gd name="f338" fmla="val 68249"/>
                <a:gd name="f339" fmla="val 762984"/>
                <a:gd name="f340" fmla="val 67174"/>
                <a:gd name="f341" fmla="val 765879"/>
                <a:gd name="f342" fmla="val 66264"/>
                <a:gd name="f343" fmla="val 768857"/>
                <a:gd name="f344" fmla="val 65271"/>
                <a:gd name="f345" fmla="val 771835"/>
                <a:gd name="f346" fmla="val 64361"/>
                <a:gd name="f347" fmla="val 774731"/>
                <a:gd name="f348" fmla="val 63368"/>
                <a:gd name="f349" fmla="val 62127"/>
                <a:gd name="f350" fmla="val 782093"/>
                <a:gd name="f351" fmla="val 60969"/>
                <a:gd name="f352" fmla="val 785816"/>
                <a:gd name="f353" fmla="val 893939"/>
                <a:gd name="f354" fmla="val 25562"/>
                <a:gd name="f355" fmla="val 1006530"/>
                <a:gd name="f356" fmla="val 8190"/>
                <a:gd name="f357" fmla="val 1272081"/>
                <a:gd name="f358" fmla="val 1417927"/>
                <a:gd name="f359" fmla="val 37640"/>
                <a:gd name="f360" fmla="val 1555169"/>
                <a:gd name="f361" fmla="val 95714"/>
                <a:gd name="f362" fmla="val 1594382"/>
                <a:gd name="f363" fmla="val 112342"/>
                <a:gd name="f364" fmla="val 1632353"/>
                <a:gd name="f365" fmla="val 131038"/>
                <a:gd name="f366" fmla="val 1669166"/>
                <a:gd name="f367" fmla="val 151803"/>
                <a:gd name="f368" fmla="val 1673303"/>
                <a:gd name="f369" fmla="val 154119"/>
                <a:gd name="f370" fmla="val 1677439"/>
                <a:gd name="f371" fmla="val 156518"/>
                <a:gd name="f372" fmla="val 1681575"/>
                <a:gd name="f373" fmla="val 158917"/>
                <a:gd name="f374" fmla="val 1711109"/>
                <a:gd name="f375" fmla="val 176124"/>
                <a:gd name="f376" fmla="val 1739731"/>
                <a:gd name="f377" fmla="val 194572"/>
                <a:gd name="f378" fmla="val 1767528"/>
                <a:gd name="f379" fmla="val 214426"/>
                <a:gd name="f380" fmla="val 1769761"/>
                <a:gd name="f381" fmla="val 215998"/>
                <a:gd name="f382" fmla="val 1771995"/>
                <a:gd name="f383" fmla="val 217653"/>
                <a:gd name="f384" fmla="val 1774229"/>
                <a:gd name="f385" fmla="val 219307"/>
                <a:gd name="f386" fmla="val 1820307"/>
                <a:gd name="f387" fmla="val 252728"/>
                <a:gd name="f388" fmla="val 1863904"/>
                <a:gd name="f389" fmla="val 289707"/>
                <a:gd name="f390" fmla="val 1904853"/>
                <a:gd name="f391" fmla="val 330243"/>
                <a:gd name="f392" fmla="val 1906259"/>
                <a:gd name="f393" fmla="val 331649"/>
                <a:gd name="f394" fmla="val 1907748"/>
                <a:gd name="f395" fmla="val 332973"/>
                <a:gd name="f396" fmla="val 1909155"/>
                <a:gd name="f397" fmla="val 334379"/>
                <a:gd name="f398" fmla="val 1909899"/>
                <a:gd name="f399" fmla="val 335124"/>
                <a:gd name="f400" fmla="val 1910561"/>
                <a:gd name="f401" fmla="val 335868"/>
                <a:gd name="f402" fmla="val 1911305"/>
                <a:gd name="f403" fmla="val 336613"/>
                <a:gd name="f404" fmla="val 1954820"/>
                <a:gd name="f405" fmla="val 380375"/>
                <a:gd name="f406" fmla="val 1994363"/>
                <a:gd name="f407" fmla="val 427198"/>
                <a:gd name="f408" fmla="val 2029687"/>
                <a:gd name="f409" fmla="val 476751"/>
                <a:gd name="f410" fmla="val 2031258"/>
                <a:gd name="f411" fmla="val 478985"/>
                <a:gd name="f412" fmla="val 2032830"/>
                <a:gd name="f413" fmla="val 481301"/>
                <a:gd name="f414" fmla="val 2034402"/>
                <a:gd name="f415" fmla="val 483535"/>
                <a:gd name="f416" fmla="val 2079157"/>
                <a:gd name="f417" fmla="val 547399"/>
                <a:gd name="f418" fmla="val 2117128"/>
                <a:gd name="f419" fmla="val 615814"/>
                <a:gd name="f420" fmla="val 2147737"/>
                <a:gd name="f421" fmla="val 688282"/>
                <a:gd name="f422" fmla="val 2160229"/>
                <a:gd name="f423" fmla="val 717898"/>
                <a:gd name="f424" fmla="val 2171314"/>
                <a:gd name="f425" fmla="val 747845"/>
                <a:gd name="f426" fmla="val 2181241"/>
                <a:gd name="f427" fmla="val 778205"/>
                <a:gd name="f428" fmla="val 2182234"/>
                <a:gd name="f429" fmla="val 2183227"/>
                <a:gd name="f430" fmla="val 784244"/>
                <a:gd name="f431" fmla="val 2184220"/>
                <a:gd name="f432" fmla="val 787305"/>
                <a:gd name="f433" fmla="val 2193237"/>
                <a:gd name="f434" fmla="val 815846"/>
                <a:gd name="f435" fmla="val 2201013"/>
                <a:gd name="f436" fmla="val 844634"/>
                <a:gd name="f437" fmla="val 2207631"/>
                <a:gd name="f438" fmla="val 873754"/>
                <a:gd name="f439" fmla="val 2208210"/>
                <a:gd name="f440" fmla="val 876401"/>
                <a:gd name="f441" fmla="val 2208789"/>
                <a:gd name="f442" fmla="val 879048"/>
                <a:gd name="f443" fmla="val 2209368"/>
                <a:gd name="f444" fmla="val 881778"/>
                <a:gd name="f445" fmla="val 2218634"/>
                <a:gd name="f446" fmla="val 924134"/>
                <a:gd name="f447" fmla="val 2225500"/>
                <a:gd name="f448" fmla="val 966986"/>
                <a:gd name="f449" fmla="val 2229801"/>
                <a:gd name="f450" fmla="val 1010335"/>
                <a:gd name="f451" fmla="val 2230050"/>
                <a:gd name="f452" fmla="val 1013230"/>
                <a:gd name="f453" fmla="val 2230298"/>
                <a:gd name="f454" fmla="val 1016208"/>
                <a:gd name="f455" fmla="val 2230546"/>
                <a:gd name="f456" fmla="val 1019104"/>
                <a:gd name="f457" fmla="val 1053022"/>
                <a:gd name="f458" fmla="val 2235262"/>
                <a:gd name="f459" fmla="val 1087187"/>
                <a:gd name="f460" fmla="val 1271915"/>
                <a:gd name="f461" fmla="val 2205811"/>
                <a:gd name="f462" fmla="val 1417761"/>
                <a:gd name="f463" fmla="val 1555004"/>
                <a:gd name="f464" fmla="val 2134997"/>
                <a:gd name="f465" fmla="val 1585116"/>
                <a:gd name="f466" fmla="val 2120934"/>
                <a:gd name="f467" fmla="val 1614567"/>
                <a:gd name="f468" fmla="val 2105712"/>
                <a:gd name="f469" fmla="val 1643273"/>
                <a:gd name="f470" fmla="val 2103892"/>
                <a:gd name="f471" fmla="val 1646747"/>
                <a:gd name="f472" fmla="val 2102073"/>
                <a:gd name="f473" fmla="val 1650139"/>
                <a:gd name="f474" fmla="val 2100252"/>
                <a:gd name="f475" fmla="val 1653613"/>
                <a:gd name="f476" fmla="val 2065011"/>
                <a:gd name="f477" fmla="val 1718471"/>
                <a:gd name="f478" fmla="val 2023317"/>
                <a:gd name="f479" fmla="val 1779440"/>
                <a:gd name="f480" fmla="val 1975750"/>
                <a:gd name="f481" fmla="val 1836190"/>
                <a:gd name="f482" fmla="val 1973681"/>
                <a:gd name="f483" fmla="val 1838672"/>
                <a:gd name="f484" fmla="val 1971613"/>
                <a:gd name="f485" fmla="val 1841071"/>
                <a:gd name="f486" fmla="val 1969545"/>
                <a:gd name="f487" fmla="val 1843553"/>
                <a:gd name="f488" fmla="val 1950353"/>
                <a:gd name="f489" fmla="val 1866054"/>
                <a:gd name="f490" fmla="val 1930250"/>
                <a:gd name="f491" fmla="val 1887894"/>
                <a:gd name="f492" fmla="val 1908989"/>
                <a:gd name="f493" fmla="val 1906425"/>
                <a:gd name="f494" fmla="val 1911719"/>
                <a:gd name="f495" fmla="val 1903612"/>
                <a:gd name="f496" fmla="val 1900800"/>
                <a:gd name="f497" fmla="val 1917096"/>
                <a:gd name="f498" fmla="val 1900138"/>
                <a:gd name="f499" fmla="val 1917758"/>
                <a:gd name="f500" fmla="val 1899393"/>
                <a:gd name="f501" fmla="val 1918420"/>
                <a:gd name="f502" fmla="val 1898731"/>
                <a:gd name="f503" fmla="val 1919082"/>
                <a:gd name="f504" fmla="val 1896746"/>
                <a:gd name="f505" fmla="val 1920985"/>
                <a:gd name="f506" fmla="val 1894843"/>
                <a:gd name="f507" fmla="val 1922970"/>
                <a:gd name="f508" fmla="val 1892858"/>
                <a:gd name="f509" fmla="val 1924873"/>
                <a:gd name="f510" fmla="val 1855797"/>
                <a:gd name="f511" fmla="val 1960445"/>
                <a:gd name="f512" fmla="val 1816584"/>
                <a:gd name="f513" fmla="val 1993287"/>
                <a:gd name="f514" fmla="val 1775469"/>
                <a:gd name="f515" fmla="val 2023151"/>
                <a:gd name="f516" fmla="val 1772739"/>
                <a:gd name="f517" fmla="val 2025137"/>
                <a:gd name="f518" fmla="val 1769927"/>
                <a:gd name="f519" fmla="val 2027205"/>
                <a:gd name="f520" fmla="val 1767197"/>
                <a:gd name="f521" fmla="val 2029190"/>
                <a:gd name="f522" fmla="val 1701264"/>
                <a:gd name="f523" fmla="val 2076179"/>
                <a:gd name="f524" fmla="val 1630451"/>
                <a:gd name="f525" fmla="val 2115805"/>
                <a:gd name="f526" fmla="val 1555252"/>
                <a:gd name="f527" fmla="val 2147571"/>
                <a:gd name="f528" fmla="val 1463261"/>
                <a:gd name="f529" fmla="val 2186453"/>
                <a:gd name="f530" fmla="val 1367381"/>
                <a:gd name="f531" fmla="val 2212512"/>
                <a:gd name="f532" fmla="val 1268937"/>
                <a:gd name="f533" fmla="val 2225417"/>
                <a:gd name="f534" fmla="val 1266207"/>
                <a:gd name="f535" fmla="val 2225748"/>
                <a:gd name="f536" fmla="val 1263560"/>
                <a:gd name="f537" fmla="val 2226161"/>
                <a:gd name="f538" fmla="val 1260830"/>
                <a:gd name="f539" fmla="val 2226493"/>
                <a:gd name="f540" fmla="val 1245691"/>
                <a:gd name="f541" fmla="val 2228395"/>
                <a:gd name="f542" fmla="val 1230552"/>
                <a:gd name="f543" fmla="val 2229884"/>
                <a:gd name="f544" fmla="val 1215330"/>
                <a:gd name="f545" fmla="val 2231125"/>
                <a:gd name="f546" fmla="val 1210615"/>
                <a:gd name="f547" fmla="val 2231539"/>
                <a:gd name="f548" fmla="val 1205900"/>
                <a:gd name="f549" fmla="val 2231869"/>
                <a:gd name="f550" fmla="val 1201184"/>
                <a:gd name="f551" fmla="val 2232201"/>
                <a:gd name="f552" fmla="val 1174877"/>
                <a:gd name="f553" fmla="val 1148488"/>
                <a:gd name="f554" fmla="val 2235013"/>
                <a:gd name="f555" fmla="val 1121932"/>
                <a:gd name="f556" fmla="val 911974"/>
                <a:gd name="f557" fmla="val 2220288"/>
                <a:gd name="f558" fmla="val 811709"/>
                <a:gd name="f559" fmla="val 2191251"/>
                <a:gd name="f560" fmla="val 808400"/>
                <a:gd name="f561" fmla="val 2190258"/>
                <a:gd name="f562" fmla="val 805174"/>
                <a:gd name="f563" fmla="val 2189349"/>
                <a:gd name="f564" fmla="val 801865"/>
                <a:gd name="f565" fmla="val 2188355"/>
                <a:gd name="f566" fmla="+- 0 0 -90"/>
                <a:gd name="f567" fmla="*/ f3 1 2243451"/>
                <a:gd name="f568" fmla="*/ f4 1 2243285"/>
                <a:gd name="f569" fmla="+- f7 0 f5"/>
                <a:gd name="f570" fmla="+- f6 0 f5"/>
                <a:gd name="f571" fmla="*/ f566 f0 1"/>
                <a:gd name="f572" fmla="*/ f570 1 2243451"/>
                <a:gd name="f573" fmla="*/ f569 1 2243285"/>
                <a:gd name="f574" fmla="*/ 1213345 f570 1"/>
                <a:gd name="f575" fmla="*/ 2239315 f569 1"/>
                <a:gd name="f576" fmla="*/ 1227656 f570 1"/>
                <a:gd name="f577" fmla="*/ 2238074 f569 1"/>
                <a:gd name="f578" fmla="*/ 1262484 f570 1"/>
                <a:gd name="f579" fmla="*/ 2234352 f569 1"/>
                <a:gd name="f580" fmla="*/ 1270591 f570 1"/>
                <a:gd name="f581" fmla="*/ 2233276 f569 1"/>
                <a:gd name="f582" fmla="*/ 1558396 f570 1"/>
                <a:gd name="f583" fmla="*/ 2154934 f569 1"/>
                <a:gd name="f584" fmla="*/ 1777041 f570 1"/>
                <a:gd name="f585" fmla="*/ 2031920 f569 1"/>
                <a:gd name="f586" fmla="*/ 1785314 f570 1"/>
                <a:gd name="f587" fmla="*/ 2025882 f569 1"/>
                <a:gd name="f588" fmla="*/ 1899559 f570 1"/>
                <a:gd name="f589" fmla="*/ 1929588 f569 1"/>
                <a:gd name="f590" fmla="*/ 1905432 f570 1"/>
                <a:gd name="f591" fmla="*/ 1923797 f569 1"/>
                <a:gd name="f592" fmla="*/ 1905515 f570 1"/>
                <a:gd name="f593" fmla="*/ 1914863 f570 1"/>
                <a:gd name="f594" fmla="*/ 1914532 f569 1"/>
                <a:gd name="f595" fmla="*/ 1972523 f570 1"/>
                <a:gd name="f596" fmla="*/ 1852404 f569 1"/>
                <a:gd name="f597" fmla="*/ 1978728 f570 1"/>
                <a:gd name="f598" fmla="*/ 1845042 f569 1"/>
                <a:gd name="f599" fmla="*/ 2111420 f570 1"/>
                <a:gd name="f600" fmla="*/ 1649808 f569 1"/>
                <a:gd name="f601" fmla="*/ 2116880 f570 1"/>
                <a:gd name="f602" fmla="*/ 1639467 f569 1"/>
                <a:gd name="f603" fmla="*/ 2155348 f570 1"/>
                <a:gd name="f604" fmla="*/ 1557982 f569 1"/>
                <a:gd name="f605" fmla="*/ 2243451 f570 1"/>
                <a:gd name="f606" fmla="*/ 1121436 f569 1"/>
                <a:gd name="f607" fmla="*/ 2238984 f570 1"/>
                <a:gd name="f608" fmla="*/ 1021668 f569 1"/>
                <a:gd name="f609" fmla="*/ 2238240 f570 1"/>
                <a:gd name="f610" fmla="*/ 1012899 f569 1"/>
                <a:gd name="f611" fmla="*/ 2217475 f570 1"/>
                <a:gd name="f612" fmla="*/ 880537 f569 1"/>
                <a:gd name="f613" fmla="*/ 2215738 f570 1"/>
                <a:gd name="f614" fmla="*/ 872513 f569 1"/>
                <a:gd name="f615" fmla="*/ 2190424 f570 1"/>
                <a:gd name="f616" fmla="*/ 779860 f569 1"/>
                <a:gd name="f617" fmla="*/ 2187446 f570 1"/>
                <a:gd name="f618" fmla="*/ 770760 f569 1"/>
                <a:gd name="f619" fmla="*/ 2155265 f570 1"/>
                <a:gd name="f620" fmla="*/ 684973 f569 1"/>
                <a:gd name="f621" fmla="*/ 2040276 f570 1"/>
                <a:gd name="f622" fmla="*/ 477578 f569 1"/>
                <a:gd name="f623" fmla="*/ 2035560 f570 1"/>
                <a:gd name="f624" fmla="*/ 470795 f569 1"/>
                <a:gd name="f625" fmla="*/ 1919744 f570 1"/>
                <a:gd name="f626" fmla="*/ 333386 f569 1"/>
                <a:gd name="f627" fmla="*/ 328423 f569 1"/>
                <a:gd name="f628" fmla="*/ 1913374 f570 1"/>
                <a:gd name="f629" fmla="*/ 327017 f569 1"/>
                <a:gd name="f630" fmla="*/ 1780102 f570 1"/>
                <a:gd name="f631" fmla="*/ 213351 f569 1"/>
                <a:gd name="f632" fmla="*/ 1773401 f570 1"/>
                <a:gd name="f633" fmla="*/ 208470 f569 1"/>
                <a:gd name="f634" fmla="*/ 1695639 f570 1"/>
                <a:gd name="f635" fmla="*/ 157676 f569 1"/>
                <a:gd name="f636" fmla="*/ 1683395 f570 1"/>
                <a:gd name="f637" fmla="*/ 150479 f569 1"/>
                <a:gd name="f638" fmla="*/ 1558313 f570 1"/>
                <a:gd name="f639" fmla="*/ 88103 f569 1"/>
                <a:gd name="f640" fmla="*/ 1121767 f570 1"/>
                <a:gd name="f641" fmla="*/ 0 f569 1"/>
                <a:gd name="f642" fmla="*/ 791276 f570 1"/>
                <a:gd name="f643" fmla="*/ 49470 f569 1"/>
                <a:gd name="f644" fmla="*/ 780108 f570 1"/>
                <a:gd name="f645" fmla="*/ 53028 f569 1"/>
                <a:gd name="f646" fmla="*/ 759344 f570 1"/>
                <a:gd name="f647" fmla="*/ 59811 f569 1"/>
                <a:gd name="f648" fmla="*/ 750823 f570 1"/>
                <a:gd name="f649" fmla="*/ 62789 f569 1"/>
                <a:gd name="f650" fmla="*/ 685055 f570 1"/>
                <a:gd name="f651" fmla="*/ 328506 f570 1"/>
                <a:gd name="f652" fmla="*/ 328506 f569 1"/>
                <a:gd name="f653" fmla="*/ 88103 f570 1"/>
                <a:gd name="f654" fmla="*/ 685055 f569 1"/>
                <a:gd name="f655" fmla="*/ 0 f570 1"/>
                <a:gd name="f656" fmla="*/ 1121601 f569 1"/>
                <a:gd name="f657" fmla="*/ 1558148 f569 1"/>
                <a:gd name="f658" fmla="*/ 1914698 f569 1"/>
                <a:gd name="f659" fmla="*/ 2155100 f569 1"/>
                <a:gd name="f660" fmla="*/ 779115 f570 1"/>
                <a:gd name="f661" fmla="*/ 2189927 f569 1"/>
                <a:gd name="f662" fmla="*/ 787553 f570 1"/>
                <a:gd name="f663" fmla="*/ 2192657 f569 1"/>
                <a:gd name="f664" fmla="*/ 793344 f570 1"/>
                <a:gd name="f665" fmla="*/ 2194478 f569 1"/>
                <a:gd name="f666" fmla="*/ 803188 f570 1"/>
                <a:gd name="f667" fmla="*/ 2197373 f569 1"/>
                <a:gd name="f668" fmla="*/ 1121684 f570 1"/>
                <a:gd name="f669" fmla="*/ 2243286 f569 1"/>
                <a:gd name="f670" fmla="*/ 1213262 f570 1"/>
                <a:gd name="f671" fmla="*/ 2239563 f569 1"/>
                <a:gd name="f672" fmla="*/ 801782 f570 1"/>
                <a:gd name="f673" fmla="*/ 2188190 f569 1"/>
                <a:gd name="f674" fmla="*/ 786891 f570 1"/>
                <a:gd name="f675" fmla="*/ 2183640 f569 1"/>
                <a:gd name="f676" fmla="*/ 778453 f570 1"/>
                <a:gd name="f677" fmla="*/ 2180910 f569 1"/>
                <a:gd name="f678" fmla="*/ 688365 f570 1"/>
                <a:gd name="f679" fmla="*/ 2147406 f569 1"/>
                <a:gd name="f680" fmla="*/ 334462 f570 1"/>
                <a:gd name="f681" fmla="*/ 1908824 f569 1"/>
                <a:gd name="f682" fmla="*/ 95880 f570 1"/>
                <a:gd name="f683" fmla="*/ 1554921 f569 1"/>
                <a:gd name="f684" fmla="*/ 8355 f570 1"/>
                <a:gd name="f685" fmla="*/ 1121519 f569 1"/>
                <a:gd name="f686" fmla="*/ 688116 f569 1"/>
                <a:gd name="f687" fmla="*/ 334214 f569 1"/>
                <a:gd name="f688" fmla="*/ 95631 f569 1"/>
                <a:gd name="f689" fmla="*/ 757276 f570 1"/>
                <a:gd name="f690" fmla="*/ 69242 f569 1"/>
                <a:gd name="f691" fmla="*/ 765879 f570 1"/>
                <a:gd name="f692" fmla="*/ 66264 f569 1"/>
                <a:gd name="f693" fmla="*/ 774731 f570 1"/>
                <a:gd name="f694" fmla="*/ 63368 f569 1"/>
                <a:gd name="f695" fmla="*/ 785816 f570 1"/>
                <a:gd name="f696" fmla="*/ 8190 f569 1"/>
                <a:gd name="f697" fmla="*/ 1555169 f570 1"/>
                <a:gd name="f698" fmla="*/ 95714 f569 1"/>
                <a:gd name="f699" fmla="*/ 1669166 f570 1"/>
                <a:gd name="f700" fmla="*/ 151803 f569 1"/>
                <a:gd name="f701" fmla="*/ 1681575 f570 1"/>
                <a:gd name="f702" fmla="*/ 158917 f569 1"/>
                <a:gd name="f703" fmla="*/ 1767528 f570 1"/>
                <a:gd name="f704" fmla="*/ 214426 f569 1"/>
                <a:gd name="f705" fmla="*/ 1774229 f570 1"/>
                <a:gd name="f706" fmla="*/ 219307 f569 1"/>
                <a:gd name="f707" fmla="*/ 1904853 f570 1"/>
                <a:gd name="f708" fmla="*/ 330243 f569 1"/>
                <a:gd name="f709" fmla="*/ 1909155 f570 1"/>
                <a:gd name="f710" fmla="*/ 334379 f569 1"/>
                <a:gd name="f711" fmla="*/ 1911305 f570 1"/>
                <a:gd name="f712" fmla="*/ 336613 f569 1"/>
                <a:gd name="f713" fmla="*/ 2029687 f570 1"/>
                <a:gd name="f714" fmla="*/ 476751 f569 1"/>
                <a:gd name="f715" fmla="*/ 2034402 f570 1"/>
                <a:gd name="f716" fmla="*/ 483535 f569 1"/>
                <a:gd name="f717" fmla="*/ 2147737 f570 1"/>
                <a:gd name="f718" fmla="*/ 688282 f569 1"/>
                <a:gd name="f719" fmla="*/ 2181241 f570 1"/>
                <a:gd name="f720" fmla="*/ 778205 f569 1"/>
                <a:gd name="f721" fmla="*/ 2184220 f570 1"/>
                <a:gd name="f722" fmla="*/ 787305 f569 1"/>
                <a:gd name="f723" fmla="*/ 2207631 f570 1"/>
                <a:gd name="f724" fmla="*/ 873754 f569 1"/>
                <a:gd name="f725" fmla="*/ 2209368 f570 1"/>
                <a:gd name="f726" fmla="*/ 881778 f569 1"/>
                <a:gd name="f727" fmla="*/ 2229801 f570 1"/>
                <a:gd name="f728" fmla="*/ 1010335 f569 1"/>
                <a:gd name="f729" fmla="*/ 2230546 f570 1"/>
                <a:gd name="f730" fmla="*/ 1019104 f569 1"/>
                <a:gd name="f731" fmla="*/ 2235262 f570 1"/>
                <a:gd name="f732" fmla="*/ 1555004 f569 1"/>
                <a:gd name="f733" fmla="*/ 2105712 f570 1"/>
                <a:gd name="f734" fmla="*/ 1643273 f569 1"/>
                <a:gd name="f735" fmla="*/ 2100252 f570 1"/>
                <a:gd name="f736" fmla="*/ 1653613 f569 1"/>
                <a:gd name="f737" fmla="*/ 1975750 f570 1"/>
                <a:gd name="f738" fmla="*/ 1836190 f569 1"/>
                <a:gd name="f739" fmla="*/ 1969545 f570 1"/>
                <a:gd name="f740" fmla="*/ 1843553 f569 1"/>
                <a:gd name="f741" fmla="*/ 1908989 f569 1"/>
                <a:gd name="f742" fmla="*/ 1900800 f570 1"/>
                <a:gd name="f743" fmla="*/ 1917096 f569 1"/>
                <a:gd name="f744" fmla="*/ 1898731 f570 1"/>
                <a:gd name="f745" fmla="*/ 1919082 f569 1"/>
                <a:gd name="f746" fmla="*/ 1892858 f570 1"/>
                <a:gd name="f747" fmla="*/ 1924873 f569 1"/>
                <a:gd name="f748" fmla="*/ 1775469 f570 1"/>
                <a:gd name="f749" fmla="*/ 2023151 f569 1"/>
                <a:gd name="f750" fmla="*/ 1767197 f570 1"/>
                <a:gd name="f751" fmla="*/ 2029190 f569 1"/>
                <a:gd name="f752" fmla="*/ 1555252 f570 1"/>
                <a:gd name="f753" fmla="*/ 2147571 f569 1"/>
                <a:gd name="f754" fmla="*/ 1268937 f570 1"/>
                <a:gd name="f755" fmla="*/ 2225417 f569 1"/>
                <a:gd name="f756" fmla="*/ 1260830 f570 1"/>
                <a:gd name="f757" fmla="*/ 2226493 f569 1"/>
                <a:gd name="f758" fmla="*/ 1215330 f570 1"/>
                <a:gd name="f759" fmla="*/ 2231125 f569 1"/>
                <a:gd name="f760" fmla="*/ 1201184 f570 1"/>
                <a:gd name="f761" fmla="*/ 2232201 f569 1"/>
                <a:gd name="f762" fmla="*/ 1121932 f570 1"/>
                <a:gd name="f763" fmla="*/ 2235013 f569 1"/>
                <a:gd name="f764" fmla="*/ 811709 f570 1"/>
                <a:gd name="f765" fmla="*/ 2191251 f569 1"/>
                <a:gd name="f766" fmla="*/ 801865 f570 1"/>
                <a:gd name="f767" fmla="*/ 2188355 f569 1"/>
                <a:gd name="f768" fmla="*/ f571 1 f2"/>
                <a:gd name="f769" fmla="*/ f574 1 2243451"/>
                <a:gd name="f770" fmla="*/ f575 1 2243285"/>
                <a:gd name="f771" fmla="*/ f576 1 2243451"/>
                <a:gd name="f772" fmla="*/ f577 1 2243285"/>
                <a:gd name="f773" fmla="*/ f578 1 2243451"/>
                <a:gd name="f774" fmla="*/ f579 1 2243285"/>
                <a:gd name="f775" fmla="*/ f580 1 2243451"/>
                <a:gd name="f776" fmla="*/ f581 1 2243285"/>
                <a:gd name="f777" fmla="*/ f582 1 2243451"/>
                <a:gd name="f778" fmla="*/ f583 1 2243285"/>
                <a:gd name="f779" fmla="*/ f584 1 2243451"/>
                <a:gd name="f780" fmla="*/ f585 1 2243285"/>
                <a:gd name="f781" fmla="*/ f586 1 2243451"/>
                <a:gd name="f782" fmla="*/ f587 1 2243285"/>
                <a:gd name="f783" fmla="*/ f588 1 2243451"/>
                <a:gd name="f784" fmla="*/ f589 1 2243285"/>
                <a:gd name="f785" fmla="*/ f590 1 2243451"/>
                <a:gd name="f786" fmla="*/ f591 1 2243285"/>
                <a:gd name="f787" fmla="*/ f592 1 2243451"/>
                <a:gd name="f788" fmla="*/ f593 1 2243451"/>
                <a:gd name="f789" fmla="*/ f594 1 2243285"/>
                <a:gd name="f790" fmla="*/ f595 1 2243451"/>
                <a:gd name="f791" fmla="*/ f596 1 2243285"/>
                <a:gd name="f792" fmla="*/ f597 1 2243451"/>
                <a:gd name="f793" fmla="*/ f598 1 2243285"/>
                <a:gd name="f794" fmla="*/ f599 1 2243451"/>
                <a:gd name="f795" fmla="*/ f600 1 2243285"/>
                <a:gd name="f796" fmla="*/ f601 1 2243451"/>
                <a:gd name="f797" fmla="*/ f602 1 2243285"/>
                <a:gd name="f798" fmla="*/ f603 1 2243451"/>
                <a:gd name="f799" fmla="*/ f604 1 2243285"/>
                <a:gd name="f800" fmla="*/ f605 1 2243451"/>
                <a:gd name="f801" fmla="*/ f606 1 2243285"/>
                <a:gd name="f802" fmla="*/ f607 1 2243451"/>
                <a:gd name="f803" fmla="*/ f608 1 2243285"/>
                <a:gd name="f804" fmla="*/ f609 1 2243451"/>
                <a:gd name="f805" fmla="*/ f610 1 2243285"/>
                <a:gd name="f806" fmla="*/ f611 1 2243451"/>
                <a:gd name="f807" fmla="*/ f612 1 2243285"/>
                <a:gd name="f808" fmla="*/ f613 1 2243451"/>
                <a:gd name="f809" fmla="*/ f614 1 2243285"/>
                <a:gd name="f810" fmla="*/ f615 1 2243451"/>
                <a:gd name="f811" fmla="*/ f616 1 2243285"/>
                <a:gd name="f812" fmla="*/ f617 1 2243451"/>
                <a:gd name="f813" fmla="*/ f618 1 2243285"/>
                <a:gd name="f814" fmla="*/ f619 1 2243451"/>
                <a:gd name="f815" fmla="*/ f620 1 2243285"/>
                <a:gd name="f816" fmla="*/ f621 1 2243451"/>
                <a:gd name="f817" fmla="*/ f622 1 2243285"/>
                <a:gd name="f818" fmla="*/ f623 1 2243451"/>
                <a:gd name="f819" fmla="*/ f624 1 2243285"/>
                <a:gd name="f820" fmla="*/ f625 1 2243451"/>
                <a:gd name="f821" fmla="*/ f626 1 2243285"/>
                <a:gd name="f822" fmla="*/ f627 1 2243285"/>
                <a:gd name="f823" fmla="*/ f628 1 2243451"/>
                <a:gd name="f824" fmla="*/ f629 1 2243285"/>
                <a:gd name="f825" fmla="*/ f630 1 2243451"/>
                <a:gd name="f826" fmla="*/ f631 1 2243285"/>
                <a:gd name="f827" fmla="*/ f632 1 2243451"/>
                <a:gd name="f828" fmla="*/ f633 1 2243285"/>
                <a:gd name="f829" fmla="*/ f634 1 2243451"/>
                <a:gd name="f830" fmla="*/ f635 1 2243285"/>
                <a:gd name="f831" fmla="*/ f636 1 2243451"/>
                <a:gd name="f832" fmla="*/ f637 1 2243285"/>
                <a:gd name="f833" fmla="*/ f638 1 2243451"/>
                <a:gd name="f834" fmla="*/ f639 1 2243285"/>
                <a:gd name="f835" fmla="*/ f640 1 2243451"/>
                <a:gd name="f836" fmla="*/ f641 1 2243285"/>
                <a:gd name="f837" fmla="*/ f642 1 2243451"/>
                <a:gd name="f838" fmla="*/ f643 1 2243285"/>
                <a:gd name="f839" fmla="*/ f644 1 2243451"/>
                <a:gd name="f840" fmla="*/ f645 1 2243285"/>
                <a:gd name="f841" fmla="*/ f646 1 2243451"/>
                <a:gd name="f842" fmla="*/ f647 1 2243285"/>
                <a:gd name="f843" fmla="*/ f648 1 2243451"/>
                <a:gd name="f844" fmla="*/ f649 1 2243285"/>
                <a:gd name="f845" fmla="*/ f650 1 2243451"/>
                <a:gd name="f846" fmla="*/ f651 1 2243451"/>
                <a:gd name="f847" fmla="*/ f652 1 2243285"/>
                <a:gd name="f848" fmla="*/ f653 1 2243451"/>
                <a:gd name="f849" fmla="*/ f654 1 2243285"/>
                <a:gd name="f850" fmla="*/ f655 1 2243451"/>
                <a:gd name="f851" fmla="*/ f656 1 2243285"/>
                <a:gd name="f852" fmla="*/ f657 1 2243285"/>
                <a:gd name="f853" fmla="*/ f658 1 2243285"/>
                <a:gd name="f854" fmla="*/ f659 1 2243285"/>
                <a:gd name="f855" fmla="*/ f660 1 2243451"/>
                <a:gd name="f856" fmla="*/ f661 1 2243285"/>
                <a:gd name="f857" fmla="*/ f662 1 2243451"/>
                <a:gd name="f858" fmla="*/ f663 1 2243285"/>
                <a:gd name="f859" fmla="*/ f664 1 2243451"/>
                <a:gd name="f860" fmla="*/ f665 1 2243285"/>
                <a:gd name="f861" fmla="*/ f666 1 2243451"/>
                <a:gd name="f862" fmla="*/ f667 1 2243285"/>
                <a:gd name="f863" fmla="*/ f668 1 2243451"/>
                <a:gd name="f864" fmla="*/ f669 1 2243285"/>
                <a:gd name="f865" fmla="*/ f670 1 2243451"/>
                <a:gd name="f866" fmla="*/ f671 1 2243285"/>
                <a:gd name="f867" fmla="*/ f672 1 2243451"/>
                <a:gd name="f868" fmla="*/ f673 1 2243285"/>
                <a:gd name="f869" fmla="*/ f674 1 2243451"/>
                <a:gd name="f870" fmla="*/ f675 1 2243285"/>
                <a:gd name="f871" fmla="*/ f676 1 2243451"/>
                <a:gd name="f872" fmla="*/ f677 1 2243285"/>
                <a:gd name="f873" fmla="*/ f678 1 2243451"/>
                <a:gd name="f874" fmla="*/ f679 1 2243285"/>
                <a:gd name="f875" fmla="*/ f680 1 2243451"/>
                <a:gd name="f876" fmla="*/ f681 1 2243285"/>
                <a:gd name="f877" fmla="*/ f682 1 2243451"/>
                <a:gd name="f878" fmla="*/ f683 1 2243285"/>
                <a:gd name="f879" fmla="*/ f684 1 2243451"/>
                <a:gd name="f880" fmla="*/ f685 1 2243285"/>
                <a:gd name="f881" fmla="*/ f686 1 2243285"/>
                <a:gd name="f882" fmla="*/ f687 1 2243285"/>
                <a:gd name="f883" fmla="*/ f688 1 2243285"/>
                <a:gd name="f884" fmla="*/ f689 1 2243451"/>
                <a:gd name="f885" fmla="*/ f690 1 2243285"/>
                <a:gd name="f886" fmla="*/ f691 1 2243451"/>
                <a:gd name="f887" fmla="*/ f692 1 2243285"/>
                <a:gd name="f888" fmla="*/ f693 1 2243451"/>
                <a:gd name="f889" fmla="*/ f694 1 2243285"/>
                <a:gd name="f890" fmla="*/ f695 1 2243451"/>
                <a:gd name="f891" fmla="*/ f696 1 2243285"/>
                <a:gd name="f892" fmla="*/ f697 1 2243451"/>
                <a:gd name="f893" fmla="*/ f698 1 2243285"/>
                <a:gd name="f894" fmla="*/ f699 1 2243451"/>
                <a:gd name="f895" fmla="*/ f700 1 2243285"/>
                <a:gd name="f896" fmla="*/ f701 1 2243451"/>
                <a:gd name="f897" fmla="*/ f702 1 2243285"/>
                <a:gd name="f898" fmla="*/ f703 1 2243451"/>
                <a:gd name="f899" fmla="*/ f704 1 2243285"/>
                <a:gd name="f900" fmla="*/ f705 1 2243451"/>
                <a:gd name="f901" fmla="*/ f706 1 2243285"/>
                <a:gd name="f902" fmla="*/ f707 1 2243451"/>
                <a:gd name="f903" fmla="*/ f708 1 2243285"/>
                <a:gd name="f904" fmla="*/ f709 1 2243451"/>
                <a:gd name="f905" fmla="*/ f710 1 2243285"/>
                <a:gd name="f906" fmla="*/ f711 1 2243451"/>
                <a:gd name="f907" fmla="*/ f712 1 2243285"/>
                <a:gd name="f908" fmla="*/ f713 1 2243451"/>
                <a:gd name="f909" fmla="*/ f714 1 2243285"/>
                <a:gd name="f910" fmla="*/ f715 1 2243451"/>
                <a:gd name="f911" fmla="*/ f716 1 2243285"/>
                <a:gd name="f912" fmla="*/ f717 1 2243451"/>
                <a:gd name="f913" fmla="*/ f718 1 2243285"/>
                <a:gd name="f914" fmla="*/ f719 1 2243451"/>
                <a:gd name="f915" fmla="*/ f720 1 2243285"/>
                <a:gd name="f916" fmla="*/ f721 1 2243451"/>
                <a:gd name="f917" fmla="*/ f722 1 2243285"/>
                <a:gd name="f918" fmla="*/ f723 1 2243451"/>
                <a:gd name="f919" fmla="*/ f724 1 2243285"/>
                <a:gd name="f920" fmla="*/ f725 1 2243451"/>
                <a:gd name="f921" fmla="*/ f726 1 2243285"/>
                <a:gd name="f922" fmla="*/ f727 1 2243451"/>
                <a:gd name="f923" fmla="*/ f728 1 2243285"/>
                <a:gd name="f924" fmla="*/ f729 1 2243451"/>
                <a:gd name="f925" fmla="*/ f730 1 2243285"/>
                <a:gd name="f926" fmla="*/ f731 1 2243451"/>
                <a:gd name="f927" fmla="*/ f732 1 2243285"/>
                <a:gd name="f928" fmla="*/ f733 1 2243451"/>
                <a:gd name="f929" fmla="*/ f734 1 2243285"/>
                <a:gd name="f930" fmla="*/ f735 1 2243451"/>
                <a:gd name="f931" fmla="*/ f736 1 2243285"/>
                <a:gd name="f932" fmla="*/ f737 1 2243451"/>
                <a:gd name="f933" fmla="*/ f738 1 2243285"/>
                <a:gd name="f934" fmla="*/ f739 1 2243451"/>
                <a:gd name="f935" fmla="*/ f740 1 2243285"/>
                <a:gd name="f936" fmla="*/ f741 1 2243285"/>
                <a:gd name="f937" fmla="*/ f742 1 2243451"/>
                <a:gd name="f938" fmla="*/ f743 1 2243285"/>
                <a:gd name="f939" fmla="*/ f744 1 2243451"/>
                <a:gd name="f940" fmla="*/ f745 1 2243285"/>
                <a:gd name="f941" fmla="*/ f746 1 2243451"/>
                <a:gd name="f942" fmla="*/ f747 1 2243285"/>
                <a:gd name="f943" fmla="*/ f748 1 2243451"/>
                <a:gd name="f944" fmla="*/ f749 1 2243285"/>
                <a:gd name="f945" fmla="*/ f750 1 2243451"/>
                <a:gd name="f946" fmla="*/ f751 1 2243285"/>
                <a:gd name="f947" fmla="*/ f752 1 2243451"/>
                <a:gd name="f948" fmla="*/ f753 1 2243285"/>
                <a:gd name="f949" fmla="*/ f754 1 2243451"/>
                <a:gd name="f950" fmla="*/ f755 1 2243285"/>
                <a:gd name="f951" fmla="*/ f756 1 2243451"/>
                <a:gd name="f952" fmla="*/ f757 1 2243285"/>
                <a:gd name="f953" fmla="*/ f758 1 2243451"/>
                <a:gd name="f954" fmla="*/ f759 1 2243285"/>
                <a:gd name="f955" fmla="*/ f760 1 2243451"/>
                <a:gd name="f956" fmla="*/ f761 1 2243285"/>
                <a:gd name="f957" fmla="*/ f762 1 2243451"/>
                <a:gd name="f958" fmla="*/ f763 1 2243285"/>
                <a:gd name="f959" fmla="*/ f764 1 2243451"/>
                <a:gd name="f960" fmla="*/ f765 1 2243285"/>
                <a:gd name="f961" fmla="*/ f766 1 2243451"/>
                <a:gd name="f962" fmla="*/ f767 1 2243285"/>
                <a:gd name="f963" fmla="*/ f5 1 f572"/>
                <a:gd name="f964" fmla="*/ f6 1 f572"/>
                <a:gd name="f965" fmla="*/ f5 1 f573"/>
                <a:gd name="f966" fmla="*/ f7 1 f573"/>
                <a:gd name="f967" fmla="+- f768 0 f1"/>
                <a:gd name="f968" fmla="*/ f769 1 f572"/>
                <a:gd name="f969" fmla="*/ f770 1 f573"/>
                <a:gd name="f970" fmla="*/ f771 1 f572"/>
                <a:gd name="f971" fmla="*/ f772 1 f573"/>
                <a:gd name="f972" fmla="*/ f773 1 f572"/>
                <a:gd name="f973" fmla="*/ f774 1 f573"/>
                <a:gd name="f974" fmla="*/ f775 1 f572"/>
                <a:gd name="f975" fmla="*/ f776 1 f573"/>
                <a:gd name="f976" fmla="*/ f777 1 f572"/>
                <a:gd name="f977" fmla="*/ f778 1 f573"/>
                <a:gd name="f978" fmla="*/ f779 1 f572"/>
                <a:gd name="f979" fmla="*/ f780 1 f573"/>
                <a:gd name="f980" fmla="*/ f781 1 f572"/>
                <a:gd name="f981" fmla="*/ f782 1 f573"/>
                <a:gd name="f982" fmla="*/ f783 1 f572"/>
                <a:gd name="f983" fmla="*/ f784 1 f573"/>
                <a:gd name="f984" fmla="*/ f785 1 f572"/>
                <a:gd name="f985" fmla="*/ f786 1 f573"/>
                <a:gd name="f986" fmla="*/ f787 1 f572"/>
                <a:gd name="f987" fmla="*/ f788 1 f572"/>
                <a:gd name="f988" fmla="*/ f789 1 f573"/>
                <a:gd name="f989" fmla="*/ f790 1 f572"/>
                <a:gd name="f990" fmla="*/ f791 1 f573"/>
                <a:gd name="f991" fmla="*/ f792 1 f572"/>
                <a:gd name="f992" fmla="*/ f793 1 f573"/>
                <a:gd name="f993" fmla="*/ f794 1 f572"/>
                <a:gd name="f994" fmla="*/ f795 1 f573"/>
                <a:gd name="f995" fmla="*/ f796 1 f572"/>
                <a:gd name="f996" fmla="*/ f797 1 f573"/>
                <a:gd name="f997" fmla="*/ f798 1 f572"/>
                <a:gd name="f998" fmla="*/ f799 1 f573"/>
                <a:gd name="f999" fmla="*/ f800 1 f572"/>
                <a:gd name="f1000" fmla="*/ f801 1 f573"/>
                <a:gd name="f1001" fmla="*/ f802 1 f572"/>
                <a:gd name="f1002" fmla="*/ f803 1 f573"/>
                <a:gd name="f1003" fmla="*/ f804 1 f572"/>
                <a:gd name="f1004" fmla="*/ f805 1 f573"/>
                <a:gd name="f1005" fmla="*/ f806 1 f572"/>
                <a:gd name="f1006" fmla="*/ f807 1 f573"/>
                <a:gd name="f1007" fmla="*/ f808 1 f572"/>
                <a:gd name="f1008" fmla="*/ f809 1 f573"/>
                <a:gd name="f1009" fmla="*/ f810 1 f572"/>
                <a:gd name="f1010" fmla="*/ f811 1 f573"/>
                <a:gd name="f1011" fmla="*/ f812 1 f572"/>
                <a:gd name="f1012" fmla="*/ f813 1 f573"/>
                <a:gd name="f1013" fmla="*/ f814 1 f572"/>
                <a:gd name="f1014" fmla="*/ f815 1 f573"/>
                <a:gd name="f1015" fmla="*/ f816 1 f572"/>
                <a:gd name="f1016" fmla="*/ f817 1 f573"/>
                <a:gd name="f1017" fmla="*/ f818 1 f572"/>
                <a:gd name="f1018" fmla="*/ f819 1 f573"/>
                <a:gd name="f1019" fmla="*/ f820 1 f572"/>
                <a:gd name="f1020" fmla="*/ f821 1 f573"/>
                <a:gd name="f1021" fmla="*/ f822 1 f573"/>
                <a:gd name="f1022" fmla="*/ f823 1 f572"/>
                <a:gd name="f1023" fmla="*/ f824 1 f573"/>
                <a:gd name="f1024" fmla="*/ f825 1 f572"/>
                <a:gd name="f1025" fmla="*/ f826 1 f573"/>
                <a:gd name="f1026" fmla="*/ f827 1 f572"/>
                <a:gd name="f1027" fmla="*/ f828 1 f573"/>
                <a:gd name="f1028" fmla="*/ f829 1 f572"/>
                <a:gd name="f1029" fmla="*/ f830 1 f573"/>
                <a:gd name="f1030" fmla="*/ f831 1 f572"/>
                <a:gd name="f1031" fmla="*/ f832 1 f573"/>
                <a:gd name="f1032" fmla="*/ f833 1 f572"/>
                <a:gd name="f1033" fmla="*/ f834 1 f573"/>
                <a:gd name="f1034" fmla="*/ f835 1 f572"/>
                <a:gd name="f1035" fmla="*/ f836 1 f573"/>
                <a:gd name="f1036" fmla="*/ f837 1 f572"/>
                <a:gd name="f1037" fmla="*/ f838 1 f573"/>
                <a:gd name="f1038" fmla="*/ f839 1 f572"/>
                <a:gd name="f1039" fmla="*/ f840 1 f573"/>
                <a:gd name="f1040" fmla="*/ f841 1 f572"/>
                <a:gd name="f1041" fmla="*/ f842 1 f573"/>
                <a:gd name="f1042" fmla="*/ f843 1 f572"/>
                <a:gd name="f1043" fmla="*/ f844 1 f573"/>
                <a:gd name="f1044" fmla="*/ f845 1 f572"/>
                <a:gd name="f1045" fmla="*/ f846 1 f572"/>
                <a:gd name="f1046" fmla="*/ f847 1 f573"/>
                <a:gd name="f1047" fmla="*/ f848 1 f572"/>
                <a:gd name="f1048" fmla="*/ f849 1 f573"/>
                <a:gd name="f1049" fmla="*/ f850 1 f572"/>
                <a:gd name="f1050" fmla="*/ f851 1 f573"/>
                <a:gd name="f1051" fmla="*/ f852 1 f573"/>
                <a:gd name="f1052" fmla="*/ f853 1 f573"/>
                <a:gd name="f1053" fmla="*/ f854 1 f573"/>
                <a:gd name="f1054" fmla="*/ f855 1 f572"/>
                <a:gd name="f1055" fmla="*/ f856 1 f573"/>
                <a:gd name="f1056" fmla="*/ f857 1 f572"/>
                <a:gd name="f1057" fmla="*/ f858 1 f573"/>
                <a:gd name="f1058" fmla="*/ f859 1 f572"/>
                <a:gd name="f1059" fmla="*/ f860 1 f573"/>
                <a:gd name="f1060" fmla="*/ f861 1 f572"/>
                <a:gd name="f1061" fmla="*/ f862 1 f573"/>
                <a:gd name="f1062" fmla="*/ f863 1 f572"/>
                <a:gd name="f1063" fmla="*/ f864 1 f573"/>
                <a:gd name="f1064" fmla="*/ f865 1 f572"/>
                <a:gd name="f1065" fmla="*/ f866 1 f573"/>
                <a:gd name="f1066" fmla="*/ f867 1 f572"/>
                <a:gd name="f1067" fmla="*/ f868 1 f573"/>
                <a:gd name="f1068" fmla="*/ f869 1 f572"/>
                <a:gd name="f1069" fmla="*/ f870 1 f573"/>
                <a:gd name="f1070" fmla="*/ f871 1 f572"/>
                <a:gd name="f1071" fmla="*/ f872 1 f573"/>
                <a:gd name="f1072" fmla="*/ f873 1 f572"/>
                <a:gd name="f1073" fmla="*/ f874 1 f573"/>
                <a:gd name="f1074" fmla="*/ f875 1 f572"/>
                <a:gd name="f1075" fmla="*/ f876 1 f573"/>
                <a:gd name="f1076" fmla="*/ f877 1 f572"/>
                <a:gd name="f1077" fmla="*/ f878 1 f573"/>
                <a:gd name="f1078" fmla="*/ f879 1 f572"/>
                <a:gd name="f1079" fmla="*/ f880 1 f573"/>
                <a:gd name="f1080" fmla="*/ f881 1 f573"/>
                <a:gd name="f1081" fmla="*/ f882 1 f573"/>
                <a:gd name="f1082" fmla="*/ f883 1 f573"/>
                <a:gd name="f1083" fmla="*/ f884 1 f572"/>
                <a:gd name="f1084" fmla="*/ f885 1 f573"/>
                <a:gd name="f1085" fmla="*/ f886 1 f572"/>
                <a:gd name="f1086" fmla="*/ f887 1 f573"/>
                <a:gd name="f1087" fmla="*/ f888 1 f572"/>
                <a:gd name="f1088" fmla="*/ f889 1 f573"/>
                <a:gd name="f1089" fmla="*/ f890 1 f572"/>
                <a:gd name="f1090" fmla="*/ f891 1 f573"/>
                <a:gd name="f1091" fmla="*/ f892 1 f572"/>
                <a:gd name="f1092" fmla="*/ f893 1 f573"/>
                <a:gd name="f1093" fmla="*/ f894 1 f572"/>
                <a:gd name="f1094" fmla="*/ f895 1 f573"/>
                <a:gd name="f1095" fmla="*/ f896 1 f572"/>
                <a:gd name="f1096" fmla="*/ f897 1 f573"/>
                <a:gd name="f1097" fmla="*/ f898 1 f572"/>
                <a:gd name="f1098" fmla="*/ f899 1 f573"/>
                <a:gd name="f1099" fmla="*/ f900 1 f572"/>
                <a:gd name="f1100" fmla="*/ f901 1 f573"/>
                <a:gd name="f1101" fmla="*/ f902 1 f572"/>
                <a:gd name="f1102" fmla="*/ f903 1 f573"/>
                <a:gd name="f1103" fmla="*/ f904 1 f572"/>
                <a:gd name="f1104" fmla="*/ f905 1 f573"/>
                <a:gd name="f1105" fmla="*/ f906 1 f572"/>
                <a:gd name="f1106" fmla="*/ f907 1 f573"/>
                <a:gd name="f1107" fmla="*/ f908 1 f572"/>
                <a:gd name="f1108" fmla="*/ f909 1 f573"/>
                <a:gd name="f1109" fmla="*/ f910 1 f572"/>
                <a:gd name="f1110" fmla="*/ f911 1 f573"/>
                <a:gd name="f1111" fmla="*/ f912 1 f572"/>
                <a:gd name="f1112" fmla="*/ f913 1 f573"/>
                <a:gd name="f1113" fmla="*/ f914 1 f572"/>
                <a:gd name="f1114" fmla="*/ f915 1 f573"/>
                <a:gd name="f1115" fmla="*/ f916 1 f572"/>
                <a:gd name="f1116" fmla="*/ f917 1 f573"/>
                <a:gd name="f1117" fmla="*/ f918 1 f572"/>
                <a:gd name="f1118" fmla="*/ f919 1 f573"/>
                <a:gd name="f1119" fmla="*/ f920 1 f572"/>
                <a:gd name="f1120" fmla="*/ f921 1 f573"/>
                <a:gd name="f1121" fmla="*/ f922 1 f572"/>
                <a:gd name="f1122" fmla="*/ f923 1 f573"/>
                <a:gd name="f1123" fmla="*/ f924 1 f572"/>
                <a:gd name="f1124" fmla="*/ f925 1 f573"/>
                <a:gd name="f1125" fmla="*/ f926 1 f572"/>
                <a:gd name="f1126" fmla="*/ f927 1 f573"/>
                <a:gd name="f1127" fmla="*/ f928 1 f572"/>
                <a:gd name="f1128" fmla="*/ f929 1 f573"/>
                <a:gd name="f1129" fmla="*/ f930 1 f572"/>
                <a:gd name="f1130" fmla="*/ f931 1 f573"/>
                <a:gd name="f1131" fmla="*/ f932 1 f572"/>
                <a:gd name="f1132" fmla="*/ f933 1 f573"/>
                <a:gd name="f1133" fmla="*/ f934 1 f572"/>
                <a:gd name="f1134" fmla="*/ f935 1 f573"/>
                <a:gd name="f1135" fmla="*/ f936 1 f573"/>
                <a:gd name="f1136" fmla="*/ f937 1 f572"/>
                <a:gd name="f1137" fmla="*/ f938 1 f573"/>
                <a:gd name="f1138" fmla="*/ f939 1 f572"/>
                <a:gd name="f1139" fmla="*/ f940 1 f573"/>
                <a:gd name="f1140" fmla="*/ f941 1 f572"/>
                <a:gd name="f1141" fmla="*/ f942 1 f573"/>
                <a:gd name="f1142" fmla="*/ f943 1 f572"/>
                <a:gd name="f1143" fmla="*/ f944 1 f573"/>
                <a:gd name="f1144" fmla="*/ f945 1 f572"/>
                <a:gd name="f1145" fmla="*/ f946 1 f573"/>
                <a:gd name="f1146" fmla="*/ f947 1 f572"/>
                <a:gd name="f1147" fmla="*/ f948 1 f573"/>
                <a:gd name="f1148" fmla="*/ f949 1 f572"/>
                <a:gd name="f1149" fmla="*/ f950 1 f573"/>
                <a:gd name="f1150" fmla="*/ f951 1 f572"/>
                <a:gd name="f1151" fmla="*/ f952 1 f573"/>
                <a:gd name="f1152" fmla="*/ f953 1 f572"/>
                <a:gd name="f1153" fmla="*/ f954 1 f573"/>
                <a:gd name="f1154" fmla="*/ f955 1 f572"/>
                <a:gd name="f1155" fmla="*/ f956 1 f573"/>
                <a:gd name="f1156" fmla="*/ f957 1 f572"/>
                <a:gd name="f1157" fmla="*/ f958 1 f573"/>
                <a:gd name="f1158" fmla="*/ f959 1 f572"/>
                <a:gd name="f1159" fmla="*/ f960 1 f573"/>
                <a:gd name="f1160" fmla="*/ f961 1 f572"/>
                <a:gd name="f1161" fmla="*/ f962 1 f573"/>
                <a:gd name="f1162" fmla="*/ f963 f567 1"/>
                <a:gd name="f1163" fmla="*/ f964 f567 1"/>
                <a:gd name="f1164" fmla="*/ f966 f568 1"/>
                <a:gd name="f1165" fmla="*/ f965 f568 1"/>
                <a:gd name="f1166" fmla="*/ f968 f567 1"/>
                <a:gd name="f1167" fmla="*/ f969 f568 1"/>
                <a:gd name="f1168" fmla="*/ f970 f567 1"/>
                <a:gd name="f1169" fmla="*/ f971 f568 1"/>
                <a:gd name="f1170" fmla="*/ f972 f567 1"/>
                <a:gd name="f1171" fmla="*/ f973 f568 1"/>
                <a:gd name="f1172" fmla="*/ f974 f567 1"/>
                <a:gd name="f1173" fmla="*/ f975 f568 1"/>
                <a:gd name="f1174" fmla="*/ f976 f567 1"/>
                <a:gd name="f1175" fmla="*/ f977 f568 1"/>
                <a:gd name="f1176" fmla="*/ f978 f567 1"/>
                <a:gd name="f1177" fmla="*/ f979 f568 1"/>
                <a:gd name="f1178" fmla="*/ f980 f567 1"/>
                <a:gd name="f1179" fmla="*/ f981 f568 1"/>
                <a:gd name="f1180" fmla="*/ f982 f567 1"/>
                <a:gd name="f1181" fmla="*/ f983 f568 1"/>
                <a:gd name="f1182" fmla="*/ f984 f567 1"/>
                <a:gd name="f1183" fmla="*/ f985 f568 1"/>
                <a:gd name="f1184" fmla="*/ f986 f567 1"/>
                <a:gd name="f1185" fmla="*/ f987 f567 1"/>
                <a:gd name="f1186" fmla="*/ f988 f568 1"/>
                <a:gd name="f1187" fmla="*/ f989 f567 1"/>
                <a:gd name="f1188" fmla="*/ f990 f568 1"/>
                <a:gd name="f1189" fmla="*/ f991 f567 1"/>
                <a:gd name="f1190" fmla="*/ f992 f568 1"/>
                <a:gd name="f1191" fmla="*/ f993 f567 1"/>
                <a:gd name="f1192" fmla="*/ f994 f568 1"/>
                <a:gd name="f1193" fmla="*/ f995 f567 1"/>
                <a:gd name="f1194" fmla="*/ f996 f568 1"/>
                <a:gd name="f1195" fmla="*/ f997 f567 1"/>
                <a:gd name="f1196" fmla="*/ f998 f568 1"/>
                <a:gd name="f1197" fmla="*/ f999 f567 1"/>
                <a:gd name="f1198" fmla="*/ f1000 f568 1"/>
                <a:gd name="f1199" fmla="*/ f1001 f567 1"/>
                <a:gd name="f1200" fmla="*/ f1002 f568 1"/>
                <a:gd name="f1201" fmla="*/ f1003 f567 1"/>
                <a:gd name="f1202" fmla="*/ f1004 f568 1"/>
                <a:gd name="f1203" fmla="*/ f1005 f567 1"/>
                <a:gd name="f1204" fmla="*/ f1006 f568 1"/>
                <a:gd name="f1205" fmla="*/ f1007 f567 1"/>
                <a:gd name="f1206" fmla="*/ f1008 f568 1"/>
                <a:gd name="f1207" fmla="*/ f1009 f567 1"/>
                <a:gd name="f1208" fmla="*/ f1010 f568 1"/>
                <a:gd name="f1209" fmla="*/ f1011 f567 1"/>
                <a:gd name="f1210" fmla="*/ f1012 f568 1"/>
                <a:gd name="f1211" fmla="*/ f1013 f567 1"/>
                <a:gd name="f1212" fmla="*/ f1014 f568 1"/>
                <a:gd name="f1213" fmla="*/ f1015 f567 1"/>
                <a:gd name="f1214" fmla="*/ f1016 f568 1"/>
                <a:gd name="f1215" fmla="*/ f1017 f567 1"/>
                <a:gd name="f1216" fmla="*/ f1018 f568 1"/>
                <a:gd name="f1217" fmla="*/ f1019 f567 1"/>
                <a:gd name="f1218" fmla="*/ f1020 f568 1"/>
                <a:gd name="f1219" fmla="*/ f1021 f568 1"/>
                <a:gd name="f1220" fmla="*/ f1022 f567 1"/>
                <a:gd name="f1221" fmla="*/ f1023 f568 1"/>
                <a:gd name="f1222" fmla="*/ f1024 f567 1"/>
                <a:gd name="f1223" fmla="*/ f1025 f568 1"/>
                <a:gd name="f1224" fmla="*/ f1026 f567 1"/>
                <a:gd name="f1225" fmla="*/ f1027 f568 1"/>
                <a:gd name="f1226" fmla="*/ f1028 f567 1"/>
                <a:gd name="f1227" fmla="*/ f1029 f568 1"/>
                <a:gd name="f1228" fmla="*/ f1030 f567 1"/>
                <a:gd name="f1229" fmla="*/ f1031 f568 1"/>
                <a:gd name="f1230" fmla="*/ f1032 f567 1"/>
                <a:gd name="f1231" fmla="*/ f1033 f568 1"/>
                <a:gd name="f1232" fmla="*/ f1034 f567 1"/>
                <a:gd name="f1233" fmla="*/ f1035 f568 1"/>
                <a:gd name="f1234" fmla="*/ f1036 f567 1"/>
                <a:gd name="f1235" fmla="*/ f1037 f568 1"/>
                <a:gd name="f1236" fmla="*/ f1038 f567 1"/>
                <a:gd name="f1237" fmla="*/ f1039 f568 1"/>
                <a:gd name="f1238" fmla="*/ f1040 f567 1"/>
                <a:gd name="f1239" fmla="*/ f1041 f568 1"/>
                <a:gd name="f1240" fmla="*/ f1042 f567 1"/>
                <a:gd name="f1241" fmla="*/ f1043 f568 1"/>
                <a:gd name="f1242" fmla="*/ f1044 f567 1"/>
                <a:gd name="f1243" fmla="*/ f1045 f567 1"/>
                <a:gd name="f1244" fmla="*/ f1046 f568 1"/>
                <a:gd name="f1245" fmla="*/ f1047 f567 1"/>
                <a:gd name="f1246" fmla="*/ f1048 f568 1"/>
                <a:gd name="f1247" fmla="*/ f1049 f567 1"/>
                <a:gd name="f1248" fmla="*/ f1050 f568 1"/>
                <a:gd name="f1249" fmla="*/ f1051 f568 1"/>
                <a:gd name="f1250" fmla="*/ f1052 f568 1"/>
                <a:gd name="f1251" fmla="*/ f1053 f568 1"/>
                <a:gd name="f1252" fmla="*/ f1054 f567 1"/>
                <a:gd name="f1253" fmla="*/ f1055 f568 1"/>
                <a:gd name="f1254" fmla="*/ f1056 f567 1"/>
                <a:gd name="f1255" fmla="*/ f1057 f568 1"/>
                <a:gd name="f1256" fmla="*/ f1058 f567 1"/>
                <a:gd name="f1257" fmla="*/ f1059 f568 1"/>
                <a:gd name="f1258" fmla="*/ f1060 f567 1"/>
                <a:gd name="f1259" fmla="*/ f1061 f568 1"/>
                <a:gd name="f1260" fmla="*/ f1062 f567 1"/>
                <a:gd name="f1261" fmla="*/ f1063 f568 1"/>
                <a:gd name="f1262" fmla="*/ f1064 f567 1"/>
                <a:gd name="f1263" fmla="*/ f1065 f568 1"/>
                <a:gd name="f1264" fmla="*/ f1066 f567 1"/>
                <a:gd name="f1265" fmla="*/ f1067 f568 1"/>
                <a:gd name="f1266" fmla="*/ f1068 f567 1"/>
                <a:gd name="f1267" fmla="*/ f1069 f568 1"/>
                <a:gd name="f1268" fmla="*/ f1070 f567 1"/>
                <a:gd name="f1269" fmla="*/ f1071 f568 1"/>
                <a:gd name="f1270" fmla="*/ f1072 f567 1"/>
                <a:gd name="f1271" fmla="*/ f1073 f568 1"/>
                <a:gd name="f1272" fmla="*/ f1074 f567 1"/>
                <a:gd name="f1273" fmla="*/ f1075 f568 1"/>
                <a:gd name="f1274" fmla="*/ f1076 f567 1"/>
                <a:gd name="f1275" fmla="*/ f1077 f568 1"/>
                <a:gd name="f1276" fmla="*/ f1078 f567 1"/>
                <a:gd name="f1277" fmla="*/ f1079 f568 1"/>
                <a:gd name="f1278" fmla="*/ f1080 f568 1"/>
                <a:gd name="f1279" fmla="*/ f1081 f568 1"/>
                <a:gd name="f1280" fmla="*/ f1082 f568 1"/>
                <a:gd name="f1281" fmla="*/ f1083 f567 1"/>
                <a:gd name="f1282" fmla="*/ f1084 f568 1"/>
                <a:gd name="f1283" fmla="*/ f1085 f567 1"/>
                <a:gd name="f1284" fmla="*/ f1086 f568 1"/>
                <a:gd name="f1285" fmla="*/ f1087 f567 1"/>
                <a:gd name="f1286" fmla="*/ f1088 f568 1"/>
                <a:gd name="f1287" fmla="*/ f1089 f567 1"/>
                <a:gd name="f1288" fmla="*/ f1090 f568 1"/>
                <a:gd name="f1289" fmla="*/ f1091 f567 1"/>
                <a:gd name="f1290" fmla="*/ f1092 f568 1"/>
                <a:gd name="f1291" fmla="*/ f1093 f567 1"/>
                <a:gd name="f1292" fmla="*/ f1094 f568 1"/>
                <a:gd name="f1293" fmla="*/ f1095 f567 1"/>
                <a:gd name="f1294" fmla="*/ f1096 f568 1"/>
                <a:gd name="f1295" fmla="*/ f1097 f567 1"/>
                <a:gd name="f1296" fmla="*/ f1098 f568 1"/>
                <a:gd name="f1297" fmla="*/ f1099 f567 1"/>
                <a:gd name="f1298" fmla="*/ f1100 f568 1"/>
                <a:gd name="f1299" fmla="*/ f1101 f567 1"/>
                <a:gd name="f1300" fmla="*/ f1102 f568 1"/>
                <a:gd name="f1301" fmla="*/ f1103 f567 1"/>
                <a:gd name="f1302" fmla="*/ f1104 f568 1"/>
                <a:gd name="f1303" fmla="*/ f1105 f567 1"/>
                <a:gd name="f1304" fmla="*/ f1106 f568 1"/>
                <a:gd name="f1305" fmla="*/ f1107 f567 1"/>
                <a:gd name="f1306" fmla="*/ f1108 f568 1"/>
                <a:gd name="f1307" fmla="*/ f1109 f567 1"/>
                <a:gd name="f1308" fmla="*/ f1110 f568 1"/>
                <a:gd name="f1309" fmla="*/ f1111 f567 1"/>
                <a:gd name="f1310" fmla="*/ f1112 f568 1"/>
                <a:gd name="f1311" fmla="*/ f1113 f567 1"/>
                <a:gd name="f1312" fmla="*/ f1114 f568 1"/>
                <a:gd name="f1313" fmla="*/ f1115 f567 1"/>
                <a:gd name="f1314" fmla="*/ f1116 f568 1"/>
                <a:gd name="f1315" fmla="*/ f1117 f567 1"/>
                <a:gd name="f1316" fmla="*/ f1118 f568 1"/>
                <a:gd name="f1317" fmla="*/ f1119 f567 1"/>
                <a:gd name="f1318" fmla="*/ f1120 f568 1"/>
                <a:gd name="f1319" fmla="*/ f1121 f567 1"/>
                <a:gd name="f1320" fmla="*/ f1122 f568 1"/>
                <a:gd name="f1321" fmla="*/ f1123 f567 1"/>
                <a:gd name="f1322" fmla="*/ f1124 f568 1"/>
                <a:gd name="f1323" fmla="*/ f1125 f567 1"/>
                <a:gd name="f1324" fmla="*/ f1126 f568 1"/>
                <a:gd name="f1325" fmla="*/ f1127 f567 1"/>
                <a:gd name="f1326" fmla="*/ f1128 f568 1"/>
                <a:gd name="f1327" fmla="*/ f1129 f567 1"/>
                <a:gd name="f1328" fmla="*/ f1130 f568 1"/>
                <a:gd name="f1329" fmla="*/ f1131 f567 1"/>
                <a:gd name="f1330" fmla="*/ f1132 f568 1"/>
                <a:gd name="f1331" fmla="*/ f1133 f567 1"/>
                <a:gd name="f1332" fmla="*/ f1134 f568 1"/>
                <a:gd name="f1333" fmla="*/ f1135 f568 1"/>
                <a:gd name="f1334" fmla="*/ f1136 f567 1"/>
                <a:gd name="f1335" fmla="*/ f1137 f568 1"/>
                <a:gd name="f1336" fmla="*/ f1138 f567 1"/>
                <a:gd name="f1337" fmla="*/ f1139 f568 1"/>
                <a:gd name="f1338" fmla="*/ f1140 f567 1"/>
                <a:gd name="f1339" fmla="*/ f1141 f568 1"/>
                <a:gd name="f1340" fmla="*/ f1142 f567 1"/>
                <a:gd name="f1341" fmla="*/ f1143 f568 1"/>
                <a:gd name="f1342" fmla="*/ f1144 f567 1"/>
                <a:gd name="f1343" fmla="*/ f1145 f568 1"/>
                <a:gd name="f1344" fmla="*/ f1146 f567 1"/>
                <a:gd name="f1345" fmla="*/ f1147 f568 1"/>
                <a:gd name="f1346" fmla="*/ f1148 f567 1"/>
                <a:gd name="f1347" fmla="*/ f1149 f568 1"/>
                <a:gd name="f1348" fmla="*/ f1150 f567 1"/>
                <a:gd name="f1349" fmla="*/ f1151 f568 1"/>
                <a:gd name="f1350" fmla="*/ f1152 f567 1"/>
                <a:gd name="f1351" fmla="*/ f1153 f568 1"/>
                <a:gd name="f1352" fmla="*/ f1154 f567 1"/>
                <a:gd name="f1353" fmla="*/ f1155 f568 1"/>
                <a:gd name="f1354" fmla="*/ f1156 f567 1"/>
                <a:gd name="f1355" fmla="*/ f1157 f568 1"/>
                <a:gd name="f1356" fmla="*/ f1158 f567 1"/>
                <a:gd name="f1357" fmla="*/ f1159 f568 1"/>
                <a:gd name="f1358" fmla="*/ f1160 f567 1"/>
                <a:gd name="f1359" fmla="*/ f1161 f568 1"/>
              </a:gdLst>
              <a:ahLst/>
              <a:cxnLst>
                <a:cxn ang="3cd4">
                  <a:pos x="hc" y="t"/>
                </a:cxn>
                <a:cxn ang="0">
                  <a:pos x="r" y="vc"/>
                </a:cxn>
                <a:cxn ang="cd4">
                  <a:pos x="hc" y="b"/>
                </a:cxn>
                <a:cxn ang="cd2">
                  <a:pos x="l" y="vc"/>
                </a:cxn>
                <a:cxn ang="f967">
                  <a:pos x="f1166" y="f1167"/>
                </a:cxn>
                <a:cxn ang="f967">
                  <a:pos x="f1168" y="f1169"/>
                </a:cxn>
                <a:cxn ang="f967">
                  <a:pos x="f1170" y="f1171"/>
                </a:cxn>
                <a:cxn ang="f967">
                  <a:pos x="f1172" y="f1173"/>
                </a:cxn>
                <a:cxn ang="f967">
                  <a:pos x="f1174" y="f1175"/>
                </a:cxn>
                <a:cxn ang="f967">
                  <a:pos x="f1176" y="f1177"/>
                </a:cxn>
                <a:cxn ang="f967">
                  <a:pos x="f1178" y="f1179"/>
                </a:cxn>
                <a:cxn ang="f967">
                  <a:pos x="f1180" y="f1181"/>
                </a:cxn>
                <a:cxn ang="f967">
                  <a:pos x="f1182" y="f1183"/>
                </a:cxn>
                <a:cxn ang="f967">
                  <a:pos x="f1184" y="f1183"/>
                </a:cxn>
                <a:cxn ang="f967">
                  <a:pos x="f1185" y="f1186"/>
                </a:cxn>
                <a:cxn ang="f967">
                  <a:pos x="f1187" y="f1188"/>
                </a:cxn>
                <a:cxn ang="f967">
                  <a:pos x="f1189" y="f1190"/>
                </a:cxn>
                <a:cxn ang="f967">
                  <a:pos x="f1191" y="f1192"/>
                </a:cxn>
                <a:cxn ang="f967">
                  <a:pos x="f1193" y="f1194"/>
                </a:cxn>
                <a:cxn ang="f967">
                  <a:pos x="f1195" y="f1196"/>
                </a:cxn>
                <a:cxn ang="f967">
                  <a:pos x="f1197" y="f1198"/>
                </a:cxn>
                <a:cxn ang="f967">
                  <a:pos x="f1199" y="f1200"/>
                </a:cxn>
                <a:cxn ang="f967">
                  <a:pos x="f1201" y="f1202"/>
                </a:cxn>
                <a:cxn ang="f967">
                  <a:pos x="f1203" y="f1204"/>
                </a:cxn>
                <a:cxn ang="f967">
                  <a:pos x="f1205" y="f1206"/>
                </a:cxn>
                <a:cxn ang="f967">
                  <a:pos x="f1207" y="f1208"/>
                </a:cxn>
                <a:cxn ang="f967">
                  <a:pos x="f1209" y="f1210"/>
                </a:cxn>
                <a:cxn ang="f967">
                  <a:pos x="f1211" y="f1212"/>
                </a:cxn>
                <a:cxn ang="f967">
                  <a:pos x="f1213" y="f1214"/>
                </a:cxn>
                <a:cxn ang="f967">
                  <a:pos x="f1215" y="f1216"/>
                </a:cxn>
                <a:cxn ang="f967">
                  <a:pos x="f1217" y="f1218"/>
                </a:cxn>
                <a:cxn ang="f967">
                  <a:pos x="f1185" y="f1219"/>
                </a:cxn>
                <a:cxn ang="f967">
                  <a:pos x="f1220" y="f1221"/>
                </a:cxn>
                <a:cxn ang="f967">
                  <a:pos x="f1222" y="f1223"/>
                </a:cxn>
                <a:cxn ang="f967">
                  <a:pos x="f1224" y="f1225"/>
                </a:cxn>
                <a:cxn ang="f967">
                  <a:pos x="f1226" y="f1227"/>
                </a:cxn>
                <a:cxn ang="f967">
                  <a:pos x="f1228" y="f1229"/>
                </a:cxn>
                <a:cxn ang="f967">
                  <a:pos x="f1230" y="f1231"/>
                </a:cxn>
                <a:cxn ang="f967">
                  <a:pos x="f1232" y="f1233"/>
                </a:cxn>
                <a:cxn ang="f967">
                  <a:pos x="f1234" y="f1235"/>
                </a:cxn>
                <a:cxn ang="f967">
                  <a:pos x="f1236" y="f1237"/>
                </a:cxn>
                <a:cxn ang="f967">
                  <a:pos x="f1238" y="f1239"/>
                </a:cxn>
                <a:cxn ang="f967">
                  <a:pos x="f1240" y="f1241"/>
                </a:cxn>
                <a:cxn ang="f967">
                  <a:pos x="f1242" y="f1231"/>
                </a:cxn>
                <a:cxn ang="f967">
                  <a:pos x="f1243" y="f1244"/>
                </a:cxn>
                <a:cxn ang="f967">
                  <a:pos x="f1245" y="f1246"/>
                </a:cxn>
                <a:cxn ang="f967">
                  <a:pos x="f1247" y="f1248"/>
                </a:cxn>
                <a:cxn ang="f967">
                  <a:pos x="f1245" y="f1249"/>
                </a:cxn>
                <a:cxn ang="f967">
                  <a:pos x="f1243" y="f1250"/>
                </a:cxn>
                <a:cxn ang="f967">
                  <a:pos x="f1242" y="f1251"/>
                </a:cxn>
                <a:cxn ang="f967">
                  <a:pos x="f1252" y="f1253"/>
                </a:cxn>
                <a:cxn ang="f967">
                  <a:pos x="f1254" y="f1255"/>
                </a:cxn>
                <a:cxn ang="f967">
                  <a:pos x="f1256" y="f1257"/>
                </a:cxn>
                <a:cxn ang="f967">
                  <a:pos x="f1258" y="f1259"/>
                </a:cxn>
                <a:cxn ang="f967">
                  <a:pos x="f1260" y="f1261"/>
                </a:cxn>
                <a:cxn ang="f967">
                  <a:pos x="f1262" y="f1263"/>
                </a:cxn>
                <a:cxn ang="f967">
                  <a:pos x="f1264" y="f1265"/>
                </a:cxn>
                <a:cxn ang="f967">
                  <a:pos x="f1266" y="f1267"/>
                </a:cxn>
                <a:cxn ang="f967">
                  <a:pos x="f1268" y="f1269"/>
                </a:cxn>
                <a:cxn ang="f967">
                  <a:pos x="f1270" y="f1271"/>
                </a:cxn>
                <a:cxn ang="f967">
                  <a:pos x="f1272" y="f1273"/>
                </a:cxn>
                <a:cxn ang="f967">
                  <a:pos x="f1274" y="f1275"/>
                </a:cxn>
                <a:cxn ang="f967">
                  <a:pos x="f1276" y="f1277"/>
                </a:cxn>
                <a:cxn ang="f967">
                  <a:pos x="f1274" y="f1278"/>
                </a:cxn>
                <a:cxn ang="f967">
                  <a:pos x="f1272" y="f1279"/>
                </a:cxn>
                <a:cxn ang="f967">
                  <a:pos x="f1270" y="f1280"/>
                </a:cxn>
                <a:cxn ang="f967">
                  <a:pos x="f1281" y="f1282"/>
                </a:cxn>
                <a:cxn ang="f967">
                  <a:pos x="f1283" y="f1284"/>
                </a:cxn>
                <a:cxn ang="f967">
                  <a:pos x="f1285" y="f1286"/>
                </a:cxn>
                <a:cxn ang="f967">
                  <a:pos x="f1287" y="f1239"/>
                </a:cxn>
                <a:cxn ang="f967">
                  <a:pos x="f1232" y="f1288"/>
                </a:cxn>
                <a:cxn ang="f967">
                  <a:pos x="f1289" y="f1290"/>
                </a:cxn>
                <a:cxn ang="f967">
                  <a:pos x="f1291" y="f1292"/>
                </a:cxn>
                <a:cxn ang="f967">
                  <a:pos x="f1293" y="f1294"/>
                </a:cxn>
                <a:cxn ang="f967">
                  <a:pos x="f1295" y="f1296"/>
                </a:cxn>
                <a:cxn ang="f967">
                  <a:pos x="f1297" y="f1298"/>
                </a:cxn>
                <a:cxn ang="f967">
                  <a:pos x="f1299" y="f1300"/>
                </a:cxn>
                <a:cxn ang="f967">
                  <a:pos x="f1301" y="f1302"/>
                </a:cxn>
                <a:cxn ang="f967">
                  <a:pos x="f1303" y="f1304"/>
                </a:cxn>
                <a:cxn ang="f967">
                  <a:pos x="f1305" y="f1306"/>
                </a:cxn>
                <a:cxn ang="f967">
                  <a:pos x="f1307" y="f1308"/>
                </a:cxn>
                <a:cxn ang="f967">
                  <a:pos x="f1309" y="f1310"/>
                </a:cxn>
                <a:cxn ang="f967">
                  <a:pos x="f1311" y="f1312"/>
                </a:cxn>
                <a:cxn ang="f967">
                  <a:pos x="f1313" y="f1314"/>
                </a:cxn>
                <a:cxn ang="f967">
                  <a:pos x="f1315" y="f1316"/>
                </a:cxn>
                <a:cxn ang="f967">
                  <a:pos x="f1317" y="f1318"/>
                </a:cxn>
                <a:cxn ang="f967">
                  <a:pos x="f1319" y="f1320"/>
                </a:cxn>
                <a:cxn ang="f967">
                  <a:pos x="f1321" y="f1322"/>
                </a:cxn>
                <a:cxn ang="f967">
                  <a:pos x="f1323" y="f1248"/>
                </a:cxn>
                <a:cxn ang="f967">
                  <a:pos x="f1309" y="f1324"/>
                </a:cxn>
                <a:cxn ang="f967">
                  <a:pos x="f1325" y="f1326"/>
                </a:cxn>
                <a:cxn ang="f967">
                  <a:pos x="f1327" y="f1328"/>
                </a:cxn>
                <a:cxn ang="f967">
                  <a:pos x="f1329" y="f1330"/>
                </a:cxn>
                <a:cxn ang="f967">
                  <a:pos x="f1331" y="f1332"/>
                </a:cxn>
                <a:cxn ang="f967">
                  <a:pos x="f1301" y="f1333"/>
                </a:cxn>
                <a:cxn ang="f967">
                  <a:pos x="f1334" y="f1335"/>
                </a:cxn>
                <a:cxn ang="f967">
                  <a:pos x="f1336" y="f1337"/>
                </a:cxn>
                <a:cxn ang="f967">
                  <a:pos x="f1338" y="f1339"/>
                </a:cxn>
                <a:cxn ang="f967">
                  <a:pos x="f1340" y="f1341"/>
                </a:cxn>
                <a:cxn ang="f967">
                  <a:pos x="f1342" y="f1343"/>
                </a:cxn>
                <a:cxn ang="f967">
                  <a:pos x="f1344" y="f1345"/>
                </a:cxn>
                <a:cxn ang="f967">
                  <a:pos x="f1346" y="f1347"/>
                </a:cxn>
                <a:cxn ang="f967">
                  <a:pos x="f1348" y="f1349"/>
                </a:cxn>
                <a:cxn ang="f967">
                  <a:pos x="f1350" y="f1351"/>
                </a:cxn>
                <a:cxn ang="f967">
                  <a:pos x="f1352" y="f1353"/>
                </a:cxn>
                <a:cxn ang="f967">
                  <a:pos x="f1354" y="f1355"/>
                </a:cxn>
                <a:cxn ang="f967">
                  <a:pos x="f1356" y="f1357"/>
                </a:cxn>
                <a:cxn ang="f967">
                  <a:pos x="f1358" y="f1359"/>
                </a:cxn>
              </a:cxnLst>
              <a:rect l="f1162" t="f1165" r="f1163" b="f1164"/>
              <a:pathLst>
                <a:path w="2243451" h="224328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lnTo>
                    <a:pt x="f58" y="f57"/>
                  </a:lnTo>
                  <a:cubicBezTo>
                    <a:pt x="f59" y="f60"/>
                    <a:pt x="f61" y="f62"/>
                    <a:pt x="f63" y="f64"/>
                  </a:cubicBezTo>
                  <a:cubicBezTo>
                    <a:pt x="f65" y="f66"/>
                    <a:pt x="f67"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4"/>
                  </a:cubicBezTo>
                  <a:cubicBezTo>
                    <a:pt x="f95" y="f96"/>
                    <a:pt x="f6" y="f97"/>
                    <a:pt x="f6" y="f98"/>
                  </a:cubicBezTo>
                  <a:cubicBezTo>
                    <a:pt x="f6" y="f99"/>
                    <a:pt x="f100" y="f101"/>
                    <a:pt x="f102" y="f103"/>
                  </a:cubicBezTo>
                  <a:cubicBezTo>
                    <a:pt x="f104" y="f105"/>
                    <a:pt x="f13"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cubicBezTo>
                    <a:pt x="f157" y="f158"/>
                    <a:pt x="f159" y="f160"/>
                    <a:pt x="f63" y="f161"/>
                  </a:cubicBezTo>
                  <a:cubicBezTo>
                    <a:pt x="f162" y="f163"/>
                    <a:pt x="f164" y="f165"/>
                    <a:pt x="f166" y="f167"/>
                  </a:cubicBezTo>
                  <a:cubicBezTo>
                    <a:pt x="f168" y="f169"/>
                    <a:pt x="f170" y="f171"/>
                    <a:pt x="f172" y="f173"/>
                  </a:cubicBezTo>
                  <a:cubicBezTo>
                    <a:pt x="f174" y="f175"/>
                    <a:pt x="f176" y="f177"/>
                    <a:pt x="f178" y="f179"/>
                  </a:cubicBezTo>
                  <a:cubicBezTo>
                    <a:pt x="f180" y="f181"/>
                    <a:pt x="f182" y="f183"/>
                    <a:pt x="f184" y="f185"/>
                  </a:cubicBezTo>
                  <a:cubicBezTo>
                    <a:pt x="f186" y="f187"/>
                    <a:pt x="f188" y="f189"/>
                    <a:pt x="f190" y="f191"/>
                  </a:cubicBezTo>
                  <a:cubicBezTo>
                    <a:pt x="f192" y="f193"/>
                    <a:pt x="f194" y="f195"/>
                    <a:pt x="f196" y="f197"/>
                  </a:cubicBezTo>
                  <a:cubicBezTo>
                    <a:pt x="f198" y="f199"/>
                    <a:pt x="f200" y="f5"/>
                    <a:pt x="f201" y="f5"/>
                  </a:cubicBezTo>
                  <a:cubicBezTo>
                    <a:pt x="f202" y="f5"/>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197"/>
                  </a:cubicBezTo>
                  <a:cubicBezTo>
                    <a:pt x="f230" y="f231"/>
                    <a:pt x="f232" y="f233"/>
                    <a:pt x="f234" y="f234"/>
                  </a:cubicBezTo>
                  <a:cubicBezTo>
                    <a:pt x="f235" y="f236"/>
                    <a:pt x="f231" y="f237"/>
                    <a:pt x="f197" y="f229"/>
                  </a:cubicBezTo>
                  <a:cubicBezTo>
                    <a:pt x="f199" y="f238"/>
                    <a:pt x="f5" y="f239"/>
                    <a:pt x="f5" y="f240"/>
                  </a:cubicBezTo>
                  <a:cubicBezTo>
                    <a:pt x="f5" y="f241"/>
                    <a:pt x="f199" y="f242"/>
                    <a:pt x="f197" y="f243"/>
                  </a:cubicBezTo>
                  <a:cubicBezTo>
                    <a:pt x="f231" y="f244"/>
                    <a:pt x="f233" y="f245"/>
                    <a:pt x="f234" y="f246"/>
                  </a:cubicBezTo>
                  <a:cubicBezTo>
                    <a:pt x="f236" y="f247"/>
                    <a:pt x="f237" y="f248"/>
                    <a:pt x="f229" y="f249"/>
                  </a:cubicBezTo>
                  <a:cubicBezTo>
                    <a:pt x="f250" y="f251"/>
                    <a:pt x="f252" y="f253"/>
                    <a:pt x="f254" y="f255"/>
                  </a:cubicBezTo>
                  <a:cubicBezTo>
                    <a:pt x="f256" y="f257"/>
                    <a:pt x="f258" y="f259"/>
                    <a:pt x="f207" y="f260"/>
                  </a:cubicBezTo>
                  <a:cubicBezTo>
                    <a:pt x="f261" y="f262"/>
                    <a:pt x="f263" y="f264"/>
                    <a:pt x="f265" y="f266"/>
                  </a:cubicBezTo>
                  <a:cubicBezTo>
                    <a:pt x="f267" y="f268"/>
                    <a:pt x="f269" y="f270"/>
                    <a:pt x="f271" y="f272"/>
                  </a:cubicBezTo>
                  <a:cubicBezTo>
                    <a:pt x="f273" y="f274"/>
                    <a:pt x="f275" y="f276"/>
                    <a:pt x="f277" y="f276"/>
                  </a:cubicBezTo>
                  <a:cubicBezTo>
                    <a:pt x="f278" y="f276"/>
                    <a:pt x="f279" y="f280"/>
                    <a:pt x="f281" y="f282"/>
                  </a:cubicBezTo>
                  <a:close/>
                  <a:moveTo>
                    <a:pt x="f283" y="f284"/>
                  </a:moveTo>
                  <a:cubicBezTo>
                    <a:pt x="f285" y="f286"/>
                    <a:pt x="f287" y="f288"/>
                    <a:pt x="f289" y="f290"/>
                  </a:cubicBezTo>
                  <a:cubicBezTo>
                    <a:pt x="f291" y="f292"/>
                    <a:pt x="f293" y="f294"/>
                    <a:pt x="f295" y="f296"/>
                  </a:cubicBezTo>
                  <a:cubicBezTo>
                    <a:pt x="f297" y="f298"/>
                    <a:pt x="f299" y="f300"/>
                    <a:pt x="f301" y="f302"/>
                  </a:cubicBezTo>
                  <a:cubicBezTo>
                    <a:pt x="f303" y="f304"/>
                    <a:pt x="f305" y="f306"/>
                    <a:pt x="f307" y="f308"/>
                  </a:cubicBezTo>
                  <a:cubicBezTo>
                    <a:pt x="f309" y="f310"/>
                    <a:pt x="f311" y="f312"/>
                    <a:pt x="f313" y="f314"/>
                  </a:cubicBezTo>
                  <a:cubicBezTo>
                    <a:pt x="f315" y="f316"/>
                    <a:pt x="f317" y="f318"/>
                    <a:pt x="f317" y="f319"/>
                  </a:cubicBezTo>
                  <a:cubicBezTo>
                    <a:pt x="f317" y="f320"/>
                    <a:pt x="f315" y="f321"/>
                    <a:pt x="f313" y="f322"/>
                  </a:cubicBezTo>
                  <a:cubicBezTo>
                    <a:pt x="f323" y="f324"/>
                    <a:pt x="f309" y="f325"/>
                    <a:pt x="f307" y="f326"/>
                  </a:cubicBezTo>
                  <a:cubicBezTo>
                    <a:pt x="f305" y="f327"/>
                    <a:pt x="f328" y="f329"/>
                    <a:pt x="f301" y="f330"/>
                  </a:cubicBezTo>
                  <a:cubicBezTo>
                    <a:pt x="f331" y="f332"/>
                    <a:pt x="f333" y="f334"/>
                    <a:pt x="f335" y="f336"/>
                  </a:cubicBezTo>
                  <a:cubicBezTo>
                    <a:pt x="f337" y="f338"/>
                    <a:pt x="f339" y="f340"/>
                    <a:pt x="f341" y="f342"/>
                  </a:cubicBezTo>
                  <a:cubicBezTo>
                    <a:pt x="f343" y="f344"/>
                    <a:pt x="f345" y="f346"/>
                    <a:pt x="f347" y="f348"/>
                  </a:cubicBezTo>
                  <a:cubicBezTo>
                    <a:pt x="f295" y="f349"/>
                    <a:pt x="f350" y="f351"/>
                    <a:pt x="f352" y="f218"/>
                  </a:cubicBezTo>
                  <a:cubicBezTo>
                    <a:pt x="f353" y="f354"/>
                    <a:pt x="f355" y="f356"/>
                    <a:pt x="f201" y="f356"/>
                  </a:cubicBezTo>
                  <a:cubicBezTo>
                    <a:pt x="f357" y="f356"/>
                    <a:pt x="f358" y="f359"/>
                    <a:pt x="f360" y="f361"/>
                  </a:cubicBezTo>
                  <a:cubicBezTo>
                    <a:pt x="f362" y="f363"/>
                    <a:pt x="f364" y="f365"/>
                    <a:pt x="f366" y="f367"/>
                  </a:cubicBezTo>
                  <a:cubicBezTo>
                    <a:pt x="f368" y="f369"/>
                    <a:pt x="f370" y="f371"/>
                    <a:pt x="f372" y="f373"/>
                  </a:cubicBezTo>
                  <a:cubicBezTo>
                    <a:pt x="f374" y="f375"/>
                    <a:pt x="f376" y="f377"/>
                    <a:pt x="f378" y="f379"/>
                  </a:cubicBezTo>
                  <a:cubicBezTo>
                    <a:pt x="f380" y="f381"/>
                    <a:pt x="f382" y="f383"/>
                    <a:pt x="f384" y="f385"/>
                  </a:cubicBezTo>
                  <a:cubicBezTo>
                    <a:pt x="f386" y="f387"/>
                    <a:pt x="f388" y="f389"/>
                    <a:pt x="f390" y="f391"/>
                  </a:cubicBezTo>
                  <a:cubicBezTo>
                    <a:pt x="f392" y="f393"/>
                    <a:pt x="f394" y="f395"/>
                    <a:pt x="f396" y="f397"/>
                  </a:cubicBezTo>
                  <a:cubicBezTo>
                    <a:pt x="f398" y="f399"/>
                    <a:pt x="f400" y="f401"/>
                    <a:pt x="f402" y="f403"/>
                  </a:cubicBezTo>
                  <a:cubicBezTo>
                    <a:pt x="f404" y="f405"/>
                    <a:pt x="f406" y="f407"/>
                    <a:pt x="f408" y="f409"/>
                  </a:cubicBezTo>
                  <a:cubicBezTo>
                    <a:pt x="f410" y="f411"/>
                    <a:pt x="f412" y="f413"/>
                    <a:pt x="f414" y="f415"/>
                  </a:cubicBezTo>
                  <a:cubicBezTo>
                    <a:pt x="f416" y="f417"/>
                    <a:pt x="f418" y="f419"/>
                    <a:pt x="f420" y="f421"/>
                  </a:cubicBezTo>
                  <a:cubicBezTo>
                    <a:pt x="f422" y="f423"/>
                    <a:pt x="f424" y="f425"/>
                    <a:pt x="f426" y="f427"/>
                  </a:cubicBezTo>
                  <a:cubicBezTo>
                    <a:pt x="f428" y="f293"/>
                    <a:pt x="f429" y="f430"/>
                    <a:pt x="f431" y="f432"/>
                  </a:cubicBezTo>
                  <a:cubicBezTo>
                    <a:pt x="f433" y="f434"/>
                    <a:pt x="f435" y="f436"/>
                    <a:pt x="f437" y="f438"/>
                  </a:cubicBezTo>
                  <a:cubicBezTo>
                    <a:pt x="f439" y="f440"/>
                    <a:pt x="f441" y="f442"/>
                    <a:pt x="f443" y="f444"/>
                  </a:cubicBezTo>
                  <a:cubicBezTo>
                    <a:pt x="f445" y="f446"/>
                    <a:pt x="f447" y="f448"/>
                    <a:pt x="f449" y="f450"/>
                  </a:cubicBezTo>
                  <a:cubicBezTo>
                    <a:pt x="f451" y="f452"/>
                    <a:pt x="f453" y="f454"/>
                    <a:pt x="f455" y="f456"/>
                  </a:cubicBezTo>
                  <a:cubicBezTo>
                    <a:pt x="f25" y="f457"/>
                    <a:pt x="f458" y="f459"/>
                    <a:pt x="f458" y="f240"/>
                  </a:cubicBezTo>
                  <a:cubicBezTo>
                    <a:pt x="f458" y="f460"/>
                    <a:pt x="f461" y="f462"/>
                    <a:pt x="f420" y="f463"/>
                  </a:cubicBezTo>
                  <a:cubicBezTo>
                    <a:pt x="f464" y="f465"/>
                    <a:pt x="f466" y="f467"/>
                    <a:pt x="f468" y="f469"/>
                  </a:cubicBezTo>
                  <a:cubicBezTo>
                    <a:pt x="f470" y="f471"/>
                    <a:pt x="f472" y="f473"/>
                    <a:pt x="f474" y="f475"/>
                  </a:cubicBezTo>
                  <a:cubicBezTo>
                    <a:pt x="f476" y="f477"/>
                    <a:pt x="f478" y="f479"/>
                    <a:pt x="f480" y="f481"/>
                  </a:cubicBezTo>
                  <a:cubicBezTo>
                    <a:pt x="f482" y="f483"/>
                    <a:pt x="f484" y="f485"/>
                    <a:pt x="f486" y="f487"/>
                  </a:cubicBezTo>
                  <a:cubicBezTo>
                    <a:pt x="f488" y="f489"/>
                    <a:pt x="f490" y="f491"/>
                    <a:pt x="f396" y="f492"/>
                  </a:cubicBezTo>
                  <a:cubicBezTo>
                    <a:pt x="f493" y="f494"/>
                    <a:pt x="f495" y="f162"/>
                    <a:pt x="f496" y="f497"/>
                  </a:cubicBezTo>
                  <a:cubicBezTo>
                    <a:pt x="f498" y="f499"/>
                    <a:pt x="f500" y="f501"/>
                    <a:pt x="f502" y="f503"/>
                  </a:cubicBezTo>
                  <a:cubicBezTo>
                    <a:pt x="f504" y="f505"/>
                    <a:pt x="f506" y="f507"/>
                    <a:pt x="f508" y="f509"/>
                  </a:cubicBezTo>
                  <a:cubicBezTo>
                    <a:pt x="f510" y="f511"/>
                    <a:pt x="f512" y="f513"/>
                    <a:pt x="f514" y="f515"/>
                  </a:cubicBezTo>
                  <a:cubicBezTo>
                    <a:pt x="f516" y="f517"/>
                    <a:pt x="f518" y="f519"/>
                    <a:pt x="f520" y="f521"/>
                  </a:cubicBezTo>
                  <a:cubicBezTo>
                    <a:pt x="f522" y="f523"/>
                    <a:pt x="f524" y="f525"/>
                    <a:pt x="f526" y="f527"/>
                  </a:cubicBezTo>
                  <a:cubicBezTo>
                    <a:pt x="f528" y="f529"/>
                    <a:pt x="f530" y="f531"/>
                    <a:pt x="f532" y="f533"/>
                  </a:cubicBezTo>
                  <a:cubicBezTo>
                    <a:pt x="f534" y="f535"/>
                    <a:pt x="f536" y="f537"/>
                    <a:pt x="f538" y="f539"/>
                  </a:cubicBezTo>
                  <a:cubicBezTo>
                    <a:pt x="f540" y="f541"/>
                    <a:pt x="f542" y="f543"/>
                    <a:pt x="f544" y="f545"/>
                  </a:cubicBezTo>
                  <a:cubicBezTo>
                    <a:pt x="f546" y="f547"/>
                    <a:pt x="f548" y="f549"/>
                    <a:pt x="f550" y="f551"/>
                  </a:cubicBezTo>
                  <a:cubicBezTo>
                    <a:pt x="f552" y="f23"/>
                    <a:pt x="f553" y="f554"/>
                    <a:pt x="f555" y="f554"/>
                  </a:cubicBezTo>
                  <a:cubicBezTo>
                    <a:pt x="f106" y="f554"/>
                    <a:pt x="f556" y="f557"/>
                    <a:pt x="f558" y="f559"/>
                  </a:cubicBezTo>
                  <a:cubicBezTo>
                    <a:pt x="f560" y="f561"/>
                    <a:pt x="f562" y="f563"/>
                    <a:pt x="f564" y="f565"/>
                  </a:cubicBezTo>
                  <a:close/>
                </a:path>
              </a:pathLst>
            </a:custGeom>
            <a:solidFill>
              <a:srgbClr val="FFFFFF">
                <a:alpha val="10000"/>
              </a:srgbClr>
            </a:solidFill>
            <a:ln cap="flat">
              <a:noFill/>
              <a:prstDash val="solid"/>
            </a:ln>
          </p:spPr>
          <p:txBody>
            <a:bodyPr vert="horz" wrap="square" lIns="91440" tIns="45720" rIns="91440" bIns="45720" anchor="ctr"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grpSp>
      <p:sp>
        <p:nvSpPr>
          <p:cNvPr id="2" name="Title 1">
            <a:extLst>
              <a:ext uri="{FF2B5EF4-FFF2-40B4-BE49-F238E27FC236}">
                <a16:creationId xmlns:a16="http://schemas.microsoft.com/office/drawing/2014/main" id="{C0DC54DA-6437-9B88-08F6-7E1A632D4E01}"/>
              </a:ext>
            </a:extLst>
          </p:cNvPr>
          <p:cNvSpPr>
            <a:spLocks noGrp="1"/>
          </p:cNvSpPr>
          <p:nvPr>
            <p:ph type="title"/>
          </p:nvPr>
        </p:nvSpPr>
        <p:spPr>
          <a:xfrm>
            <a:off x="731840" y="427034"/>
            <a:ext cx="9685333" cy="781596"/>
          </a:xfrm>
        </p:spPr>
        <p:txBody>
          <a:bodyPr/>
          <a:lstStyle/>
          <a:p>
            <a:r>
              <a:rPr lang="en-US" sz="3600"/>
              <a:t>East Africa at a glance</a:t>
            </a:r>
          </a:p>
        </p:txBody>
      </p:sp>
      <p:pic>
        <p:nvPicPr>
          <p:cNvPr id="16" name="Graphic 15">
            <a:extLst>
              <a:ext uri="{FF2B5EF4-FFF2-40B4-BE49-F238E27FC236}">
                <a16:creationId xmlns:a16="http://schemas.microsoft.com/office/drawing/2014/main" id="{B803E741-B86A-9804-DBB0-CE68E34CFDE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62371" y="1173367"/>
            <a:ext cx="4183981" cy="5334576"/>
          </a:xfrm>
          <a:prstGeom prst="rect">
            <a:avLst/>
          </a:prstGeom>
        </p:spPr>
      </p:pic>
      <p:grpSp>
        <p:nvGrpSpPr>
          <p:cNvPr id="24" name="Group 23">
            <a:extLst>
              <a:ext uri="{FF2B5EF4-FFF2-40B4-BE49-F238E27FC236}">
                <a16:creationId xmlns:a16="http://schemas.microsoft.com/office/drawing/2014/main" id="{1756E2EB-EB91-744C-A8D1-543F144F2569}"/>
              </a:ext>
            </a:extLst>
          </p:cNvPr>
          <p:cNvGrpSpPr/>
          <p:nvPr/>
        </p:nvGrpSpPr>
        <p:grpSpPr>
          <a:xfrm>
            <a:off x="1162476" y="1674087"/>
            <a:ext cx="1047101" cy="788851"/>
            <a:chOff x="8469219" y="1262432"/>
            <a:chExt cx="1047101" cy="788851"/>
          </a:xfrm>
        </p:grpSpPr>
        <p:pic>
          <p:nvPicPr>
            <p:cNvPr id="17" name="Graphic 16">
              <a:extLst>
                <a:ext uri="{FF2B5EF4-FFF2-40B4-BE49-F238E27FC236}">
                  <a16:creationId xmlns:a16="http://schemas.microsoft.com/office/drawing/2014/main" id="{8C7F454B-1765-2CDA-A2FF-FA1BCEC4225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26070" y="1262432"/>
              <a:ext cx="533400" cy="533400"/>
            </a:xfrm>
            <a:prstGeom prst="rect">
              <a:avLst/>
            </a:prstGeom>
          </p:spPr>
        </p:pic>
        <p:sp>
          <p:nvSpPr>
            <p:cNvPr id="18" name="TextBox 17">
              <a:extLst>
                <a:ext uri="{FF2B5EF4-FFF2-40B4-BE49-F238E27FC236}">
                  <a16:creationId xmlns:a16="http://schemas.microsoft.com/office/drawing/2014/main" id="{D50015DA-26F2-E946-34CF-9DEF456E25EA}"/>
                </a:ext>
              </a:extLst>
            </p:cNvPr>
            <p:cNvSpPr txBox="1"/>
            <p:nvPr/>
          </p:nvSpPr>
          <p:spPr>
            <a:xfrm>
              <a:off x="8469219" y="1774284"/>
              <a:ext cx="104710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UGANDA</a:t>
              </a:r>
            </a:p>
          </p:txBody>
        </p:sp>
      </p:grpSp>
      <p:grpSp>
        <p:nvGrpSpPr>
          <p:cNvPr id="25" name="Group 24">
            <a:extLst>
              <a:ext uri="{FF2B5EF4-FFF2-40B4-BE49-F238E27FC236}">
                <a16:creationId xmlns:a16="http://schemas.microsoft.com/office/drawing/2014/main" id="{68231F20-C88F-CE6C-FA4E-D0AD1510F73A}"/>
              </a:ext>
            </a:extLst>
          </p:cNvPr>
          <p:cNvGrpSpPr/>
          <p:nvPr/>
        </p:nvGrpSpPr>
        <p:grpSpPr>
          <a:xfrm>
            <a:off x="2775178" y="2175457"/>
            <a:ext cx="1047101" cy="819307"/>
            <a:chOff x="10081921" y="1763802"/>
            <a:chExt cx="1047101" cy="819307"/>
          </a:xfrm>
        </p:grpSpPr>
        <p:pic>
          <p:nvPicPr>
            <p:cNvPr id="7" name="Graphic 6">
              <a:extLst>
                <a:ext uri="{FF2B5EF4-FFF2-40B4-BE49-F238E27FC236}">
                  <a16:creationId xmlns:a16="http://schemas.microsoft.com/office/drawing/2014/main" id="{534563A3-C027-FA57-33CB-2570D7382B6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38772" y="1763802"/>
              <a:ext cx="533400" cy="533400"/>
            </a:xfrm>
            <a:prstGeom prst="rect">
              <a:avLst/>
            </a:prstGeom>
          </p:spPr>
        </p:pic>
        <p:sp>
          <p:nvSpPr>
            <p:cNvPr id="19" name="TextBox 18">
              <a:extLst>
                <a:ext uri="{FF2B5EF4-FFF2-40B4-BE49-F238E27FC236}">
                  <a16:creationId xmlns:a16="http://schemas.microsoft.com/office/drawing/2014/main" id="{BD6A9211-06E9-1199-9E59-1EC18B6FF12F}"/>
                </a:ext>
              </a:extLst>
            </p:cNvPr>
            <p:cNvSpPr txBox="1"/>
            <p:nvPr/>
          </p:nvSpPr>
          <p:spPr>
            <a:xfrm>
              <a:off x="10081921" y="2306110"/>
              <a:ext cx="104710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KENYA</a:t>
              </a:r>
            </a:p>
          </p:txBody>
        </p:sp>
      </p:grpSp>
      <p:grpSp>
        <p:nvGrpSpPr>
          <p:cNvPr id="35" name="Group 34">
            <a:extLst>
              <a:ext uri="{FF2B5EF4-FFF2-40B4-BE49-F238E27FC236}">
                <a16:creationId xmlns:a16="http://schemas.microsoft.com/office/drawing/2014/main" id="{63F62B58-667E-5FD4-547F-62DFA7A3B779}"/>
              </a:ext>
            </a:extLst>
          </p:cNvPr>
          <p:cNvGrpSpPr/>
          <p:nvPr/>
        </p:nvGrpSpPr>
        <p:grpSpPr>
          <a:xfrm>
            <a:off x="1970273" y="4394060"/>
            <a:ext cx="1047101" cy="810399"/>
            <a:chOff x="9277016" y="3982405"/>
            <a:chExt cx="1047101" cy="810399"/>
          </a:xfrm>
        </p:grpSpPr>
        <p:pic>
          <p:nvPicPr>
            <p:cNvPr id="12" name="Graphic 11">
              <a:extLst>
                <a:ext uri="{FF2B5EF4-FFF2-40B4-BE49-F238E27FC236}">
                  <a16:creationId xmlns:a16="http://schemas.microsoft.com/office/drawing/2014/main" id="{B4A071D4-300B-4299-6E2F-4713B88A2FF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18340" y="3982405"/>
              <a:ext cx="533400" cy="533400"/>
            </a:xfrm>
            <a:prstGeom prst="rect">
              <a:avLst/>
            </a:prstGeom>
          </p:spPr>
        </p:pic>
        <p:sp>
          <p:nvSpPr>
            <p:cNvPr id="20" name="TextBox 19">
              <a:extLst>
                <a:ext uri="{FF2B5EF4-FFF2-40B4-BE49-F238E27FC236}">
                  <a16:creationId xmlns:a16="http://schemas.microsoft.com/office/drawing/2014/main" id="{941F7CC1-BAAA-6C43-BE98-B31F06A7A309}"/>
                </a:ext>
              </a:extLst>
            </p:cNvPr>
            <p:cNvSpPr txBox="1"/>
            <p:nvPr/>
          </p:nvSpPr>
          <p:spPr>
            <a:xfrm>
              <a:off x="9277016" y="4515805"/>
              <a:ext cx="104710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TANZANIA</a:t>
              </a:r>
            </a:p>
          </p:txBody>
        </p:sp>
      </p:grpSp>
      <p:grpSp>
        <p:nvGrpSpPr>
          <p:cNvPr id="27" name="Group 26">
            <a:extLst>
              <a:ext uri="{FF2B5EF4-FFF2-40B4-BE49-F238E27FC236}">
                <a16:creationId xmlns:a16="http://schemas.microsoft.com/office/drawing/2014/main" id="{9620BC84-3195-88D7-01C3-4104B96F46D1}"/>
              </a:ext>
            </a:extLst>
          </p:cNvPr>
          <p:cNvGrpSpPr/>
          <p:nvPr/>
        </p:nvGrpSpPr>
        <p:grpSpPr>
          <a:xfrm>
            <a:off x="239656" y="3030256"/>
            <a:ext cx="1047101" cy="868078"/>
            <a:chOff x="7546399" y="2618601"/>
            <a:chExt cx="1047101" cy="868078"/>
          </a:xfrm>
        </p:grpSpPr>
        <p:pic>
          <p:nvPicPr>
            <p:cNvPr id="9" name="Graphic 8">
              <a:extLst>
                <a:ext uri="{FF2B5EF4-FFF2-40B4-BE49-F238E27FC236}">
                  <a16:creationId xmlns:a16="http://schemas.microsoft.com/office/drawing/2014/main" id="{95C9F1F2-F56E-DBA5-32FF-A7F8D51DE6D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03250" y="2618601"/>
              <a:ext cx="533400" cy="533400"/>
            </a:xfrm>
            <a:prstGeom prst="rect">
              <a:avLst/>
            </a:prstGeom>
          </p:spPr>
        </p:pic>
        <p:sp>
          <p:nvSpPr>
            <p:cNvPr id="21" name="TextBox 20">
              <a:extLst>
                <a:ext uri="{FF2B5EF4-FFF2-40B4-BE49-F238E27FC236}">
                  <a16:creationId xmlns:a16="http://schemas.microsoft.com/office/drawing/2014/main" id="{2F979ADE-BB86-FDDA-C61D-62642897667D}"/>
                </a:ext>
              </a:extLst>
            </p:cNvPr>
            <p:cNvSpPr txBox="1"/>
            <p:nvPr/>
          </p:nvSpPr>
          <p:spPr>
            <a:xfrm>
              <a:off x="7546399" y="3209680"/>
              <a:ext cx="104710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RWANDA</a:t>
              </a:r>
            </a:p>
          </p:txBody>
        </p:sp>
      </p:grpSp>
      <p:grpSp>
        <p:nvGrpSpPr>
          <p:cNvPr id="5" name="Group 4">
            <a:extLst>
              <a:ext uri="{FF2B5EF4-FFF2-40B4-BE49-F238E27FC236}">
                <a16:creationId xmlns:a16="http://schemas.microsoft.com/office/drawing/2014/main" id="{1C707BC0-B818-9FBB-FFF5-EF2E4A71E695}"/>
              </a:ext>
            </a:extLst>
          </p:cNvPr>
          <p:cNvGrpSpPr/>
          <p:nvPr/>
        </p:nvGrpSpPr>
        <p:grpSpPr>
          <a:xfrm>
            <a:off x="4954349" y="1408231"/>
            <a:ext cx="2131755" cy="1418747"/>
            <a:chOff x="714854" y="1408231"/>
            <a:chExt cx="2131755" cy="1418747"/>
          </a:xfrm>
        </p:grpSpPr>
        <p:sp>
          <p:nvSpPr>
            <p:cNvPr id="26" name="Rectangle 25">
              <a:extLst>
                <a:ext uri="{FF2B5EF4-FFF2-40B4-BE49-F238E27FC236}">
                  <a16:creationId xmlns:a16="http://schemas.microsoft.com/office/drawing/2014/main" id="{FE738004-6812-CB46-F642-3E68A564CC26}"/>
                </a:ext>
              </a:extLst>
            </p:cNvPr>
            <p:cNvSpPr/>
            <p:nvPr/>
          </p:nvSpPr>
          <p:spPr>
            <a:xfrm>
              <a:off x="714854" y="1408231"/>
              <a:ext cx="2131755" cy="1418747"/>
            </a:xfrm>
            <a:prstGeom prst="rect">
              <a:avLst/>
            </a:prstGeom>
            <a:solidFill>
              <a:srgbClr val="11A436"/>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94% Green energy</a:t>
              </a: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rPr>
                <a:t>(</a:t>
              </a: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Hydro, Geothermal, LNPG</a:t>
              </a: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rPr>
                <a:t>Solar, Wind and Biofuels</a:t>
              </a: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a:t>
              </a:r>
              <a:endParaRPr kumimoji="0" lang="en-GB"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p:txBody>
        </p:sp>
        <p:pic>
          <p:nvPicPr>
            <p:cNvPr id="38" name="Graphic 37">
              <a:extLst>
                <a:ext uri="{FF2B5EF4-FFF2-40B4-BE49-F238E27FC236}">
                  <a16:creationId xmlns:a16="http://schemas.microsoft.com/office/drawing/2014/main" id="{5DD49419-59E3-6F41-5B36-2187E34816E2}"/>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489834" y="1492289"/>
              <a:ext cx="465662" cy="465662"/>
            </a:xfrm>
            <a:prstGeom prst="rect">
              <a:avLst/>
            </a:prstGeom>
          </p:spPr>
        </p:pic>
      </p:grpSp>
      <p:grpSp>
        <p:nvGrpSpPr>
          <p:cNvPr id="6" name="Group 5">
            <a:extLst>
              <a:ext uri="{FF2B5EF4-FFF2-40B4-BE49-F238E27FC236}">
                <a16:creationId xmlns:a16="http://schemas.microsoft.com/office/drawing/2014/main" id="{2AE577AE-B5CB-EA2F-BB58-DD3AF4443E2A}"/>
              </a:ext>
            </a:extLst>
          </p:cNvPr>
          <p:cNvGrpSpPr/>
          <p:nvPr/>
        </p:nvGrpSpPr>
        <p:grpSpPr>
          <a:xfrm>
            <a:off x="7226285" y="1408231"/>
            <a:ext cx="2131755" cy="1418747"/>
            <a:chOff x="2986790" y="1408231"/>
            <a:chExt cx="2131755" cy="1418747"/>
          </a:xfrm>
        </p:grpSpPr>
        <p:sp>
          <p:nvSpPr>
            <p:cNvPr id="36" name="Rectangle 35">
              <a:extLst>
                <a:ext uri="{FF2B5EF4-FFF2-40B4-BE49-F238E27FC236}">
                  <a16:creationId xmlns:a16="http://schemas.microsoft.com/office/drawing/2014/main" id="{DE74A935-9E3D-626E-62CA-FFCF811E71E3}"/>
                </a:ext>
              </a:extLst>
            </p:cNvPr>
            <p:cNvSpPr/>
            <p:nvPr/>
          </p:nvSpPr>
          <p:spPr>
            <a:xfrm>
              <a:off x="2986790" y="1408231"/>
              <a:ext cx="2131755" cy="1418747"/>
            </a:xfrm>
            <a:prstGeom prst="rect">
              <a:avLst/>
            </a:prstGeom>
            <a:solidFill>
              <a:srgbClr val="14123F"/>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Stable political environment </a:t>
              </a:r>
              <a:b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br>
              <a:r>
                <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rPr>
                <a:t>and recognition of international law </a:t>
              </a:r>
            </a:p>
          </p:txBody>
        </p:sp>
        <p:pic>
          <p:nvPicPr>
            <p:cNvPr id="40" name="Graphic 39">
              <a:extLst>
                <a:ext uri="{FF2B5EF4-FFF2-40B4-BE49-F238E27FC236}">
                  <a16:creationId xmlns:a16="http://schemas.microsoft.com/office/drawing/2014/main" id="{E118ED78-F87E-CE4C-872A-A787DDE0373E}"/>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3835211" y="1492289"/>
              <a:ext cx="465662" cy="465662"/>
            </a:xfrm>
            <a:prstGeom prst="rect">
              <a:avLst/>
            </a:prstGeom>
          </p:spPr>
        </p:pic>
      </p:grpSp>
      <p:grpSp>
        <p:nvGrpSpPr>
          <p:cNvPr id="8" name="Group 7">
            <a:extLst>
              <a:ext uri="{FF2B5EF4-FFF2-40B4-BE49-F238E27FC236}">
                <a16:creationId xmlns:a16="http://schemas.microsoft.com/office/drawing/2014/main" id="{D304B449-648A-60C3-9606-ABBC005C2ABD}"/>
              </a:ext>
            </a:extLst>
          </p:cNvPr>
          <p:cNvGrpSpPr/>
          <p:nvPr/>
        </p:nvGrpSpPr>
        <p:grpSpPr>
          <a:xfrm>
            <a:off x="9494923" y="1408231"/>
            <a:ext cx="2131755" cy="1418747"/>
            <a:chOff x="5255428" y="1408231"/>
            <a:chExt cx="2131755" cy="1418747"/>
          </a:xfrm>
        </p:grpSpPr>
        <p:sp>
          <p:nvSpPr>
            <p:cNvPr id="28" name="Rectangle 27">
              <a:extLst>
                <a:ext uri="{FF2B5EF4-FFF2-40B4-BE49-F238E27FC236}">
                  <a16:creationId xmlns:a16="http://schemas.microsoft.com/office/drawing/2014/main" id="{D630C5E6-E9D4-ACEF-A6FF-6CDA8BE537EF}"/>
                </a:ext>
              </a:extLst>
            </p:cNvPr>
            <p:cNvSpPr/>
            <p:nvPr/>
          </p:nvSpPr>
          <p:spPr>
            <a:xfrm>
              <a:off x="5255428" y="1408231"/>
              <a:ext cx="2131755" cy="14187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90000" rIns="9144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1D1D1A"/>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1D1D1A"/>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1D1D1A"/>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srgbClr val="1D1D1A"/>
                  </a:solidFill>
                  <a:effectLst/>
                  <a:uLnTx/>
                  <a:uFillTx/>
                  <a:latin typeface="Trebuchet MS"/>
                </a:rPr>
                <a:t>Educated English speaking population </a:t>
              </a:r>
              <a:r>
                <a:rPr kumimoji="0" lang="en-US" sz="1200" b="0" i="0" u="none" strike="noStrike" kern="0" cap="none" spc="0" normalizeH="0" baseline="0" noProof="0">
                  <a:ln>
                    <a:noFill/>
                  </a:ln>
                  <a:solidFill>
                    <a:srgbClr val="1D1D1A"/>
                  </a:solidFill>
                  <a:effectLst/>
                  <a:uLnTx/>
                  <a:uFillTx/>
                  <a:latin typeface="Trebuchet MS"/>
                </a:rPr>
                <a:t>of 100 </a:t>
              </a:r>
              <a:r>
                <a:rPr lang="en-US" sz="1200" kern="0">
                  <a:solidFill>
                    <a:srgbClr val="1D1D1A"/>
                  </a:solidFill>
                  <a:latin typeface="Trebuchet MS"/>
                </a:rPr>
                <a:t>Mio</a:t>
              </a:r>
              <a:r>
                <a:rPr kumimoji="0" lang="en-US" sz="1200" b="0" i="0" u="none" strike="noStrike" kern="0" cap="none" spc="0" normalizeH="0" baseline="0" noProof="0">
                  <a:ln>
                    <a:noFill/>
                  </a:ln>
                  <a:solidFill>
                    <a:srgbClr val="1D1D1A"/>
                  </a:solidFill>
                  <a:effectLst/>
                  <a:uLnTx/>
                  <a:uFillTx/>
                  <a:latin typeface="Trebuchet MS"/>
                </a:rPr>
                <a:t> domiciled and indigenous</a:t>
              </a:r>
              <a:endParaRPr lang="en-US" sz="1200" b="0" i="0" u="none" strike="noStrike" kern="0" cap="none" spc="0" normalizeH="0" baseline="0" noProof="0">
                <a:ln>
                  <a:noFill/>
                </a:ln>
                <a:solidFill>
                  <a:srgbClr val="1D1D1A"/>
                </a:solidFill>
                <a:effectLst/>
                <a:uLnTx/>
                <a:uFillTx/>
                <a:latin typeface="Trebuchet MS"/>
              </a:endParaRPr>
            </a:p>
          </p:txBody>
        </p:sp>
        <p:pic>
          <p:nvPicPr>
            <p:cNvPr id="41" name="Graphic 40">
              <a:extLst>
                <a:ext uri="{FF2B5EF4-FFF2-40B4-BE49-F238E27FC236}">
                  <a16:creationId xmlns:a16="http://schemas.microsoft.com/office/drawing/2014/main" id="{2C973837-1892-F51E-5E98-82DE5D7655A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6085585" y="1492289"/>
              <a:ext cx="465662" cy="465662"/>
            </a:xfrm>
            <a:prstGeom prst="rect">
              <a:avLst/>
            </a:prstGeom>
          </p:spPr>
        </p:pic>
      </p:grpSp>
      <p:grpSp>
        <p:nvGrpSpPr>
          <p:cNvPr id="10" name="Group 9">
            <a:extLst>
              <a:ext uri="{FF2B5EF4-FFF2-40B4-BE49-F238E27FC236}">
                <a16:creationId xmlns:a16="http://schemas.microsoft.com/office/drawing/2014/main" id="{7FA32170-F46E-B52D-0169-436544598CAC}"/>
              </a:ext>
            </a:extLst>
          </p:cNvPr>
          <p:cNvGrpSpPr/>
          <p:nvPr/>
        </p:nvGrpSpPr>
        <p:grpSpPr>
          <a:xfrm>
            <a:off x="9494923" y="2975223"/>
            <a:ext cx="2131755" cy="1418747"/>
            <a:chOff x="5255428" y="2975223"/>
            <a:chExt cx="2131755" cy="1418747"/>
          </a:xfrm>
        </p:grpSpPr>
        <p:sp>
          <p:nvSpPr>
            <p:cNvPr id="31" name="Rectangle 30">
              <a:extLst>
                <a:ext uri="{FF2B5EF4-FFF2-40B4-BE49-F238E27FC236}">
                  <a16:creationId xmlns:a16="http://schemas.microsoft.com/office/drawing/2014/main" id="{718BB838-0E40-FC72-80A5-030CFCD35181}"/>
                </a:ext>
              </a:extLst>
            </p:cNvPr>
            <p:cNvSpPr/>
            <p:nvPr/>
          </p:nvSpPr>
          <p:spPr>
            <a:xfrm>
              <a:off x="5255428" y="2975223"/>
              <a:ext cx="2131755" cy="1418747"/>
            </a:xfrm>
            <a:prstGeom prst="rect">
              <a:avLst/>
            </a:prstGeom>
            <a:solidFill>
              <a:srgbClr val="FFDA43"/>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t>Efficient interconnectivity between 4 major developing markets KE UG TZ ET </a:t>
              </a:r>
              <a:b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br>
              <a: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t>and RW</a:t>
              </a:r>
              <a:endParaRPr kumimoji="0" lang="en-GB"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p:txBody>
        </p:sp>
        <p:pic>
          <p:nvPicPr>
            <p:cNvPr id="42" name="Graphic 41">
              <a:extLst>
                <a:ext uri="{FF2B5EF4-FFF2-40B4-BE49-F238E27FC236}">
                  <a16:creationId xmlns:a16="http://schemas.microsoft.com/office/drawing/2014/main" id="{9AD0624D-397E-3FB1-6CC0-686C9DFBD286}"/>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6085585" y="3059832"/>
              <a:ext cx="465662" cy="465662"/>
            </a:xfrm>
            <a:prstGeom prst="rect">
              <a:avLst/>
            </a:prstGeom>
          </p:spPr>
        </p:pic>
      </p:grpSp>
      <p:grpSp>
        <p:nvGrpSpPr>
          <p:cNvPr id="11" name="Group 10">
            <a:extLst>
              <a:ext uri="{FF2B5EF4-FFF2-40B4-BE49-F238E27FC236}">
                <a16:creationId xmlns:a16="http://schemas.microsoft.com/office/drawing/2014/main" id="{C32ED008-7BDF-7F90-0D48-107D8DABE631}"/>
              </a:ext>
            </a:extLst>
          </p:cNvPr>
          <p:cNvGrpSpPr/>
          <p:nvPr/>
        </p:nvGrpSpPr>
        <p:grpSpPr>
          <a:xfrm>
            <a:off x="7236975" y="2975223"/>
            <a:ext cx="2131755" cy="1418747"/>
            <a:chOff x="2997480" y="2975223"/>
            <a:chExt cx="2131755" cy="1418747"/>
          </a:xfrm>
        </p:grpSpPr>
        <p:sp>
          <p:nvSpPr>
            <p:cNvPr id="30" name="Rectangle 29">
              <a:extLst>
                <a:ext uri="{FF2B5EF4-FFF2-40B4-BE49-F238E27FC236}">
                  <a16:creationId xmlns:a16="http://schemas.microsoft.com/office/drawing/2014/main" id="{DD199B09-B857-D7BF-86DD-5D966F5E5CFC}"/>
                </a:ext>
              </a:extLst>
            </p:cNvPr>
            <p:cNvSpPr/>
            <p:nvPr/>
          </p:nvSpPr>
          <p:spPr>
            <a:xfrm>
              <a:off x="2997480" y="2975223"/>
              <a:ext cx="2131755" cy="1418747"/>
            </a:xfrm>
            <a:prstGeom prst="rect">
              <a:avLst/>
            </a:prstGeom>
            <a:solidFill>
              <a:srgbClr val="338AF4">
                <a:alpha val="8006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t>Robust exchange rate regimes with convertibility of foreign currency and easy repatriation of funds</a:t>
              </a:r>
              <a:endParaRPr kumimoji="0" lang="en-GB"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p:txBody>
        </p:sp>
        <p:pic>
          <p:nvPicPr>
            <p:cNvPr id="43" name="Graphic 42">
              <a:extLst>
                <a:ext uri="{FF2B5EF4-FFF2-40B4-BE49-F238E27FC236}">
                  <a16:creationId xmlns:a16="http://schemas.microsoft.com/office/drawing/2014/main" id="{DE57B09F-7697-2B7E-DEFD-56DD671AFFEE}"/>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p:blipFill>
          <p:spPr>
            <a:xfrm>
              <a:off x="3841149" y="3059832"/>
              <a:ext cx="465662" cy="465662"/>
            </a:xfrm>
            <a:prstGeom prst="rect">
              <a:avLst/>
            </a:prstGeom>
          </p:spPr>
        </p:pic>
      </p:grpSp>
      <p:grpSp>
        <p:nvGrpSpPr>
          <p:cNvPr id="13" name="Group 12">
            <a:extLst>
              <a:ext uri="{FF2B5EF4-FFF2-40B4-BE49-F238E27FC236}">
                <a16:creationId xmlns:a16="http://schemas.microsoft.com/office/drawing/2014/main" id="{A4BE5BCE-BDE3-52B8-0719-B07564D1614E}"/>
              </a:ext>
            </a:extLst>
          </p:cNvPr>
          <p:cNvGrpSpPr/>
          <p:nvPr/>
        </p:nvGrpSpPr>
        <p:grpSpPr>
          <a:xfrm>
            <a:off x="4954349" y="2975223"/>
            <a:ext cx="2131755" cy="1418747"/>
            <a:chOff x="714854" y="2975223"/>
            <a:chExt cx="2131755" cy="1418747"/>
          </a:xfrm>
        </p:grpSpPr>
        <p:sp>
          <p:nvSpPr>
            <p:cNvPr id="29" name="Rectangle 28">
              <a:extLst>
                <a:ext uri="{FF2B5EF4-FFF2-40B4-BE49-F238E27FC236}">
                  <a16:creationId xmlns:a16="http://schemas.microsoft.com/office/drawing/2014/main" id="{43B4A36A-AF67-9F69-2768-92EE71B0D69A}"/>
                </a:ext>
              </a:extLst>
            </p:cNvPr>
            <p:cNvSpPr/>
            <p:nvPr/>
          </p:nvSpPr>
          <p:spPr>
            <a:xfrm>
              <a:off x="714854" y="2975223"/>
              <a:ext cx="2131755" cy="1418747"/>
            </a:xfrm>
            <a:prstGeom prst="rect">
              <a:avLst/>
            </a:prstGeom>
            <a:solidFill>
              <a:srgbClr val="ED6F80"/>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Capabilities in Organic, rain-fed and traceable cotton of up to 1mio bales/year</a:t>
              </a:r>
            </a:p>
          </p:txBody>
        </p:sp>
        <p:pic>
          <p:nvPicPr>
            <p:cNvPr id="44" name="Graphic 43">
              <a:extLst>
                <a:ext uri="{FF2B5EF4-FFF2-40B4-BE49-F238E27FC236}">
                  <a16:creationId xmlns:a16="http://schemas.microsoft.com/office/drawing/2014/main" id="{A0445362-7C3E-3FE8-B5A7-EC5856C9BAB2}"/>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rcRect/>
            <a:stretch/>
          </p:blipFill>
          <p:spPr>
            <a:xfrm>
              <a:off x="1495773" y="3059832"/>
              <a:ext cx="465662" cy="465662"/>
            </a:xfrm>
            <a:prstGeom prst="rect">
              <a:avLst/>
            </a:prstGeom>
          </p:spPr>
        </p:pic>
      </p:grpSp>
      <p:grpSp>
        <p:nvGrpSpPr>
          <p:cNvPr id="14" name="Group 13">
            <a:extLst>
              <a:ext uri="{FF2B5EF4-FFF2-40B4-BE49-F238E27FC236}">
                <a16:creationId xmlns:a16="http://schemas.microsoft.com/office/drawing/2014/main" id="{ADD5C487-94DD-861A-A6D9-3D933F76E74F}"/>
              </a:ext>
            </a:extLst>
          </p:cNvPr>
          <p:cNvGrpSpPr/>
          <p:nvPr/>
        </p:nvGrpSpPr>
        <p:grpSpPr>
          <a:xfrm>
            <a:off x="4954349" y="4542215"/>
            <a:ext cx="2131755" cy="1418747"/>
            <a:chOff x="714854" y="4542215"/>
            <a:chExt cx="2131755" cy="1418747"/>
          </a:xfrm>
        </p:grpSpPr>
        <p:sp>
          <p:nvSpPr>
            <p:cNvPr id="32" name="Rectangle 31">
              <a:extLst>
                <a:ext uri="{FF2B5EF4-FFF2-40B4-BE49-F238E27FC236}">
                  <a16:creationId xmlns:a16="http://schemas.microsoft.com/office/drawing/2014/main" id="{D415735C-4D2C-571A-FE05-EF38C9506699}"/>
                </a:ext>
              </a:extLst>
            </p:cNvPr>
            <p:cNvSpPr/>
            <p:nvPr/>
          </p:nvSpPr>
          <p:spPr>
            <a:xfrm>
              <a:off x="714854" y="4542215"/>
              <a:ext cx="2131755" cy="1418747"/>
            </a:xfrm>
            <a:prstGeom prst="rect">
              <a:avLst/>
            </a:prstGeom>
            <a:solidFill>
              <a:srgbClr val="4C95A0"/>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t>Plenty of arable land for raw material production</a:t>
              </a:r>
              <a:endParaRPr kumimoji="0" lang="en-GB"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p:txBody>
        </p:sp>
        <p:pic>
          <p:nvPicPr>
            <p:cNvPr id="45" name="Graphic 44">
              <a:extLst>
                <a:ext uri="{FF2B5EF4-FFF2-40B4-BE49-F238E27FC236}">
                  <a16:creationId xmlns:a16="http://schemas.microsoft.com/office/drawing/2014/main" id="{6716CD62-2ECE-8229-5959-25B262098C48}"/>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rcRect/>
            <a:stretch/>
          </p:blipFill>
          <p:spPr>
            <a:xfrm>
              <a:off x="1495773" y="4697143"/>
              <a:ext cx="465662" cy="465662"/>
            </a:xfrm>
            <a:prstGeom prst="rect">
              <a:avLst/>
            </a:prstGeom>
          </p:spPr>
        </p:pic>
      </p:grpSp>
      <p:grpSp>
        <p:nvGrpSpPr>
          <p:cNvPr id="15" name="Group 14">
            <a:extLst>
              <a:ext uri="{FF2B5EF4-FFF2-40B4-BE49-F238E27FC236}">
                <a16:creationId xmlns:a16="http://schemas.microsoft.com/office/drawing/2014/main" id="{0A079B74-8545-EF44-4BD6-4C01C631417B}"/>
              </a:ext>
            </a:extLst>
          </p:cNvPr>
          <p:cNvGrpSpPr/>
          <p:nvPr/>
        </p:nvGrpSpPr>
        <p:grpSpPr>
          <a:xfrm>
            <a:off x="7236975" y="4542215"/>
            <a:ext cx="2131755" cy="1418747"/>
            <a:chOff x="2997480" y="4542215"/>
            <a:chExt cx="2131755" cy="1418747"/>
          </a:xfrm>
        </p:grpSpPr>
        <p:sp>
          <p:nvSpPr>
            <p:cNvPr id="33" name="Rectangle 32">
              <a:extLst>
                <a:ext uri="{FF2B5EF4-FFF2-40B4-BE49-F238E27FC236}">
                  <a16:creationId xmlns:a16="http://schemas.microsoft.com/office/drawing/2014/main" id="{E5B250F5-F5F0-EBB0-6453-9FDDD810002B}"/>
                </a:ext>
              </a:extLst>
            </p:cNvPr>
            <p:cNvSpPr/>
            <p:nvPr/>
          </p:nvSpPr>
          <p:spPr>
            <a:xfrm>
              <a:off x="2997480" y="4542215"/>
              <a:ext cx="2131755" cy="1418747"/>
            </a:xfrm>
            <a:prstGeom prst="rect">
              <a:avLst/>
            </a:prstGeom>
            <a:solidFill>
              <a:srgbClr val="AA819B"/>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000000"/>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rPr>
                <a:t>5 International Marine Cargo ports (3 under expansion)</a:t>
              </a:r>
              <a:endParaRPr kumimoji="0" lang="en-GB" sz="1200" b="0" i="0" u="none" strike="noStrike" kern="1200" cap="none" spc="0" normalizeH="0" baseline="0" noProof="0">
                <a:ln>
                  <a:noFill/>
                </a:ln>
                <a:solidFill>
                  <a:srgbClr val="000000"/>
                </a:solidFill>
                <a:effectLst/>
                <a:uLnTx/>
                <a:uFillTx/>
                <a:latin typeface="Trebuchet MS" panose="020B0703020202090204" pitchFamily="34" charset="0"/>
                <a:ea typeface="+mn-ea"/>
                <a:cs typeface="+mn-cs"/>
              </a:endParaRPr>
            </a:p>
          </p:txBody>
        </p:sp>
        <p:pic>
          <p:nvPicPr>
            <p:cNvPr id="46" name="Graphic 45">
              <a:extLst>
                <a:ext uri="{FF2B5EF4-FFF2-40B4-BE49-F238E27FC236}">
                  <a16:creationId xmlns:a16="http://schemas.microsoft.com/office/drawing/2014/main" id="{29874704-D531-C92A-40F1-78C1C818918A}"/>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rcRect/>
            <a:stretch/>
          </p:blipFill>
          <p:spPr>
            <a:xfrm>
              <a:off x="3829274" y="4697143"/>
              <a:ext cx="465662" cy="465662"/>
            </a:xfrm>
            <a:prstGeom prst="rect">
              <a:avLst/>
            </a:prstGeom>
          </p:spPr>
        </p:pic>
      </p:grpSp>
      <p:grpSp>
        <p:nvGrpSpPr>
          <p:cNvPr id="22" name="Group 21">
            <a:extLst>
              <a:ext uri="{FF2B5EF4-FFF2-40B4-BE49-F238E27FC236}">
                <a16:creationId xmlns:a16="http://schemas.microsoft.com/office/drawing/2014/main" id="{44DEEA6B-8EA0-FB4B-0BB2-C88CC5D656AA}"/>
              </a:ext>
            </a:extLst>
          </p:cNvPr>
          <p:cNvGrpSpPr/>
          <p:nvPr/>
        </p:nvGrpSpPr>
        <p:grpSpPr>
          <a:xfrm>
            <a:off x="9494923" y="4542215"/>
            <a:ext cx="2131755" cy="1418747"/>
            <a:chOff x="5255428" y="4542215"/>
            <a:chExt cx="2131755" cy="1418747"/>
          </a:xfrm>
        </p:grpSpPr>
        <p:sp>
          <p:nvSpPr>
            <p:cNvPr id="34" name="Rectangle 33">
              <a:extLst>
                <a:ext uri="{FF2B5EF4-FFF2-40B4-BE49-F238E27FC236}">
                  <a16:creationId xmlns:a16="http://schemas.microsoft.com/office/drawing/2014/main" id="{3CB4284F-23C1-F985-80A6-51E9780297D4}"/>
                </a:ext>
              </a:extLst>
            </p:cNvPr>
            <p:cNvSpPr/>
            <p:nvPr/>
          </p:nvSpPr>
          <p:spPr>
            <a:xfrm>
              <a:off x="5255428" y="4542215"/>
              <a:ext cx="2131755" cy="1418747"/>
            </a:xfrm>
            <a:prstGeom prst="rect">
              <a:avLst/>
            </a:prstGeom>
            <a:solidFill>
              <a:srgbClr val="C90C0E"/>
            </a:solidFill>
            <a:ln>
              <a:noFill/>
            </a:ln>
          </p:spPr>
          <p:style>
            <a:lnRef idx="2">
              <a:schemeClr val="accent1">
                <a:shade val="15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prstClr val="white"/>
                  </a:solidFill>
                  <a:effectLst/>
                  <a:uLnTx/>
                  <a:uFillTx/>
                  <a:latin typeface="Trebuchet MS" panose="020B0703020202090204" pitchFamily="34" charset="0"/>
                  <a:ea typeface="+mn-ea"/>
                  <a:cs typeface="+mn-cs"/>
                </a:rPr>
                <a:t>4</a:t>
              </a:r>
              <a:r>
                <a:rPr kumimoji="0" lang="en-US"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000Km of coastline.</a:t>
              </a:r>
            </a:p>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GB"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Gateway to the </a:t>
              </a:r>
              <a:r>
                <a:rPr kumimoji="0" lang="en-GB" sz="1200" b="0" i="0" u="none" strike="noStrike" kern="1200" cap="none" spc="0" normalizeH="0" baseline="0" noProof="0" err="1">
                  <a:ln>
                    <a:noFill/>
                  </a:ln>
                  <a:solidFill>
                    <a:prstClr val="white"/>
                  </a:solidFill>
                  <a:effectLst/>
                  <a:uLnTx/>
                  <a:uFillTx/>
                  <a:latin typeface="Trebuchet MS" panose="020B0703020202090204" pitchFamily="34" charset="0"/>
                  <a:ea typeface="+mn-ea"/>
                  <a:cs typeface="+mn-cs"/>
                </a:rPr>
                <a:t>AfCFTA</a:t>
              </a:r>
              <a:r>
                <a:rPr kumimoji="0" lang="en-GB" sz="1200" b="0"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 market of 350Mio consumers</a:t>
              </a:r>
            </a:p>
          </p:txBody>
        </p:sp>
        <p:pic>
          <p:nvPicPr>
            <p:cNvPr id="47" name="Graphic 46">
              <a:extLst>
                <a:ext uri="{FF2B5EF4-FFF2-40B4-BE49-F238E27FC236}">
                  <a16:creationId xmlns:a16="http://schemas.microsoft.com/office/drawing/2014/main" id="{DB9A6405-8038-BBB4-A497-C852D3BC2498}"/>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a:stretch/>
          </p:blipFill>
          <p:spPr>
            <a:xfrm>
              <a:off x="6079648" y="4697143"/>
              <a:ext cx="465662" cy="465662"/>
            </a:xfrm>
            <a:prstGeom prst="rect">
              <a:avLst/>
            </a:prstGeom>
          </p:spPr>
        </p:pic>
      </p:grpSp>
      <p:sp>
        <p:nvSpPr>
          <p:cNvPr id="48" name="TextBox 47">
            <a:extLst>
              <a:ext uri="{FF2B5EF4-FFF2-40B4-BE49-F238E27FC236}">
                <a16:creationId xmlns:a16="http://schemas.microsoft.com/office/drawing/2014/main" id="{E9C43312-A180-2E2A-F744-D14C678C04B2}"/>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38AF4">
                    <a:alpha val="71000"/>
                  </a:srgbClr>
                </a:solidFill>
                <a:effectLst/>
                <a:uLnTx/>
                <a:uFillTx/>
                <a:latin typeface="Trebuchet MS" panose="020B0703020202090204" pitchFamily="34" charset="0"/>
                <a:ea typeface="+mn-ea"/>
                <a:cs typeface="+mn-cs"/>
              </a:rPr>
              <a:t>East Africa overview</a:t>
            </a:r>
            <a:endParaRPr kumimoji="0" lang="en-US" sz="1100" b="0" i="0" u="none" strike="noStrike" kern="1200" cap="none" spc="0" normalizeH="0" baseline="0" noProof="0">
              <a:ln>
                <a:noFill/>
              </a:ln>
              <a:solidFill>
                <a:srgbClr val="338AF4">
                  <a:alpha val="71000"/>
                </a:srgbClr>
              </a:solidFill>
              <a:effectLst/>
              <a:uLnTx/>
              <a:uFillTx/>
              <a:latin typeface="Trebuchet MS" panose="020B0703020202090204" pitchFamily="34" charset="0"/>
              <a:ea typeface="+mn-ea"/>
              <a:cs typeface="+mn-cs"/>
            </a:endParaRPr>
          </a:p>
        </p:txBody>
      </p:sp>
    </p:spTree>
    <p:extLst>
      <p:ext uri="{BB962C8B-B14F-4D97-AF65-F5344CB8AC3E}">
        <p14:creationId xmlns:p14="http://schemas.microsoft.com/office/powerpoint/2010/main" val="30356578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25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25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250"/>
                                        <p:tgtEl>
                                          <p:spTgt spid="1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25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5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50"/>
                                        <p:tgtEl>
                                          <p:spTgt spid="1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250"/>
                                        <p:tgtEl>
                                          <p:spTgt spid="11"/>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fade">
                                      <p:cBhvr>
                                        <p:cTn id="64" dur="2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D8C980"/>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1733C0D-DE44-C92E-A26C-CB107560CD50}"/>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5" name="Group 4">
            <a:extLst>
              <a:ext uri="{FF2B5EF4-FFF2-40B4-BE49-F238E27FC236}">
                <a16:creationId xmlns:a16="http://schemas.microsoft.com/office/drawing/2014/main" id="{B3E67B92-3CE9-2207-A4E9-29791E3664B6}"/>
              </a:ext>
            </a:extLst>
          </p:cNvPr>
          <p:cNvGrpSpPr/>
          <p:nvPr/>
        </p:nvGrpSpPr>
        <p:grpSpPr>
          <a:xfrm>
            <a:off x="6092098" y="0"/>
            <a:ext cx="6096000" cy="6857999"/>
            <a:chOff x="6096000" y="0"/>
            <a:chExt cx="6096000" cy="6857999"/>
          </a:xfrm>
        </p:grpSpPr>
        <p:sp>
          <p:nvSpPr>
            <p:cNvPr id="8" name="Rectangle 7">
              <a:extLst>
                <a:ext uri="{FF2B5EF4-FFF2-40B4-BE49-F238E27FC236}">
                  <a16:creationId xmlns:a16="http://schemas.microsoft.com/office/drawing/2014/main" id="{F563F2E8-2FB4-0729-7AF6-98A27DA110B5}"/>
                </a:ext>
              </a:extLst>
            </p:cNvPr>
            <p:cNvSpPr/>
            <p:nvPr/>
          </p:nvSpPr>
          <p:spPr>
            <a:xfrm>
              <a:off x="6096000" y="0"/>
              <a:ext cx="6096000" cy="6857999"/>
            </a:xfrm>
            <a:prstGeom prst="rect">
              <a:avLst/>
            </a:prstGeom>
            <a:solidFill>
              <a:srgbClr val="338AF4">
                <a:alpha val="84801"/>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49F794B-620C-7D90-C21D-2C94328875F6}"/>
                </a:ext>
              </a:extLst>
            </p:cNvPr>
            <p:cNvSpPr txBox="1"/>
            <p:nvPr/>
          </p:nvSpPr>
          <p:spPr>
            <a:xfrm>
              <a:off x="6827840" y="1129994"/>
              <a:ext cx="4513260" cy="221599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Trebuchet MS" panose="020B0703020202090204" pitchFamily="34" charset="0"/>
                  <a:ea typeface="+mn-ea"/>
                  <a:cs typeface="+mn-cs"/>
                </a:rPr>
                <a:t>East Africa is the birthplace of mobile money, home to the silicon savanna and the next frontier of innovation, creativity and fashion in Africa and the world. </a:t>
              </a:r>
            </a:p>
          </p:txBody>
        </p:sp>
      </p:grpSp>
      <p:sp>
        <p:nvSpPr>
          <p:cNvPr id="3" name="TextBox 2">
            <a:extLst>
              <a:ext uri="{FF2B5EF4-FFF2-40B4-BE49-F238E27FC236}">
                <a16:creationId xmlns:a16="http://schemas.microsoft.com/office/drawing/2014/main" id="{3D6DB6F1-57EF-2966-055A-0570412DF3AC}"/>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alpha val="71000"/>
                  </a:prstClr>
                </a:solidFill>
                <a:effectLst/>
                <a:uLnTx/>
                <a:uFillTx/>
                <a:latin typeface="Trebuchet MS" panose="020B0703020202090204" pitchFamily="34" charset="0"/>
                <a:ea typeface="+mn-ea"/>
                <a:cs typeface="+mn-cs"/>
              </a:rPr>
              <a:t>East Africa overview</a:t>
            </a:r>
            <a:endParaRPr kumimoji="0" lang="en-US" sz="1100" b="0" i="0" u="none" strike="noStrike" kern="1200" cap="none" spc="0" normalizeH="0" baseline="0" noProof="0">
              <a:ln>
                <a:noFill/>
              </a:ln>
              <a:solidFill>
                <a:prstClr val="white">
                  <a:alpha val="71000"/>
                </a:prstClr>
              </a:solidFill>
              <a:effectLst/>
              <a:uLnTx/>
              <a:uFillTx/>
              <a:latin typeface="Trebuchet MS" panose="020B0703020202090204" pitchFamily="34" charset="0"/>
              <a:ea typeface="+mn-ea"/>
              <a:cs typeface="+mn-cs"/>
            </a:endParaRPr>
          </a:p>
        </p:txBody>
      </p:sp>
      <p:grpSp>
        <p:nvGrpSpPr>
          <p:cNvPr id="33" name="Group 32">
            <a:extLst>
              <a:ext uri="{FF2B5EF4-FFF2-40B4-BE49-F238E27FC236}">
                <a16:creationId xmlns:a16="http://schemas.microsoft.com/office/drawing/2014/main" id="{CE8D2C31-E010-10F4-C00E-88057D6A326C}"/>
              </a:ext>
            </a:extLst>
          </p:cNvPr>
          <p:cNvGrpSpPr/>
          <p:nvPr/>
        </p:nvGrpSpPr>
        <p:grpSpPr>
          <a:xfrm>
            <a:off x="6845750" y="3740468"/>
            <a:ext cx="4574768" cy="1675779"/>
            <a:chOff x="6845750" y="3740468"/>
            <a:chExt cx="4574768" cy="1675779"/>
          </a:xfrm>
        </p:grpSpPr>
        <p:grpSp>
          <p:nvGrpSpPr>
            <p:cNvPr id="20" name="Group 19">
              <a:extLst>
                <a:ext uri="{FF2B5EF4-FFF2-40B4-BE49-F238E27FC236}">
                  <a16:creationId xmlns:a16="http://schemas.microsoft.com/office/drawing/2014/main" id="{F5EA024A-B002-4028-00C1-9F766B5973BD}"/>
                </a:ext>
              </a:extLst>
            </p:cNvPr>
            <p:cNvGrpSpPr/>
            <p:nvPr/>
          </p:nvGrpSpPr>
          <p:grpSpPr>
            <a:xfrm>
              <a:off x="6845750" y="3740468"/>
              <a:ext cx="1080698" cy="502547"/>
              <a:chOff x="8036448" y="5015580"/>
              <a:chExt cx="1080698" cy="502547"/>
            </a:xfrm>
          </p:grpSpPr>
          <p:sp>
            <p:nvSpPr>
              <p:cNvPr id="16" name="Rectangle 15">
                <a:extLst>
                  <a:ext uri="{FF2B5EF4-FFF2-40B4-BE49-F238E27FC236}">
                    <a16:creationId xmlns:a16="http://schemas.microsoft.com/office/drawing/2014/main" id="{D7C156FB-68D2-DFB1-BCC3-7AFDAC1E79E3}"/>
                  </a:ext>
                </a:extLst>
              </p:cNvPr>
              <p:cNvSpPr/>
              <p:nvPr/>
            </p:nvSpPr>
            <p:spPr>
              <a:xfrm>
                <a:off x="8036448" y="501558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AEE14E9A-6499-6563-3436-59F22DDC4B42}"/>
                  </a:ext>
                </a:extLst>
              </p:cNvPr>
              <p:cNvPicPr>
                <a:picLocks noChangeAspect="1"/>
              </p:cNvPicPr>
              <p:nvPr/>
            </p:nvPicPr>
            <p:blipFill rotWithShape="1">
              <a:blip r:embed="rId4"/>
              <a:srcRect l="28922" t="34667" r="54184" b="52190"/>
              <a:stretch/>
            </p:blipFill>
            <p:spPr>
              <a:xfrm>
                <a:off x="8112774" y="5050518"/>
                <a:ext cx="928045" cy="432670"/>
              </a:xfrm>
              <a:prstGeom prst="rect">
                <a:avLst/>
              </a:prstGeom>
            </p:spPr>
          </p:pic>
        </p:grpSp>
        <p:grpSp>
          <p:nvGrpSpPr>
            <p:cNvPr id="19" name="Group 18">
              <a:extLst>
                <a:ext uri="{FF2B5EF4-FFF2-40B4-BE49-F238E27FC236}">
                  <a16:creationId xmlns:a16="http://schemas.microsoft.com/office/drawing/2014/main" id="{BFAF8954-2B49-9D76-2AE4-2AE165D3F65D}"/>
                </a:ext>
              </a:extLst>
            </p:cNvPr>
            <p:cNvGrpSpPr/>
            <p:nvPr/>
          </p:nvGrpSpPr>
          <p:grpSpPr>
            <a:xfrm>
              <a:off x="8017089" y="3740468"/>
              <a:ext cx="1080698" cy="502547"/>
              <a:chOff x="9207787" y="5015580"/>
              <a:chExt cx="1080698" cy="502547"/>
            </a:xfrm>
          </p:grpSpPr>
          <p:sp>
            <p:nvSpPr>
              <p:cNvPr id="17" name="Rectangle 16">
                <a:extLst>
                  <a:ext uri="{FF2B5EF4-FFF2-40B4-BE49-F238E27FC236}">
                    <a16:creationId xmlns:a16="http://schemas.microsoft.com/office/drawing/2014/main" id="{845C9A4B-56F6-4645-9D0F-724088DE948F}"/>
                  </a:ext>
                </a:extLst>
              </p:cNvPr>
              <p:cNvSpPr/>
              <p:nvPr/>
            </p:nvSpPr>
            <p:spPr>
              <a:xfrm>
                <a:off x="9207787" y="501558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 name="Picture 9">
                <a:extLst>
                  <a:ext uri="{FF2B5EF4-FFF2-40B4-BE49-F238E27FC236}">
                    <a16:creationId xmlns:a16="http://schemas.microsoft.com/office/drawing/2014/main" id="{F293DBCB-D0A9-7AFF-9679-FFAD48D6BDB7}"/>
                  </a:ext>
                </a:extLst>
              </p:cNvPr>
              <p:cNvPicPr>
                <a:picLocks noChangeAspect="1"/>
              </p:cNvPicPr>
              <p:nvPr/>
            </p:nvPicPr>
            <p:blipFill rotWithShape="1">
              <a:blip r:embed="rId4"/>
              <a:srcRect l="5030" t="34667" r="78928" b="52190"/>
              <a:stretch/>
            </p:blipFill>
            <p:spPr>
              <a:xfrm>
                <a:off x="9285091" y="5041358"/>
                <a:ext cx="886664" cy="435325"/>
              </a:xfrm>
              <a:prstGeom prst="rect">
                <a:avLst/>
              </a:prstGeom>
            </p:spPr>
          </p:pic>
        </p:grpSp>
        <p:grpSp>
          <p:nvGrpSpPr>
            <p:cNvPr id="23" name="Group 22">
              <a:extLst>
                <a:ext uri="{FF2B5EF4-FFF2-40B4-BE49-F238E27FC236}">
                  <a16:creationId xmlns:a16="http://schemas.microsoft.com/office/drawing/2014/main" id="{D598156A-775E-1AA8-29C5-56E4B7619832}"/>
                </a:ext>
              </a:extLst>
            </p:cNvPr>
            <p:cNvGrpSpPr/>
            <p:nvPr/>
          </p:nvGrpSpPr>
          <p:grpSpPr>
            <a:xfrm>
              <a:off x="9180871" y="3740468"/>
              <a:ext cx="1080698" cy="502547"/>
              <a:chOff x="10371569" y="5015580"/>
              <a:chExt cx="1080698" cy="502547"/>
            </a:xfrm>
          </p:grpSpPr>
          <p:sp>
            <p:nvSpPr>
              <p:cNvPr id="18" name="Rectangle 17">
                <a:extLst>
                  <a:ext uri="{FF2B5EF4-FFF2-40B4-BE49-F238E27FC236}">
                    <a16:creationId xmlns:a16="http://schemas.microsoft.com/office/drawing/2014/main" id="{279A1967-35A4-7C42-2297-DF41E4FE79E3}"/>
                  </a:ext>
                </a:extLst>
              </p:cNvPr>
              <p:cNvSpPr/>
              <p:nvPr/>
            </p:nvSpPr>
            <p:spPr>
              <a:xfrm>
                <a:off x="10371569" y="501558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 name="Picture 12" descr="A black background with green text&#10;&#10;Description automatically generated">
                <a:extLst>
                  <a:ext uri="{FF2B5EF4-FFF2-40B4-BE49-F238E27FC236}">
                    <a16:creationId xmlns:a16="http://schemas.microsoft.com/office/drawing/2014/main" id="{3688E727-1963-DCF5-BD7B-F6DDDB2B52F7}"/>
                  </a:ext>
                </a:extLst>
              </p:cNvPr>
              <p:cNvPicPr>
                <a:picLocks noChangeAspect="1"/>
              </p:cNvPicPr>
              <p:nvPr/>
            </p:nvPicPr>
            <p:blipFill rotWithShape="1">
              <a:blip r:embed="rId5">
                <a:extLst>
                  <a:ext uri="{28A0092B-C50C-407E-A947-70E740481C1C}">
                    <a14:useLocalDpi xmlns:a14="http://schemas.microsoft.com/office/drawing/2010/main" val="0"/>
                  </a:ext>
                </a:extLst>
              </a:blip>
              <a:srcRect t="15614" b="11539"/>
              <a:stretch/>
            </p:blipFill>
            <p:spPr>
              <a:xfrm>
                <a:off x="10442874" y="5050518"/>
                <a:ext cx="936326" cy="426165"/>
              </a:xfrm>
              <a:prstGeom prst="rect">
                <a:avLst/>
              </a:prstGeom>
            </p:spPr>
          </p:pic>
        </p:grpSp>
        <p:grpSp>
          <p:nvGrpSpPr>
            <p:cNvPr id="22" name="Group 21">
              <a:extLst>
                <a:ext uri="{FF2B5EF4-FFF2-40B4-BE49-F238E27FC236}">
                  <a16:creationId xmlns:a16="http://schemas.microsoft.com/office/drawing/2014/main" id="{89E110DC-B308-E090-083E-76BAB9046D5F}"/>
                </a:ext>
              </a:extLst>
            </p:cNvPr>
            <p:cNvGrpSpPr/>
            <p:nvPr/>
          </p:nvGrpSpPr>
          <p:grpSpPr>
            <a:xfrm>
              <a:off x="10339820" y="3740468"/>
              <a:ext cx="1080698" cy="502547"/>
              <a:chOff x="11530518" y="5015580"/>
              <a:chExt cx="1080698" cy="502547"/>
            </a:xfrm>
          </p:grpSpPr>
          <p:sp>
            <p:nvSpPr>
              <p:cNvPr id="21" name="Rectangle 20">
                <a:extLst>
                  <a:ext uri="{FF2B5EF4-FFF2-40B4-BE49-F238E27FC236}">
                    <a16:creationId xmlns:a16="http://schemas.microsoft.com/office/drawing/2014/main" id="{2557B6B4-8E95-7663-E93C-D9FF0BFB8208}"/>
                  </a:ext>
                </a:extLst>
              </p:cNvPr>
              <p:cNvSpPr/>
              <p:nvPr/>
            </p:nvSpPr>
            <p:spPr>
              <a:xfrm>
                <a:off x="11530518" y="501558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descr="A close-up of a logo&#10;&#10;Description automatically generated">
                <a:extLst>
                  <a:ext uri="{FF2B5EF4-FFF2-40B4-BE49-F238E27FC236}">
                    <a16:creationId xmlns:a16="http://schemas.microsoft.com/office/drawing/2014/main" id="{B7BF11FF-EB29-106A-7E56-5FC872266E39}"/>
                  </a:ext>
                </a:extLst>
              </p:cNvPr>
              <p:cNvPicPr>
                <a:picLocks noChangeAspect="1"/>
              </p:cNvPicPr>
              <p:nvPr/>
            </p:nvPicPr>
            <p:blipFill rotWithShape="1">
              <a:blip r:embed="rId6">
                <a:extLst>
                  <a:ext uri="{28A0092B-C50C-407E-A947-70E740481C1C}">
                    <a14:useLocalDpi xmlns:a14="http://schemas.microsoft.com/office/drawing/2010/main" val="0"/>
                  </a:ext>
                </a:extLst>
              </a:blip>
              <a:srcRect t="28856" b="30430"/>
              <a:stretch/>
            </p:blipFill>
            <p:spPr>
              <a:xfrm>
                <a:off x="11581106" y="5134134"/>
                <a:ext cx="977948" cy="265438"/>
              </a:xfrm>
              <a:prstGeom prst="rect">
                <a:avLst/>
              </a:prstGeom>
            </p:spPr>
          </p:pic>
        </p:grpSp>
        <p:grpSp>
          <p:nvGrpSpPr>
            <p:cNvPr id="36" name="Group 35">
              <a:extLst>
                <a:ext uri="{FF2B5EF4-FFF2-40B4-BE49-F238E27FC236}">
                  <a16:creationId xmlns:a16="http://schemas.microsoft.com/office/drawing/2014/main" id="{54C0EB0E-82C0-634C-A5DA-85BC11DE8B9E}"/>
                </a:ext>
              </a:extLst>
            </p:cNvPr>
            <p:cNvGrpSpPr/>
            <p:nvPr/>
          </p:nvGrpSpPr>
          <p:grpSpPr>
            <a:xfrm>
              <a:off x="7386099" y="4325259"/>
              <a:ext cx="1080698" cy="502547"/>
              <a:chOff x="6845750" y="4325259"/>
              <a:chExt cx="1080698" cy="502547"/>
            </a:xfrm>
          </p:grpSpPr>
          <p:sp>
            <p:nvSpPr>
              <p:cNvPr id="25" name="Rectangle 24">
                <a:extLst>
                  <a:ext uri="{FF2B5EF4-FFF2-40B4-BE49-F238E27FC236}">
                    <a16:creationId xmlns:a16="http://schemas.microsoft.com/office/drawing/2014/main" id="{8AC14A67-4E18-F2AF-592C-00FB0A9973D2}"/>
                  </a:ext>
                </a:extLst>
              </p:cNvPr>
              <p:cNvSpPr/>
              <p:nvPr/>
            </p:nvSpPr>
            <p:spPr>
              <a:xfrm>
                <a:off x="6845750" y="4325259"/>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Picture 10" descr="A logo on a black background&#10;&#10;Description automatically generated">
                <a:extLst>
                  <a:ext uri="{FF2B5EF4-FFF2-40B4-BE49-F238E27FC236}">
                    <a16:creationId xmlns:a16="http://schemas.microsoft.com/office/drawing/2014/main" id="{2BC3FCC8-9921-5CAF-72F0-3E3AD9486E08}"/>
                  </a:ext>
                </a:extLst>
              </p:cNvPr>
              <p:cNvPicPr>
                <a:picLocks noChangeAspect="1"/>
              </p:cNvPicPr>
              <p:nvPr/>
            </p:nvPicPr>
            <p:blipFill rotWithShape="1">
              <a:blip r:embed="rId7">
                <a:extLst>
                  <a:ext uri="{28A0092B-C50C-407E-A947-70E740481C1C}">
                    <a14:useLocalDpi xmlns:a14="http://schemas.microsoft.com/office/drawing/2010/main" val="0"/>
                  </a:ext>
                </a:extLst>
              </a:blip>
              <a:srcRect t="32988" b="26648"/>
              <a:stretch/>
            </p:blipFill>
            <p:spPr>
              <a:xfrm>
                <a:off x="6857262" y="4360197"/>
                <a:ext cx="1055803" cy="426165"/>
              </a:xfrm>
              <a:prstGeom prst="rect">
                <a:avLst/>
              </a:prstGeom>
            </p:spPr>
          </p:pic>
        </p:grpSp>
        <p:grpSp>
          <p:nvGrpSpPr>
            <p:cNvPr id="37" name="Group 36">
              <a:extLst>
                <a:ext uri="{FF2B5EF4-FFF2-40B4-BE49-F238E27FC236}">
                  <a16:creationId xmlns:a16="http://schemas.microsoft.com/office/drawing/2014/main" id="{02192B65-4552-21E6-5F21-75F56A2E0D7A}"/>
                </a:ext>
              </a:extLst>
            </p:cNvPr>
            <p:cNvGrpSpPr/>
            <p:nvPr/>
          </p:nvGrpSpPr>
          <p:grpSpPr>
            <a:xfrm>
              <a:off x="8557438" y="4325259"/>
              <a:ext cx="1080698" cy="502547"/>
              <a:chOff x="8017089" y="4325259"/>
              <a:chExt cx="1080698" cy="502547"/>
            </a:xfrm>
          </p:grpSpPr>
          <p:sp>
            <p:nvSpPr>
              <p:cNvPr id="28" name="Rectangle 27">
                <a:extLst>
                  <a:ext uri="{FF2B5EF4-FFF2-40B4-BE49-F238E27FC236}">
                    <a16:creationId xmlns:a16="http://schemas.microsoft.com/office/drawing/2014/main" id="{643786AB-820F-4CC7-5D71-CBF943B7C83B}"/>
                  </a:ext>
                </a:extLst>
              </p:cNvPr>
              <p:cNvSpPr/>
              <p:nvPr/>
            </p:nvSpPr>
            <p:spPr>
              <a:xfrm>
                <a:off x="8017089" y="4325259"/>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62C485D8-CCAF-5AE1-B5A0-D08FDE13D052}"/>
                  </a:ext>
                </a:extLst>
              </p:cNvPr>
              <p:cNvPicPr>
                <a:picLocks noChangeAspect="1"/>
              </p:cNvPicPr>
              <p:nvPr/>
            </p:nvPicPr>
            <p:blipFill rotWithShape="1">
              <a:blip r:embed="rId4"/>
              <a:srcRect l="76972" t="56611" r="6134" b="31438"/>
              <a:stretch/>
            </p:blipFill>
            <p:spPr>
              <a:xfrm>
                <a:off x="8052801" y="4375226"/>
                <a:ext cx="969848" cy="411136"/>
              </a:xfrm>
              <a:prstGeom prst="rect">
                <a:avLst/>
              </a:prstGeom>
            </p:spPr>
          </p:pic>
        </p:grpSp>
        <p:grpSp>
          <p:nvGrpSpPr>
            <p:cNvPr id="38" name="Group 37">
              <a:extLst>
                <a:ext uri="{FF2B5EF4-FFF2-40B4-BE49-F238E27FC236}">
                  <a16:creationId xmlns:a16="http://schemas.microsoft.com/office/drawing/2014/main" id="{BEB878DE-6A81-4DA3-F6AD-DD27069F93D2}"/>
                </a:ext>
              </a:extLst>
            </p:cNvPr>
            <p:cNvGrpSpPr/>
            <p:nvPr/>
          </p:nvGrpSpPr>
          <p:grpSpPr>
            <a:xfrm>
              <a:off x="9721220" y="4325259"/>
              <a:ext cx="1080698" cy="502547"/>
              <a:chOff x="9180871" y="4325259"/>
              <a:chExt cx="1080698" cy="502547"/>
            </a:xfrm>
          </p:grpSpPr>
          <p:sp>
            <p:nvSpPr>
              <p:cNvPr id="31" name="Rectangle 30">
                <a:extLst>
                  <a:ext uri="{FF2B5EF4-FFF2-40B4-BE49-F238E27FC236}">
                    <a16:creationId xmlns:a16="http://schemas.microsoft.com/office/drawing/2014/main" id="{EB73A9A8-AC38-BA1F-054F-E2FBFDE1BA22}"/>
                  </a:ext>
                </a:extLst>
              </p:cNvPr>
              <p:cNvSpPr/>
              <p:nvPr/>
            </p:nvSpPr>
            <p:spPr>
              <a:xfrm>
                <a:off x="9180871" y="4325259"/>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99F509BE-15B9-413E-BFE0-D0FA3B659F4A}"/>
                  </a:ext>
                </a:extLst>
              </p:cNvPr>
              <p:cNvPicPr>
                <a:picLocks noChangeAspect="1"/>
              </p:cNvPicPr>
              <p:nvPr/>
            </p:nvPicPr>
            <p:blipFill rotWithShape="1">
              <a:blip r:embed="rId4"/>
              <a:srcRect l="31088" t="77173" r="56401" b="9684"/>
              <a:stretch/>
            </p:blipFill>
            <p:spPr>
              <a:xfrm>
                <a:off x="9409246" y="4368071"/>
                <a:ext cx="651938" cy="410416"/>
              </a:xfrm>
              <a:prstGeom prst="rect">
                <a:avLst/>
              </a:prstGeom>
            </p:spPr>
          </p:pic>
        </p:grpSp>
        <p:grpSp>
          <p:nvGrpSpPr>
            <p:cNvPr id="32" name="Group 31">
              <a:extLst>
                <a:ext uri="{FF2B5EF4-FFF2-40B4-BE49-F238E27FC236}">
                  <a16:creationId xmlns:a16="http://schemas.microsoft.com/office/drawing/2014/main" id="{6E63842E-D44F-A5FF-7C83-CEC09CB869C8}"/>
                </a:ext>
              </a:extLst>
            </p:cNvPr>
            <p:cNvGrpSpPr/>
            <p:nvPr/>
          </p:nvGrpSpPr>
          <p:grpSpPr>
            <a:xfrm>
              <a:off x="9107804" y="4913700"/>
              <a:ext cx="1080698" cy="502547"/>
              <a:chOff x="9721220" y="4967810"/>
              <a:chExt cx="1080698" cy="502547"/>
            </a:xfrm>
          </p:grpSpPr>
          <p:sp>
            <p:nvSpPr>
              <p:cNvPr id="27" name="Rectangle 26">
                <a:extLst>
                  <a:ext uri="{FF2B5EF4-FFF2-40B4-BE49-F238E27FC236}">
                    <a16:creationId xmlns:a16="http://schemas.microsoft.com/office/drawing/2014/main" id="{EEEBDB57-B35B-92E7-9457-20E8BC744320}"/>
                  </a:ext>
                </a:extLst>
              </p:cNvPr>
              <p:cNvSpPr/>
              <p:nvPr/>
            </p:nvSpPr>
            <p:spPr>
              <a:xfrm>
                <a:off x="9721220" y="496781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8" name="Picture 4" descr="A new look for Globeleq | Globeleq | Powering Africa's Growth">
                <a:extLst>
                  <a:ext uri="{FF2B5EF4-FFF2-40B4-BE49-F238E27FC236}">
                    <a16:creationId xmlns:a16="http://schemas.microsoft.com/office/drawing/2014/main" id="{FC79B610-2F4F-7A49-CE2C-0B86297A4637}"/>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11078" t="28646" r="11354" b="26029"/>
              <a:stretch/>
            </p:blipFill>
            <p:spPr bwMode="auto">
              <a:xfrm>
                <a:off x="9753514" y="5100021"/>
                <a:ext cx="1016111" cy="23812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a:extLst>
                <a:ext uri="{FF2B5EF4-FFF2-40B4-BE49-F238E27FC236}">
                  <a16:creationId xmlns:a16="http://schemas.microsoft.com/office/drawing/2014/main" id="{473DC4E6-4AF7-CB3D-F11F-6E8A003C02AF}"/>
                </a:ext>
              </a:extLst>
            </p:cNvPr>
            <p:cNvGrpSpPr/>
            <p:nvPr/>
          </p:nvGrpSpPr>
          <p:grpSpPr>
            <a:xfrm>
              <a:off x="7944022" y="4913700"/>
              <a:ext cx="1080698" cy="502547"/>
              <a:chOff x="8557438" y="4967810"/>
              <a:chExt cx="1080698" cy="502547"/>
            </a:xfrm>
          </p:grpSpPr>
          <p:sp>
            <p:nvSpPr>
              <p:cNvPr id="15" name="Rectangle 14">
                <a:extLst>
                  <a:ext uri="{FF2B5EF4-FFF2-40B4-BE49-F238E27FC236}">
                    <a16:creationId xmlns:a16="http://schemas.microsoft.com/office/drawing/2014/main" id="{DFD7C2F7-5683-E539-D5E1-F6DC57864A35}"/>
                  </a:ext>
                </a:extLst>
              </p:cNvPr>
              <p:cNvSpPr/>
              <p:nvPr/>
            </p:nvSpPr>
            <p:spPr>
              <a:xfrm>
                <a:off x="8557438" y="4967810"/>
                <a:ext cx="1080698" cy="502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M-Pesa - Wikipedia">
                <a:extLst>
                  <a:ext uri="{FF2B5EF4-FFF2-40B4-BE49-F238E27FC236}">
                    <a16:creationId xmlns:a16="http://schemas.microsoft.com/office/drawing/2014/main" id="{2D7649D1-E13A-B552-EB16-C4FE3B6C020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600311" y="5013095"/>
                <a:ext cx="994951" cy="435037"/>
              </a:xfrm>
              <a:prstGeom prst="rect">
                <a:avLst/>
              </a:pr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973910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p:tgtEl>
                                          <p:spTgt spid="5"/>
                                        </p:tgtEl>
                                        <p:attrNameLst>
                                          <p:attrName>ppt_y</p:attrName>
                                        </p:attrNameLst>
                                      </p:cBhvr>
                                      <p:tavLst>
                                        <p:tav tm="0">
                                          <p:val>
                                            <p:strVal val="#ppt_y+#ppt_h*1.125000"/>
                                          </p:val>
                                        </p:tav>
                                        <p:tav tm="100000">
                                          <p:val>
                                            <p:strVal val="#ppt_y"/>
                                          </p:val>
                                        </p:tav>
                                      </p:tavLst>
                                    </p:anim>
                                    <p:animEffect transition="in" filter="wipe(up)">
                                      <p:cBhvr>
                                        <p:cTn id="8" dur="1000"/>
                                        <p:tgtEl>
                                          <p:spTgt spid="5"/>
                                        </p:tgtEl>
                                      </p:cBhvr>
                                    </p:animEffect>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n aerial view of a city&#10;&#10;Description automatically generated">
            <a:extLst>
              <a:ext uri="{FF2B5EF4-FFF2-40B4-BE49-F238E27FC236}">
                <a16:creationId xmlns:a16="http://schemas.microsoft.com/office/drawing/2014/main" id="{71733C0D-DE44-C92E-A26C-CB107560CD5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9" name="Group 8">
            <a:extLst>
              <a:ext uri="{FF2B5EF4-FFF2-40B4-BE49-F238E27FC236}">
                <a16:creationId xmlns:a16="http://schemas.microsoft.com/office/drawing/2014/main" id="{10C50060-EA6E-C70F-A2EE-634FC4216B99}"/>
              </a:ext>
            </a:extLst>
          </p:cNvPr>
          <p:cNvGrpSpPr/>
          <p:nvPr/>
        </p:nvGrpSpPr>
        <p:grpSpPr>
          <a:xfrm>
            <a:off x="0" y="1"/>
            <a:ext cx="6096000" cy="6857999"/>
            <a:chOff x="0" y="1"/>
            <a:chExt cx="6096000" cy="6857999"/>
          </a:xfrm>
        </p:grpSpPr>
        <p:sp>
          <p:nvSpPr>
            <p:cNvPr id="8" name="Rectangle 7">
              <a:extLst>
                <a:ext uri="{FF2B5EF4-FFF2-40B4-BE49-F238E27FC236}">
                  <a16:creationId xmlns:a16="http://schemas.microsoft.com/office/drawing/2014/main" id="{F563F2E8-2FB4-0729-7AF6-98A27DA110B5}"/>
                </a:ext>
              </a:extLst>
            </p:cNvPr>
            <p:cNvSpPr/>
            <p:nvPr/>
          </p:nvSpPr>
          <p:spPr>
            <a:xfrm>
              <a:off x="0" y="1"/>
              <a:ext cx="6096000" cy="6857999"/>
            </a:xfrm>
            <a:prstGeom prst="rect">
              <a:avLst/>
            </a:prstGeom>
            <a:solidFill>
              <a:srgbClr val="AA819B">
                <a:alpha val="84801"/>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49F794B-620C-7D90-C21D-2C94328875F6}"/>
                </a:ext>
              </a:extLst>
            </p:cNvPr>
            <p:cNvSpPr txBox="1"/>
            <p:nvPr/>
          </p:nvSpPr>
          <p:spPr>
            <a:xfrm>
              <a:off x="1184124" y="2936557"/>
              <a:ext cx="4513260" cy="492443"/>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Trebuchet MS" panose="020B0703020202090204" pitchFamily="34" charset="0"/>
                  <a:ea typeface="+mn-ea"/>
                  <a:cs typeface="Times New Roman" pitchFamily="18"/>
                </a:rPr>
                <a:t>Country Overview</a:t>
              </a:r>
            </a:p>
          </p:txBody>
        </p:sp>
      </p:grpSp>
      <p:sp>
        <p:nvSpPr>
          <p:cNvPr id="3" name="TextBox 2">
            <a:extLst>
              <a:ext uri="{FF2B5EF4-FFF2-40B4-BE49-F238E27FC236}">
                <a16:creationId xmlns:a16="http://schemas.microsoft.com/office/drawing/2014/main" id="{3D6DB6F1-57EF-2966-055A-0570412DF3AC}"/>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alpha val="71000"/>
                  </a:prstClr>
                </a:solidFill>
                <a:effectLst/>
                <a:uLnTx/>
                <a:uFillTx/>
                <a:latin typeface="Trebuchet MS" panose="020B0703020202090204" pitchFamily="34" charset="0"/>
                <a:ea typeface="+mn-ea"/>
                <a:cs typeface="+mn-cs"/>
              </a:rPr>
              <a:t>East Africa overview</a:t>
            </a:r>
            <a:endParaRPr kumimoji="0" lang="en-US" sz="1100" b="0" i="0" u="none" strike="noStrike" kern="1200" cap="none" spc="0" normalizeH="0" baseline="0" noProof="0">
              <a:ln>
                <a:noFill/>
              </a:ln>
              <a:solidFill>
                <a:prstClr val="white">
                  <a:alpha val="71000"/>
                </a:prstClr>
              </a:solidFill>
              <a:effectLst/>
              <a:uLnTx/>
              <a:uFillTx/>
              <a:latin typeface="Trebuchet MS" panose="020B0703020202090204" pitchFamily="34" charset="0"/>
              <a:ea typeface="+mn-ea"/>
              <a:cs typeface="+mn-cs"/>
            </a:endParaRPr>
          </a:p>
        </p:txBody>
      </p:sp>
    </p:spTree>
    <p:extLst>
      <p:ext uri="{BB962C8B-B14F-4D97-AF65-F5344CB8AC3E}">
        <p14:creationId xmlns:p14="http://schemas.microsoft.com/office/powerpoint/2010/main" val="55680032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p:tgtEl>
                                          <p:spTgt spid="9"/>
                                        </p:tgtEl>
                                        <p:attrNameLst>
                                          <p:attrName>ppt_y</p:attrName>
                                        </p:attrNameLst>
                                      </p:cBhvr>
                                      <p:tavLst>
                                        <p:tav tm="0">
                                          <p:val>
                                            <p:strVal val="#ppt_y+#ppt_h*1.125000"/>
                                          </p:val>
                                        </p:tav>
                                        <p:tav tm="100000">
                                          <p:val>
                                            <p:strVal val="#ppt_y"/>
                                          </p:val>
                                        </p:tav>
                                      </p:tavLst>
                                    </p:anim>
                                    <p:animEffect transition="in" filter="wipe(up)">
                                      <p:cBhvr>
                                        <p:cTn id="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91119-954F-74F0-5A73-5C75F94D8788}"/>
              </a:ext>
            </a:extLst>
          </p:cNvPr>
          <p:cNvSpPr>
            <a:spLocks noGrp="1"/>
          </p:cNvSpPr>
          <p:nvPr>
            <p:ph type="title"/>
          </p:nvPr>
        </p:nvSpPr>
        <p:spPr>
          <a:xfrm>
            <a:off x="731841" y="427033"/>
            <a:ext cx="5752086" cy="597779"/>
          </a:xfrm>
        </p:spPr>
        <p:txBody>
          <a:bodyPr/>
          <a:lstStyle/>
          <a:p>
            <a:r>
              <a:rPr lang="en-US"/>
              <a:t>Kenya</a:t>
            </a:r>
          </a:p>
        </p:txBody>
      </p:sp>
      <p:sp>
        <p:nvSpPr>
          <p:cNvPr id="3" name="TextBox 2">
            <a:extLst>
              <a:ext uri="{FF2B5EF4-FFF2-40B4-BE49-F238E27FC236}">
                <a16:creationId xmlns:a16="http://schemas.microsoft.com/office/drawing/2014/main" id="{0FA6068E-7B41-D032-74D9-EE304BF1B1AC}"/>
              </a:ext>
            </a:extLst>
          </p:cNvPr>
          <p:cNvSpPr txBox="1"/>
          <p:nvPr/>
        </p:nvSpPr>
        <p:spPr>
          <a:xfrm>
            <a:off x="731839" y="1185565"/>
            <a:ext cx="5597709" cy="123110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90C0E"/>
                </a:solidFill>
                <a:effectLst/>
                <a:uLnTx/>
                <a:uFillTx/>
                <a:latin typeface="Trebuchet MS" panose="020B0703020202090204" pitchFamily="34" charset="0"/>
                <a:ea typeface="+mn-ea"/>
                <a:cs typeface="Times New Roman" pitchFamily="18"/>
              </a:rPr>
              <a:t>The leading single exporter of garments under AGOA with just under USD 600Mio of exports annually and the highest concentration and growth in manufacturing capacity.</a:t>
            </a:r>
          </a:p>
        </p:txBody>
      </p:sp>
      <p:sp>
        <p:nvSpPr>
          <p:cNvPr id="4" name="TextBox 3">
            <a:extLst>
              <a:ext uri="{FF2B5EF4-FFF2-40B4-BE49-F238E27FC236}">
                <a16:creationId xmlns:a16="http://schemas.microsoft.com/office/drawing/2014/main" id="{4778A78F-2499-4DFE-C88A-F8818D47D016}"/>
              </a:ext>
            </a:extLst>
          </p:cNvPr>
          <p:cNvSpPr txBox="1"/>
          <p:nvPr/>
        </p:nvSpPr>
        <p:spPr>
          <a:xfrm>
            <a:off x="1087439" y="2621784"/>
            <a:ext cx="5242109" cy="264687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15 Textile Mills</a:t>
            </a: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 3- fully vertical (cotton to clothing)</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27 Garment manufacturing Units, including names such as MAS Intimates, Hela Clothing, Best Lifestyle Corp, United Aryan, Mega Apparel and </a:t>
            </a:r>
            <a:r>
              <a:rPr kumimoji="0" lang="en-GB" sz="1100" b="0" i="0" u="none" strike="noStrike" kern="1200" cap="none" spc="0" normalizeH="0" baseline="0" noProof="0" err="1">
                <a:ln>
                  <a:noFill/>
                </a:ln>
                <a:solidFill>
                  <a:srgbClr val="14123F"/>
                </a:solidFill>
                <a:effectLst/>
                <a:uLnTx/>
                <a:uFillTx/>
                <a:latin typeface="Trebuchet MS" panose="020B0603020202020204" pitchFamily="34" charset="0"/>
                <a:ea typeface="+mn-ea"/>
                <a:cs typeface="+mn-cs"/>
              </a:rPr>
              <a:t>Goldkas</a:t>
            </a: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 of India</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Fabric Capabilities in Woven and Knits: Sheeting; Uniforms, Flannels; Home Furnishings, knitted cotton and synthetics, digital printing and embroidery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Exporting Woven Denim Bottoms &amp; Jackets, Cotton Cargo pants &amp; shorts, Knitted Tops &amp; bottoms, Synthetic Bottoms Stretch </a:t>
            </a:r>
            <a:r>
              <a:rPr kumimoji="0" lang="en-US" sz="1100" b="0" i="0" u="none" strike="noStrike" kern="1200" cap="none" spc="0" normalizeH="0" baseline="0" noProof="0" err="1">
                <a:ln>
                  <a:noFill/>
                </a:ln>
                <a:solidFill>
                  <a:srgbClr val="14123F"/>
                </a:solidFill>
                <a:effectLst/>
                <a:uLnTx/>
                <a:uFillTx/>
                <a:latin typeface="Trebuchet MS" panose="020B0603020202020204" pitchFamily="34" charset="0"/>
                <a:ea typeface="+mn-ea"/>
                <a:cs typeface="+mn-cs"/>
              </a:rPr>
              <a:t>Wovens</a:t>
            </a:r>
            <a:r>
              <a:rPr kumimoji="0" lang="en-US"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 shirts, Woven Tops &amp; Bottoms; scrubs &amp; neckties, </a:t>
            </a: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T-Shirts, Polo, Shorts, Pants, Sportswear, Jacket, track suits) </a:t>
            </a:r>
            <a:r>
              <a:rPr kumimoji="0" lang="en-US"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Active Wear (</a:t>
            </a: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sports bras, tops and pants, yoga wear), sleepwear and lifestyle wear (hoodies, T-shirts, pants, jackets)</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GB" sz="1100" b="0" i="0" u="none" strike="noStrike" kern="1200" cap="none" spc="0" normalizeH="0" baseline="0" noProof="0">
                <a:ln>
                  <a:noFill/>
                </a:ln>
                <a:solidFill>
                  <a:srgbClr val="14123F"/>
                </a:solidFill>
                <a:effectLst/>
                <a:uLnTx/>
                <a:uFillTx/>
                <a:latin typeface="Trebuchet MS" panose="020B0603020202020204" pitchFamily="34" charset="0"/>
                <a:ea typeface="+mn-ea"/>
                <a:cs typeface="+mn-cs"/>
              </a:rPr>
              <a:t>Leading brands Tommy Hilfiger, Calvin Klein, TCP, Wrangler, Lee, North Face, Vans Levi’s, HM, Walmart </a:t>
            </a:r>
          </a:p>
        </p:txBody>
      </p:sp>
      <p:pic>
        <p:nvPicPr>
          <p:cNvPr id="5" name="Graphic 4">
            <a:extLst>
              <a:ext uri="{FF2B5EF4-FFF2-40B4-BE49-F238E27FC236}">
                <a16:creationId xmlns:a16="http://schemas.microsoft.com/office/drawing/2014/main" id="{CF54CF20-5AFA-97F9-0D76-828D418F3A6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455070" y="427033"/>
            <a:ext cx="533400" cy="533400"/>
          </a:xfrm>
          <a:prstGeom prst="rect">
            <a:avLst/>
          </a:prstGeom>
        </p:spPr>
      </p:pic>
      <p:pic>
        <p:nvPicPr>
          <p:cNvPr id="7" name="Graphic 6">
            <a:extLst>
              <a:ext uri="{FF2B5EF4-FFF2-40B4-BE49-F238E27FC236}">
                <a16:creationId xmlns:a16="http://schemas.microsoft.com/office/drawing/2014/main" id="{AEA2A967-4B97-1ED2-F953-706B8107E72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1841" y="2915654"/>
            <a:ext cx="274432" cy="274432"/>
          </a:xfrm>
          <a:prstGeom prst="rect">
            <a:avLst/>
          </a:prstGeom>
        </p:spPr>
      </p:pic>
      <p:pic>
        <p:nvPicPr>
          <p:cNvPr id="8" name="Graphic 7">
            <a:extLst>
              <a:ext uri="{FF2B5EF4-FFF2-40B4-BE49-F238E27FC236}">
                <a16:creationId xmlns:a16="http://schemas.microsoft.com/office/drawing/2014/main" id="{B0B5050E-2442-AE68-4334-6C7CC34EF57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731841" y="3350600"/>
            <a:ext cx="274432" cy="274432"/>
          </a:xfrm>
          <a:prstGeom prst="rect">
            <a:avLst/>
          </a:prstGeom>
        </p:spPr>
      </p:pic>
      <p:pic>
        <p:nvPicPr>
          <p:cNvPr id="9" name="Graphic 8">
            <a:extLst>
              <a:ext uri="{FF2B5EF4-FFF2-40B4-BE49-F238E27FC236}">
                <a16:creationId xmlns:a16="http://schemas.microsoft.com/office/drawing/2014/main" id="{9D6AC7D8-4A35-0BD4-2D61-7655269B7E7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731841" y="3872249"/>
            <a:ext cx="274432" cy="274432"/>
          </a:xfrm>
          <a:prstGeom prst="rect">
            <a:avLst/>
          </a:prstGeom>
        </p:spPr>
      </p:pic>
      <p:pic>
        <p:nvPicPr>
          <p:cNvPr id="10" name="Graphic 9">
            <a:extLst>
              <a:ext uri="{FF2B5EF4-FFF2-40B4-BE49-F238E27FC236}">
                <a16:creationId xmlns:a16="http://schemas.microsoft.com/office/drawing/2014/main" id="{CF55614F-6385-CDA1-121F-CC923358841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731841" y="4884490"/>
            <a:ext cx="274432" cy="274432"/>
          </a:xfrm>
          <a:prstGeom prst="rect">
            <a:avLst/>
          </a:prstGeom>
        </p:spPr>
      </p:pic>
      <p:pic>
        <p:nvPicPr>
          <p:cNvPr id="11" name="Graphic 10">
            <a:extLst>
              <a:ext uri="{FF2B5EF4-FFF2-40B4-BE49-F238E27FC236}">
                <a16:creationId xmlns:a16="http://schemas.microsoft.com/office/drawing/2014/main" id="{B13BFB3F-31F9-1629-8962-7B72E782699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731841" y="2548395"/>
            <a:ext cx="274432" cy="274432"/>
          </a:xfrm>
          <a:prstGeom prst="rect">
            <a:avLst/>
          </a:prstGeom>
        </p:spPr>
      </p:pic>
      <p:graphicFrame>
        <p:nvGraphicFramePr>
          <p:cNvPr id="12" name="Table 11">
            <a:extLst>
              <a:ext uri="{FF2B5EF4-FFF2-40B4-BE49-F238E27FC236}">
                <a16:creationId xmlns:a16="http://schemas.microsoft.com/office/drawing/2014/main" id="{0905E7E5-CE57-2CE0-60BC-BD1BB44C94E7}"/>
              </a:ext>
            </a:extLst>
          </p:cNvPr>
          <p:cNvGraphicFramePr>
            <a:graphicFrameLocks noGrp="1"/>
          </p:cNvGraphicFramePr>
          <p:nvPr/>
        </p:nvGraphicFramePr>
        <p:xfrm>
          <a:off x="701681" y="5492891"/>
          <a:ext cx="11024150" cy="1006996"/>
        </p:xfrm>
        <a:graphic>
          <a:graphicData uri="http://schemas.openxmlformats.org/drawingml/2006/table">
            <a:tbl>
              <a:tblPr firstRow="1" bandRow="1">
                <a:tableStyleId>{5FD0F851-EC5A-4D38-B0AD-8093EC10F338}</a:tableStyleId>
              </a:tblPr>
              <a:tblGrid>
                <a:gridCol w="1102415">
                  <a:extLst>
                    <a:ext uri="{9D8B030D-6E8A-4147-A177-3AD203B41FA5}">
                      <a16:colId xmlns:a16="http://schemas.microsoft.com/office/drawing/2014/main" val="1216519161"/>
                    </a:ext>
                  </a:extLst>
                </a:gridCol>
                <a:gridCol w="1102415">
                  <a:extLst>
                    <a:ext uri="{9D8B030D-6E8A-4147-A177-3AD203B41FA5}">
                      <a16:colId xmlns:a16="http://schemas.microsoft.com/office/drawing/2014/main" val="992603121"/>
                    </a:ext>
                  </a:extLst>
                </a:gridCol>
                <a:gridCol w="1102415">
                  <a:extLst>
                    <a:ext uri="{9D8B030D-6E8A-4147-A177-3AD203B41FA5}">
                      <a16:colId xmlns:a16="http://schemas.microsoft.com/office/drawing/2014/main" val="893029868"/>
                    </a:ext>
                  </a:extLst>
                </a:gridCol>
                <a:gridCol w="1102415">
                  <a:extLst>
                    <a:ext uri="{9D8B030D-6E8A-4147-A177-3AD203B41FA5}">
                      <a16:colId xmlns:a16="http://schemas.microsoft.com/office/drawing/2014/main" val="4279413001"/>
                    </a:ext>
                  </a:extLst>
                </a:gridCol>
                <a:gridCol w="1102415">
                  <a:extLst>
                    <a:ext uri="{9D8B030D-6E8A-4147-A177-3AD203B41FA5}">
                      <a16:colId xmlns:a16="http://schemas.microsoft.com/office/drawing/2014/main" val="2520405148"/>
                    </a:ext>
                  </a:extLst>
                </a:gridCol>
                <a:gridCol w="1102415">
                  <a:extLst>
                    <a:ext uri="{9D8B030D-6E8A-4147-A177-3AD203B41FA5}">
                      <a16:colId xmlns:a16="http://schemas.microsoft.com/office/drawing/2014/main" val="881239314"/>
                    </a:ext>
                  </a:extLst>
                </a:gridCol>
                <a:gridCol w="1102415">
                  <a:extLst>
                    <a:ext uri="{9D8B030D-6E8A-4147-A177-3AD203B41FA5}">
                      <a16:colId xmlns:a16="http://schemas.microsoft.com/office/drawing/2014/main" val="4104375610"/>
                    </a:ext>
                  </a:extLst>
                </a:gridCol>
                <a:gridCol w="1102415">
                  <a:extLst>
                    <a:ext uri="{9D8B030D-6E8A-4147-A177-3AD203B41FA5}">
                      <a16:colId xmlns:a16="http://schemas.microsoft.com/office/drawing/2014/main" val="4161541937"/>
                    </a:ext>
                  </a:extLst>
                </a:gridCol>
                <a:gridCol w="1102415">
                  <a:extLst>
                    <a:ext uri="{9D8B030D-6E8A-4147-A177-3AD203B41FA5}">
                      <a16:colId xmlns:a16="http://schemas.microsoft.com/office/drawing/2014/main" val="4134732902"/>
                    </a:ext>
                  </a:extLst>
                </a:gridCol>
                <a:gridCol w="1102415">
                  <a:extLst>
                    <a:ext uri="{9D8B030D-6E8A-4147-A177-3AD203B41FA5}">
                      <a16:colId xmlns:a16="http://schemas.microsoft.com/office/drawing/2014/main" val="1958440135"/>
                    </a:ext>
                  </a:extLst>
                </a:gridCol>
              </a:tblGrid>
              <a:tr h="213684">
                <a:tc>
                  <a:txBody>
                    <a:bodyPr/>
                    <a:lstStyle/>
                    <a:p>
                      <a:pPr lvl="0" algn="ctr" fontAlgn="b"/>
                      <a:r>
                        <a:rPr lang="en-GB" sz="800" b="1" i="0" u="none" strike="noStrike">
                          <a:solidFill>
                            <a:schemeClr val="bg1"/>
                          </a:solidFill>
                          <a:latin typeface="Trebuchet MS" panose="020B0703020202090204" pitchFamily="34" charset="0"/>
                        </a:rPr>
                        <a:t>Port to Port*</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a:buNone/>
                      </a:pPr>
                      <a:r>
                        <a:rPr lang="en-US" sz="800" b="1" i="0" u="none" strike="noStrike">
                          <a:solidFill>
                            <a:schemeClr val="bg1"/>
                          </a:solidFill>
                          <a:latin typeface="Trebuchet MS" panose="020B0703020202090204" pitchFamily="34" charset="0"/>
                        </a:rPr>
                        <a:t>Units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India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China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Bangladesh</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Sri Lanka</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UK</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US (East)</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US (West)</a:t>
                      </a:r>
                      <a:endParaRPr lang="en-GB" sz="800" b="1" i="0" u="none" strike="noStrike">
                        <a:solidFill>
                          <a:schemeClr val="bg1"/>
                        </a:solidFill>
                        <a:latin typeface="Trebuchet MS" panose="020B0703020202090204" pitchFamily="34"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tc>
                  <a:txBody>
                    <a:bodyPr/>
                    <a:lstStyle/>
                    <a:p>
                      <a:pPr lvl="0" algn="ctr" fontAlgn="b"/>
                      <a:r>
                        <a:rPr lang="en-US" sz="800" b="1" i="0" u="none" strike="noStrike">
                          <a:solidFill>
                            <a:schemeClr val="bg1"/>
                          </a:solidFill>
                          <a:latin typeface="Trebuchet MS" panose="020B0703020202090204" pitchFamily="34" charset="0"/>
                        </a:rPr>
                        <a:t>Germany</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C90C0E"/>
                    </a:solidFill>
                  </a:tcPr>
                </a:tc>
                <a:extLst>
                  <a:ext uri="{0D108BD9-81ED-4DB2-BD59-A6C34878D82A}">
                    <a16:rowId xmlns:a16="http://schemas.microsoft.com/office/drawing/2014/main" val="2018826491"/>
                  </a:ext>
                </a:extLst>
              </a:tr>
              <a:tr h="213684">
                <a:tc>
                  <a:txBody>
                    <a:bodyPr/>
                    <a:lstStyle/>
                    <a:p>
                      <a:pPr lvl="0" algn="ctr" fontAlgn="b"/>
                      <a:r>
                        <a:rPr lang="en-GB" sz="800" b="1" i="0" u="none" strike="noStrike">
                          <a:solidFill>
                            <a:srgbClr val="14123F"/>
                          </a:solidFill>
                          <a:latin typeface="Trebuchet MS" panose="020B0703020202090204" pitchFamily="34" charset="0"/>
                        </a:rPr>
                        <a:t>Origin</a:t>
                      </a:r>
                    </a:p>
                  </a:txBody>
                  <a:tcPr anchor="ctr">
                    <a:lnT w="12700" cmpd="sng">
                      <a:noFill/>
                    </a:lnT>
                    <a:solidFill>
                      <a:srgbClr val="C90C0E">
                        <a:alpha val="20000"/>
                      </a:srgbClr>
                    </a:solidFill>
                  </a:tcPr>
                </a:tc>
                <a:tc>
                  <a:txBody>
                    <a:bodyPr/>
                    <a:lstStyle/>
                    <a:p>
                      <a:pPr lvl="0" algn="ctr">
                        <a:buNone/>
                      </a:pPr>
                      <a:r>
                        <a:rPr lang="en-GB" sz="800" b="1" i="0" u="none" strike="noStrike">
                          <a:solidFill>
                            <a:srgbClr val="14123F"/>
                          </a:solidFill>
                          <a:latin typeface="Trebuchet MS" panose="020B0703020202090204" pitchFamily="34" charset="0"/>
                        </a:rPr>
                        <a:t>Port</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Tuticorin</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Huangpu</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Chittagong</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Colombo</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Liverpool</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New York</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Los Angeles</a:t>
                      </a:r>
                    </a:p>
                  </a:txBody>
                  <a:tcPr anchor="ctr">
                    <a:lnT w="12700" cmpd="sng">
                      <a:noFill/>
                    </a:lnT>
                    <a:solidFill>
                      <a:srgbClr val="C90C0E">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Hamburg</a:t>
                      </a:r>
                    </a:p>
                  </a:txBody>
                  <a:tcPr anchor="ctr">
                    <a:lnT w="12700" cmpd="sng">
                      <a:noFill/>
                    </a:lnT>
                    <a:solidFill>
                      <a:srgbClr val="C90C0E">
                        <a:alpha val="20000"/>
                      </a:srgbClr>
                    </a:solidFill>
                  </a:tcPr>
                </a:tc>
                <a:extLst>
                  <a:ext uri="{0D108BD9-81ED-4DB2-BD59-A6C34878D82A}">
                    <a16:rowId xmlns:a16="http://schemas.microsoft.com/office/drawing/2014/main" val="1425583613"/>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C90C0E"/>
                          </a:solidFill>
                          <a:latin typeface="Trebuchet MS" panose="020B0703020202090204" pitchFamily="34" charset="0"/>
                        </a:rPr>
                        <a:t>Mombasa</a:t>
                      </a:r>
                    </a:p>
                  </a:txBody>
                  <a:tcPr anchor="ctr"/>
                </a:tc>
                <a:tc>
                  <a:txBody>
                    <a:bodyPr/>
                    <a:lstStyle/>
                    <a:p>
                      <a:pPr lvl="0" algn="ctr">
                        <a:buNone/>
                      </a:pPr>
                      <a:r>
                        <a:rPr lang="en-GB" sz="1000" b="0" i="0" u="none" strike="noStrike">
                          <a:solidFill>
                            <a:srgbClr val="000000"/>
                          </a:solidFill>
                          <a:latin typeface="Trebuchet MS" panose="020B0703020202090204" pitchFamily="34" charset="0"/>
                        </a:rPr>
                        <a:t>US$</a:t>
                      </a:r>
                    </a:p>
                  </a:txBody>
                  <a:tcPr anchor="ctr"/>
                </a:tc>
                <a:tc>
                  <a:txBody>
                    <a:bodyPr/>
                    <a:lstStyle/>
                    <a:p>
                      <a:pPr lvl="0" algn="ctr" fontAlgn="ctr"/>
                      <a:r>
                        <a:rPr lang="en-GB" sz="1000" b="0" i="0" u="none" strike="noStrike">
                          <a:solidFill>
                            <a:srgbClr val="000000"/>
                          </a:solidFill>
                          <a:latin typeface="Trebuchet MS" panose="020B0703020202090204" pitchFamily="34" charset="0"/>
                        </a:rPr>
                        <a:t>343</a:t>
                      </a:r>
                    </a:p>
                  </a:txBody>
                  <a:tcPr anchor="ctr"/>
                </a:tc>
                <a:tc>
                  <a:txBody>
                    <a:bodyPr/>
                    <a:lstStyle/>
                    <a:p>
                      <a:pPr lvl="0" algn="ctr" fontAlgn="ctr"/>
                      <a:r>
                        <a:rPr lang="en-GB" sz="1000" b="0" i="0" u="none" strike="noStrike">
                          <a:solidFill>
                            <a:srgbClr val="000000"/>
                          </a:solidFill>
                          <a:latin typeface="Trebuchet MS" panose="020B0703020202090204" pitchFamily="34" charset="0"/>
                        </a:rPr>
                        <a:t>1,119</a:t>
                      </a:r>
                    </a:p>
                  </a:txBody>
                  <a:tcPr anchor="ctr"/>
                </a:tc>
                <a:tc>
                  <a:txBody>
                    <a:bodyPr/>
                    <a:lstStyle/>
                    <a:p>
                      <a:pPr lvl="0" algn="ctr" fontAlgn="ctr"/>
                      <a:r>
                        <a:rPr lang="en-GB" sz="1000" b="0" i="0" u="none" strike="noStrike">
                          <a:solidFill>
                            <a:srgbClr val="000000"/>
                          </a:solidFill>
                          <a:latin typeface="Trebuchet MS" panose="020B0703020202090204" pitchFamily="34" charset="0"/>
                        </a:rPr>
                        <a:t>343</a:t>
                      </a:r>
                    </a:p>
                  </a:txBody>
                  <a:tcPr anchor="ctr"/>
                </a:tc>
                <a:tc>
                  <a:txBody>
                    <a:bodyPr/>
                    <a:lstStyle/>
                    <a:p>
                      <a:pPr lvl="0" algn="ctr" fontAlgn="ctr"/>
                      <a:r>
                        <a:rPr lang="en-GB" sz="1000" b="0" i="0" u="none" strike="noStrike">
                          <a:solidFill>
                            <a:srgbClr val="000000"/>
                          </a:solidFill>
                          <a:latin typeface="Trebuchet MS" panose="020B0703020202090204" pitchFamily="34" charset="0"/>
                        </a:rPr>
                        <a:t>343</a:t>
                      </a:r>
                    </a:p>
                  </a:txBody>
                  <a:tcPr anchor="ctr"/>
                </a:tc>
                <a:tc>
                  <a:txBody>
                    <a:bodyPr/>
                    <a:lstStyle/>
                    <a:p>
                      <a:pPr lvl="0" algn="ctr" fontAlgn="ctr"/>
                      <a:r>
                        <a:rPr lang="en-GB" sz="1000" b="0" i="0" u="none" strike="noStrike">
                          <a:solidFill>
                            <a:srgbClr val="000000"/>
                          </a:solidFill>
                          <a:latin typeface="Trebuchet MS" panose="020B0703020202090204" pitchFamily="34" charset="0"/>
                        </a:rPr>
                        <a:t>1,472</a:t>
                      </a:r>
                    </a:p>
                  </a:txBody>
                  <a:tcPr anchor="ctr"/>
                </a:tc>
                <a:tc>
                  <a:txBody>
                    <a:bodyPr/>
                    <a:lstStyle/>
                    <a:p>
                      <a:pPr lvl="0" algn="ctr" fontAlgn="ctr"/>
                      <a:r>
                        <a:rPr lang="en-GB" sz="1000" b="0" i="0" u="none" strike="noStrike">
                          <a:solidFill>
                            <a:srgbClr val="000000"/>
                          </a:solidFill>
                          <a:latin typeface="Trebuchet MS" panose="020B0703020202090204" pitchFamily="34" charset="0"/>
                        </a:rPr>
                        <a:t>2,813</a:t>
                      </a:r>
                    </a:p>
                  </a:txBody>
                  <a:tcPr anchor="ctr"/>
                </a:tc>
                <a:tc>
                  <a:txBody>
                    <a:bodyPr/>
                    <a:lstStyle/>
                    <a:p>
                      <a:pPr lvl="0" algn="ctr" fontAlgn="ctr"/>
                      <a:r>
                        <a:rPr lang="en-GB" sz="1000" b="0" i="0" u="none" strike="noStrike">
                          <a:solidFill>
                            <a:srgbClr val="000000"/>
                          </a:solidFill>
                          <a:latin typeface="Trebuchet MS" panose="020B0703020202090204" pitchFamily="34" charset="0"/>
                        </a:rPr>
                        <a:t>4,735</a:t>
                      </a:r>
                    </a:p>
                  </a:txBody>
                  <a:tcPr anchor="ctr"/>
                </a:tc>
                <a:tc>
                  <a:txBody>
                    <a:bodyPr/>
                    <a:lstStyle/>
                    <a:p>
                      <a:pPr lvl="0" algn="ctr" fontAlgn="ctr"/>
                      <a:r>
                        <a:rPr lang="en-GB" sz="1000" b="0" i="0" u="none" strike="noStrike">
                          <a:solidFill>
                            <a:srgbClr val="000000"/>
                          </a:solidFill>
                          <a:latin typeface="Trebuchet MS" panose="020B0703020202090204" pitchFamily="34" charset="0"/>
                        </a:rPr>
                        <a:t>732</a:t>
                      </a:r>
                    </a:p>
                  </a:txBody>
                  <a:tcPr anchor="ct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Transit Time</a:t>
                      </a:r>
                    </a:p>
                  </a:txBody>
                  <a:tcPr anchor="ctr">
                    <a:lnB w="12700" cap="flat" cmpd="sng" algn="ctr">
                      <a:noFill/>
                      <a:prstDash val="solid"/>
                      <a:round/>
                      <a:headEnd type="none" w="med" len="med"/>
                      <a:tailEnd type="none" w="med" len="med"/>
                    </a:lnB>
                    <a:noFill/>
                  </a:tcPr>
                </a:tc>
                <a:tc>
                  <a:txBody>
                    <a:bodyPr/>
                    <a:lstStyle/>
                    <a:p>
                      <a:pPr lvl="0" algn="ctr">
                        <a:buNone/>
                      </a:pPr>
                      <a:r>
                        <a:rPr lang="en-GB" sz="1000" b="0" i="0" u="none" strike="noStrike">
                          <a:solidFill>
                            <a:srgbClr val="000000"/>
                          </a:solidFill>
                          <a:latin typeface="Trebuchet MS" panose="020B0703020202090204" pitchFamily="34" charset="0"/>
                        </a:rPr>
                        <a:t>Days</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21</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34</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28</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15</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30</a:t>
                      </a:r>
                    </a:p>
                  </a:txBody>
                  <a:tcPr anchor="ctr">
                    <a:lnB w="12700" cap="flat" cmpd="sng" algn="ctr">
                      <a:noFill/>
                      <a:prstDash val="solid"/>
                      <a:round/>
                      <a:headEnd type="none" w="med" len="med"/>
                      <a:tailEnd type="none" w="med" len="med"/>
                    </a:lnB>
                    <a:noFill/>
                  </a:tcPr>
                </a:tc>
                <a:tc>
                  <a:txBody>
                    <a:bodyPr/>
                    <a:lstStyle/>
                    <a:p>
                      <a:pPr lvl="0" algn="ctr" fontAlgn="ctr"/>
                      <a:r>
                        <a:rPr lang="en-US" sz="1000" b="0" i="0" u="none" strike="noStrike">
                          <a:solidFill>
                            <a:srgbClr val="000000"/>
                          </a:solidFill>
                          <a:latin typeface="Trebuchet MS" panose="020B0703020202090204" pitchFamily="34" charset="0"/>
                        </a:rPr>
                        <a:t>28</a:t>
                      </a:r>
                      <a:endParaRPr lang="en-GB" sz="1000" b="0" i="0" u="none" strike="noStrike">
                        <a:solidFill>
                          <a:srgbClr val="000000"/>
                        </a:solidFill>
                        <a:latin typeface="Trebuchet MS" panose="020B0703020202090204" pitchFamily="34" charset="0"/>
                      </a:endParaRPr>
                    </a:p>
                  </a:txBody>
                  <a:tcPr anchor="ctr">
                    <a:lnB w="12700" cap="flat" cmpd="sng" algn="ctr">
                      <a:noFill/>
                      <a:prstDash val="solid"/>
                      <a:round/>
                      <a:headEnd type="none" w="med" len="med"/>
                      <a:tailEnd type="none" w="med" len="med"/>
                    </a:lnB>
                    <a:noFill/>
                  </a:tcPr>
                </a:tc>
                <a:tc>
                  <a:txBody>
                    <a:bodyPr/>
                    <a:lstStyle/>
                    <a:p>
                      <a:pPr lvl="0" algn="ctr" fontAlgn="ctr"/>
                      <a:r>
                        <a:rPr lang="en-US" sz="1000" b="0" i="0" u="none" strike="noStrike">
                          <a:solidFill>
                            <a:srgbClr val="000000"/>
                          </a:solidFill>
                          <a:latin typeface="Trebuchet MS" panose="020B0703020202090204" pitchFamily="34" charset="0"/>
                        </a:rPr>
                        <a:t>50</a:t>
                      </a:r>
                      <a:endParaRPr lang="en-GB" sz="1000" b="0" i="0" u="none" strike="noStrike">
                        <a:solidFill>
                          <a:srgbClr val="000000"/>
                        </a:solidFill>
                        <a:latin typeface="Trebuchet MS" panose="020B0703020202090204" pitchFamily="34" charset="0"/>
                      </a:endParaRP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41</a:t>
                      </a:r>
                    </a:p>
                  </a:txBody>
                  <a:tcPr anchor="ctr">
                    <a:lnB w="12700" cap="flat" cmpd="sng" algn="ctr">
                      <a:noFill/>
                      <a:prstDash val="solid"/>
                      <a:round/>
                      <a:headEnd type="none" w="med" len="med"/>
                      <a:tailEnd type="none" w="med" len="med"/>
                    </a:lnB>
                    <a:noFill/>
                  </a:tcPr>
                </a:tc>
                <a:extLst>
                  <a:ext uri="{0D108BD9-81ED-4DB2-BD59-A6C34878D82A}">
                    <a16:rowId xmlns:a16="http://schemas.microsoft.com/office/drawing/2014/main" val="1621118916"/>
                  </a:ext>
                </a:extLst>
              </a:tr>
            </a:tbl>
          </a:graphicData>
        </a:graphic>
      </p:graphicFrame>
      <p:graphicFrame>
        <p:nvGraphicFramePr>
          <p:cNvPr id="13" name="Table 12">
            <a:extLst>
              <a:ext uri="{FF2B5EF4-FFF2-40B4-BE49-F238E27FC236}">
                <a16:creationId xmlns:a16="http://schemas.microsoft.com/office/drawing/2014/main" id="{FE408E48-A059-9157-5AD6-DECD95E675EC}"/>
              </a:ext>
            </a:extLst>
          </p:cNvPr>
          <p:cNvGraphicFramePr>
            <a:graphicFrameLocks noGrp="1"/>
          </p:cNvGraphicFramePr>
          <p:nvPr>
            <p:extLst>
              <p:ext uri="{D42A27DB-BD31-4B8C-83A1-F6EECF244321}">
                <p14:modId xmlns:p14="http://schemas.microsoft.com/office/powerpoint/2010/main" val="2733836847"/>
              </p:ext>
            </p:extLst>
          </p:nvPr>
        </p:nvGraphicFramePr>
        <p:xfrm>
          <a:off x="7288023" y="3705090"/>
          <a:ext cx="1816814" cy="161594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Demographics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1" i="0" u="none" strike="noStrike">
                          <a:solidFill>
                            <a:srgbClr val="C90C0E"/>
                          </a:solidFill>
                          <a:latin typeface="Trebuchet MS" panose="020B0703020202090204" pitchFamily="34" charset="0"/>
                        </a:rPr>
                        <a:t>Population: </a:t>
                      </a:r>
                      <a:r>
                        <a:rPr lang="en-GB" sz="1000" b="0" i="0" u="none" strike="noStrike">
                          <a:solidFill>
                            <a:srgbClr val="000000"/>
                          </a:solidFill>
                          <a:latin typeface="Trebuchet MS" panose="020B0703020202090204" pitchFamily="34" charset="0"/>
                        </a:rPr>
                        <a:t>52 Mio people</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1" i="0" u="none" strike="noStrike">
                          <a:solidFill>
                            <a:srgbClr val="C90C0E"/>
                          </a:solidFill>
                          <a:latin typeface="Trebuchet MS"/>
                        </a:rPr>
                        <a:t>Literacy: </a:t>
                      </a:r>
                      <a:r>
                        <a:rPr lang="en-GB" sz="1000" b="0" i="0" u="none" strike="noStrike">
                          <a:solidFill>
                            <a:srgbClr val="000000"/>
                          </a:solidFill>
                          <a:latin typeface="Trebuchet MS"/>
                        </a:rPr>
                        <a:t>83%</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lvl="0" algn="l" fontAlgn="ctr"/>
                      <a:r>
                        <a:rPr lang="en-GB" sz="1000" b="1" i="0" u="none" strike="noStrike">
                          <a:solidFill>
                            <a:srgbClr val="C90C0E"/>
                          </a:solidFill>
                          <a:latin typeface="Trebuchet MS" panose="020B0703020202090204" pitchFamily="34" charset="0"/>
                        </a:rPr>
                        <a:t>Languages: </a:t>
                      </a:r>
                      <a:r>
                        <a:rPr lang="en-GB" sz="1000" b="0" i="0" u="none" strike="noStrike">
                          <a:solidFill>
                            <a:srgbClr val="000000"/>
                          </a:solidFill>
                          <a:latin typeface="Trebuchet MS" panose="020B0703020202090204" pitchFamily="34" charset="0"/>
                        </a:rPr>
                        <a:t>English and Swahili</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r h="241244">
                <a:tc>
                  <a:txBody>
                    <a:bodyPr/>
                    <a:lstStyle/>
                    <a:p>
                      <a:pPr lvl="0" algn="l" fontAlgn="ctr"/>
                      <a:r>
                        <a:rPr lang="en-GB" sz="1000" b="1" i="0" u="none" strike="noStrike" err="1">
                          <a:solidFill>
                            <a:srgbClr val="C90C0E"/>
                          </a:solidFill>
                          <a:latin typeface="Trebuchet MS" panose="020B0703020202090204" pitchFamily="34" charset="0"/>
                        </a:rPr>
                        <a:t>Avg</a:t>
                      </a:r>
                      <a:r>
                        <a:rPr lang="en-GB" sz="1000" b="1" i="0" u="none" strike="noStrike">
                          <a:solidFill>
                            <a:srgbClr val="C90C0E"/>
                          </a:solidFill>
                          <a:latin typeface="Trebuchet MS" panose="020B0703020202090204" pitchFamily="34" charset="0"/>
                        </a:rPr>
                        <a:t> operator wage: </a:t>
                      </a:r>
                      <a:br>
                        <a:rPr lang="en-GB" sz="1000" b="1" i="0" u="none" strike="noStrike">
                          <a:solidFill>
                            <a:srgbClr val="000000"/>
                          </a:solidFill>
                          <a:latin typeface="Trebuchet MS" panose="020B0703020202090204" pitchFamily="34" charset="0"/>
                        </a:rPr>
                      </a:br>
                      <a:r>
                        <a:rPr lang="en-GB" sz="1000" b="0" i="0" u="none" strike="noStrike">
                          <a:solidFill>
                            <a:srgbClr val="000000"/>
                          </a:solidFill>
                          <a:latin typeface="Trebuchet MS" panose="020B0703020202090204" pitchFamily="34" charset="0"/>
                        </a:rPr>
                        <a:t>USD 100-150/m</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528910121"/>
                  </a:ext>
                </a:extLst>
              </a:tr>
            </a:tbl>
          </a:graphicData>
        </a:graphic>
      </p:graphicFrame>
      <p:pic>
        <p:nvPicPr>
          <p:cNvPr id="15" name="Graphic 14">
            <a:extLst>
              <a:ext uri="{FF2B5EF4-FFF2-40B4-BE49-F238E27FC236}">
                <a16:creationId xmlns:a16="http://schemas.microsoft.com/office/drawing/2014/main" id="{561DCEB5-9155-69A8-4A06-3EC3BDB1DCA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6656558" y="3592053"/>
            <a:ext cx="536662" cy="536662"/>
          </a:xfrm>
          <a:prstGeom prst="rect">
            <a:avLst/>
          </a:prstGeom>
        </p:spPr>
      </p:pic>
      <p:graphicFrame>
        <p:nvGraphicFramePr>
          <p:cNvPr id="16" name="Table 15">
            <a:extLst>
              <a:ext uri="{FF2B5EF4-FFF2-40B4-BE49-F238E27FC236}">
                <a16:creationId xmlns:a16="http://schemas.microsoft.com/office/drawing/2014/main" id="{93C737D3-7189-0794-33A2-9211C0CB5E19}"/>
              </a:ext>
            </a:extLst>
          </p:cNvPr>
          <p:cNvGraphicFramePr>
            <a:graphicFrameLocks noGrp="1"/>
          </p:cNvGraphicFramePr>
          <p:nvPr/>
        </p:nvGraphicFramePr>
        <p:xfrm>
          <a:off x="9904132" y="3705090"/>
          <a:ext cx="1816814" cy="883920"/>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FX</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Open market no restrictions.</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FX cover 3 months of GDP</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bl>
          </a:graphicData>
        </a:graphic>
      </p:graphicFrame>
      <p:pic>
        <p:nvPicPr>
          <p:cNvPr id="17" name="Graphic 16">
            <a:extLst>
              <a:ext uri="{FF2B5EF4-FFF2-40B4-BE49-F238E27FC236}">
                <a16:creationId xmlns:a16="http://schemas.microsoft.com/office/drawing/2014/main" id="{288C0B9A-29E3-B6BA-1C9B-98FA28A2B83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9272667" y="3592053"/>
            <a:ext cx="536662" cy="536662"/>
          </a:xfrm>
          <a:prstGeom prst="rect">
            <a:avLst/>
          </a:prstGeom>
        </p:spPr>
      </p:pic>
      <p:graphicFrame>
        <p:nvGraphicFramePr>
          <p:cNvPr id="18" name="Table 17">
            <a:extLst>
              <a:ext uri="{FF2B5EF4-FFF2-40B4-BE49-F238E27FC236}">
                <a16:creationId xmlns:a16="http://schemas.microsoft.com/office/drawing/2014/main" id="{BE117279-1BC6-8B34-A7CE-41093109C6A6}"/>
              </a:ext>
            </a:extLst>
          </p:cNvPr>
          <p:cNvGraphicFramePr>
            <a:graphicFrameLocks noGrp="1"/>
          </p:cNvGraphicFramePr>
          <p:nvPr/>
        </p:nvGraphicFramePr>
        <p:xfrm>
          <a:off x="7288022" y="1264920"/>
          <a:ext cx="4432923" cy="1920240"/>
        </p:xfrm>
        <a:graphic>
          <a:graphicData uri="http://schemas.openxmlformats.org/drawingml/2006/table">
            <a:tbl>
              <a:tblPr firstRow="1" bandRow="1">
                <a:tableStyleId>{5FD0F851-EC5A-4D38-B0AD-8093EC10F338}</a:tableStyleId>
              </a:tblPr>
              <a:tblGrid>
                <a:gridCol w="4432923">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Cotton sourcing:</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BT Cotton</a:t>
                      </a:r>
                    </a:p>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Conventional, Area under cultivation : 11,700 Ha</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Import from the region 8,900 MT</a:t>
                      </a:r>
                    </a:p>
                    <a:p>
                      <a:pPr lvl="0" algn="l" fontAlgn="ctr"/>
                      <a:r>
                        <a:rPr lang="en-GB" sz="1000" b="0" i="0" u="none" strike="noStrike">
                          <a:solidFill>
                            <a:srgbClr val="000000"/>
                          </a:solidFill>
                          <a:latin typeface="Trebuchet MS" panose="020B0703020202090204" pitchFamily="34" charset="0"/>
                        </a:rPr>
                        <a:t>Harvest season- Nov-Feb</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lvl="0" algn="l" fontAlgn="ctr"/>
                      <a:r>
                        <a:rPr lang="en-GB" sz="1000" b="0" i="0" u="none" strike="noStrike">
                          <a:solidFill>
                            <a:srgbClr val="000000"/>
                          </a:solidFill>
                          <a:latin typeface="Trebuchet MS" panose="020B0703020202090204" pitchFamily="34" charset="0"/>
                        </a:rPr>
                        <a:t>Import from the region 8,900 MT</a:t>
                      </a:r>
                    </a:p>
                    <a:p>
                      <a:pPr lvl="0" algn="l" fontAlgn="ctr"/>
                      <a:r>
                        <a:rPr lang="en-GB" sz="1000" b="0" i="0" u="none" strike="noStrike">
                          <a:solidFill>
                            <a:srgbClr val="000000"/>
                          </a:solidFill>
                          <a:latin typeface="Trebuchet MS" panose="020B0703020202090204" pitchFamily="34" charset="0"/>
                        </a:rPr>
                        <a:t>Harvest season- Nov-Feb</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r h="241244">
                <a:tc>
                  <a:txBody>
                    <a:bodyPr/>
                    <a:lstStyle/>
                    <a:p>
                      <a:pPr lvl="0" algn="l" fontAlgn="ctr"/>
                      <a:r>
                        <a:rPr lang="en-GB" sz="1000" b="0" i="0" u="none" strike="noStrike">
                          <a:solidFill>
                            <a:srgbClr val="000000"/>
                          </a:solidFill>
                          <a:latin typeface="Trebuchet MS" panose="020B0703020202090204" pitchFamily="34" charset="0"/>
                        </a:rPr>
                        <a:t>Smallholder farmers: 6000</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528910121"/>
                  </a:ext>
                </a:extLst>
              </a:tr>
              <a:tr h="241244">
                <a:tc>
                  <a:txBody>
                    <a:bodyPr/>
                    <a:lstStyle/>
                    <a:p>
                      <a:pPr lvl="0" algn="l" fontAlgn="ctr"/>
                      <a:r>
                        <a:rPr lang="en-GB" sz="1000" b="0" i="0" u="none" strike="noStrike">
                          <a:solidFill>
                            <a:srgbClr val="000000"/>
                          </a:solidFill>
                          <a:latin typeface="Trebuchet MS" panose="020B0703020202090204" pitchFamily="34" charset="0"/>
                        </a:rPr>
                        <a:t>Traceability- possible</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15692231"/>
                  </a:ext>
                </a:extLst>
              </a:tr>
            </a:tbl>
          </a:graphicData>
        </a:graphic>
      </p:graphicFrame>
      <p:pic>
        <p:nvPicPr>
          <p:cNvPr id="19" name="Graphic 18">
            <a:extLst>
              <a:ext uri="{FF2B5EF4-FFF2-40B4-BE49-F238E27FC236}">
                <a16:creationId xmlns:a16="http://schemas.microsoft.com/office/drawing/2014/main" id="{510798D1-2927-67EC-6A96-048FAFB2EF80}"/>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656558" y="1151883"/>
            <a:ext cx="536662" cy="536662"/>
          </a:xfrm>
          <a:prstGeom prst="rect">
            <a:avLst/>
          </a:prstGeom>
        </p:spPr>
      </p:pic>
      <p:sp>
        <p:nvSpPr>
          <p:cNvPr id="20" name="TextBox 19">
            <a:extLst>
              <a:ext uri="{FF2B5EF4-FFF2-40B4-BE49-F238E27FC236}">
                <a16:creationId xmlns:a16="http://schemas.microsoft.com/office/drawing/2014/main" id="{057DCCB9-D329-87EC-A37C-86F071A1AB88}"/>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Statistics by country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spTree>
    <p:extLst>
      <p:ext uri="{BB962C8B-B14F-4D97-AF65-F5344CB8AC3E}">
        <p14:creationId xmlns:p14="http://schemas.microsoft.com/office/powerpoint/2010/main" val="2657452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91119-954F-74F0-5A73-5C75F94D8788}"/>
              </a:ext>
            </a:extLst>
          </p:cNvPr>
          <p:cNvSpPr>
            <a:spLocks noGrp="1"/>
          </p:cNvSpPr>
          <p:nvPr>
            <p:ph type="title"/>
          </p:nvPr>
        </p:nvSpPr>
        <p:spPr>
          <a:xfrm>
            <a:off x="731841" y="427033"/>
            <a:ext cx="5752086" cy="597779"/>
          </a:xfrm>
        </p:spPr>
        <p:txBody>
          <a:bodyPr/>
          <a:lstStyle/>
          <a:p>
            <a:r>
              <a:rPr lang="en-US"/>
              <a:t>Tanzania</a:t>
            </a:r>
          </a:p>
        </p:txBody>
      </p:sp>
      <p:sp>
        <p:nvSpPr>
          <p:cNvPr id="3" name="TextBox 2">
            <a:extLst>
              <a:ext uri="{FF2B5EF4-FFF2-40B4-BE49-F238E27FC236}">
                <a16:creationId xmlns:a16="http://schemas.microsoft.com/office/drawing/2014/main" id="{0FA6068E-7B41-D032-74D9-EE304BF1B1AC}"/>
              </a:ext>
            </a:extLst>
          </p:cNvPr>
          <p:cNvSpPr txBox="1"/>
          <p:nvPr/>
        </p:nvSpPr>
        <p:spPr>
          <a:xfrm>
            <a:off x="731839" y="1238334"/>
            <a:ext cx="5597709" cy="1107996"/>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38AF4"/>
                </a:solidFill>
                <a:effectLst/>
                <a:uLnTx/>
                <a:uFillTx/>
                <a:latin typeface="Trebuchet MS" panose="020B0703020202090204" pitchFamily="34" charset="0"/>
                <a:ea typeface="+mn-ea"/>
                <a:cs typeface="Times New Roman" pitchFamily="18"/>
              </a:rPr>
              <a:t>The leading producer of cotton in the region with ample organic cotton, traceability and strong potential for natural </a:t>
            </a:r>
            <a:r>
              <a:rPr kumimoji="0" lang="en-US" sz="1800" b="1" i="0" u="none" strike="noStrike" kern="1200" cap="none" spc="0" normalizeH="0" baseline="0" noProof="0" err="1">
                <a:ln>
                  <a:noFill/>
                </a:ln>
                <a:solidFill>
                  <a:srgbClr val="338AF4"/>
                </a:solidFill>
                <a:effectLst/>
                <a:uLnTx/>
                <a:uFillTx/>
                <a:latin typeface="Trebuchet MS" panose="020B0703020202090204" pitchFamily="34" charset="0"/>
                <a:ea typeface="+mn-ea"/>
                <a:cs typeface="Times New Roman" pitchFamily="18"/>
              </a:rPr>
              <a:t>fibre</a:t>
            </a:r>
            <a:r>
              <a:rPr kumimoji="0" lang="en-US" sz="1800" b="1" i="0" u="none" strike="noStrike" kern="1200" cap="none" spc="0" normalizeH="0" baseline="0" noProof="0">
                <a:ln>
                  <a:noFill/>
                </a:ln>
                <a:solidFill>
                  <a:srgbClr val="338AF4"/>
                </a:solidFill>
                <a:effectLst/>
                <a:uLnTx/>
                <a:uFillTx/>
                <a:latin typeface="Trebuchet MS" panose="020B0703020202090204" pitchFamily="34" charset="0"/>
                <a:ea typeface="+mn-ea"/>
                <a:cs typeface="Times New Roman" pitchFamily="18"/>
              </a:rPr>
              <a:t>. Tanzania has an emerging garment industry. </a:t>
            </a:r>
          </a:p>
        </p:txBody>
      </p:sp>
      <p:sp>
        <p:nvSpPr>
          <p:cNvPr id="4" name="TextBox 3">
            <a:extLst>
              <a:ext uri="{FF2B5EF4-FFF2-40B4-BE49-F238E27FC236}">
                <a16:creationId xmlns:a16="http://schemas.microsoft.com/office/drawing/2014/main" id="{4778A78F-2499-4DFE-C88A-F8818D47D016}"/>
              </a:ext>
            </a:extLst>
          </p:cNvPr>
          <p:cNvSpPr txBox="1"/>
          <p:nvPr/>
        </p:nvSpPr>
        <p:spPr>
          <a:xfrm>
            <a:off x="1101075" y="2643004"/>
            <a:ext cx="5242109" cy="254685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srgbClr val="14123F"/>
                </a:solidFill>
                <a:effectLst/>
                <a:uLnTx/>
                <a:uFillTx/>
                <a:latin typeface="Trebuchet MS" panose="020B0703020202090204" pitchFamily="34" charset="0"/>
                <a:ea typeface="+mn-ea"/>
                <a:cs typeface="+mn-cs"/>
              </a:rPr>
              <a:t>4 large textile mills, one already supplying fabric for exports to the US. Tanzania also has the biggest fully integrated textile facility in EAC, with over 30,000 spindles, full traceability in cotton and 40 knitting machines.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The country also has massive potential in banana, pineapple and sisal </a:t>
            </a:r>
            <a:r>
              <a:rPr kumimoji="0" lang="en-US" sz="1050" b="0"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fibres</a:t>
            </a: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There are several manufacturers in the domestic market seeking investment opportunities. With a right off-taker, they would be willing to invest in further verticality.</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Leading brands sourcing from Tanzania include Calvin Klein, Tommy Hilfiger, </a:t>
            </a:r>
            <a:b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b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TCP, North Face, Wrangler, Vans, Levi’s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The factories have capabilities in Denim, Sportswear, and Leisure wear.</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Most investors are from Mauritius, China, Kenya, Taiwan</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Natural Energy Tanzania (1,700 MW Hydro, Gas, LNPG (2030), 42% coverage)</a:t>
            </a:r>
          </a:p>
        </p:txBody>
      </p:sp>
      <p:pic>
        <p:nvPicPr>
          <p:cNvPr id="5" name="Graphic 4">
            <a:extLst>
              <a:ext uri="{FF2B5EF4-FFF2-40B4-BE49-F238E27FC236}">
                <a16:creationId xmlns:a16="http://schemas.microsoft.com/office/drawing/2014/main" id="{CF54CF20-5AFA-97F9-0D76-828D418F3A6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2997293" y="427033"/>
            <a:ext cx="533400" cy="533400"/>
          </a:xfrm>
          <a:prstGeom prst="rect">
            <a:avLst/>
          </a:prstGeom>
        </p:spPr>
      </p:pic>
      <p:pic>
        <p:nvPicPr>
          <p:cNvPr id="7" name="Graphic 6">
            <a:extLst>
              <a:ext uri="{FF2B5EF4-FFF2-40B4-BE49-F238E27FC236}">
                <a16:creationId xmlns:a16="http://schemas.microsoft.com/office/drawing/2014/main" id="{AEA2A967-4B97-1ED2-F953-706B8107E72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1841" y="4237188"/>
            <a:ext cx="274432" cy="274432"/>
          </a:xfrm>
          <a:prstGeom prst="rect">
            <a:avLst/>
          </a:prstGeom>
        </p:spPr>
      </p:pic>
      <p:pic>
        <p:nvPicPr>
          <p:cNvPr id="8" name="Graphic 7">
            <a:extLst>
              <a:ext uri="{FF2B5EF4-FFF2-40B4-BE49-F238E27FC236}">
                <a16:creationId xmlns:a16="http://schemas.microsoft.com/office/drawing/2014/main" id="{B0B5050E-2442-AE68-4334-6C7CC34EF57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742728" y="3235094"/>
            <a:ext cx="274432" cy="274432"/>
          </a:xfrm>
          <a:prstGeom prst="rect">
            <a:avLst/>
          </a:prstGeom>
        </p:spPr>
      </p:pic>
      <p:pic>
        <p:nvPicPr>
          <p:cNvPr id="9" name="Graphic 8">
            <a:extLst>
              <a:ext uri="{FF2B5EF4-FFF2-40B4-BE49-F238E27FC236}">
                <a16:creationId xmlns:a16="http://schemas.microsoft.com/office/drawing/2014/main" id="{9D6AC7D8-4A35-0BD4-2D61-7655269B7E7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731839" y="4954980"/>
            <a:ext cx="320211" cy="247157"/>
          </a:xfrm>
          <a:prstGeom prst="rect">
            <a:avLst/>
          </a:prstGeom>
        </p:spPr>
      </p:pic>
      <p:pic>
        <p:nvPicPr>
          <p:cNvPr id="10" name="Graphic 9">
            <a:extLst>
              <a:ext uri="{FF2B5EF4-FFF2-40B4-BE49-F238E27FC236}">
                <a16:creationId xmlns:a16="http://schemas.microsoft.com/office/drawing/2014/main" id="{CF55614F-6385-CDA1-121F-CC923358841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701681" y="3894910"/>
            <a:ext cx="274432" cy="274432"/>
          </a:xfrm>
          <a:prstGeom prst="rect">
            <a:avLst/>
          </a:prstGeom>
        </p:spPr>
      </p:pic>
      <p:pic>
        <p:nvPicPr>
          <p:cNvPr id="11" name="Graphic 10">
            <a:extLst>
              <a:ext uri="{FF2B5EF4-FFF2-40B4-BE49-F238E27FC236}">
                <a16:creationId xmlns:a16="http://schemas.microsoft.com/office/drawing/2014/main" id="{B13BFB3F-31F9-1629-8962-7B72E782699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742728" y="2708704"/>
            <a:ext cx="274432" cy="274432"/>
          </a:xfrm>
          <a:prstGeom prst="rect">
            <a:avLst/>
          </a:prstGeom>
        </p:spPr>
      </p:pic>
      <p:graphicFrame>
        <p:nvGraphicFramePr>
          <p:cNvPr id="12" name="Table 11">
            <a:extLst>
              <a:ext uri="{FF2B5EF4-FFF2-40B4-BE49-F238E27FC236}">
                <a16:creationId xmlns:a16="http://schemas.microsoft.com/office/drawing/2014/main" id="{0905E7E5-CE57-2CE0-60BC-BD1BB44C94E7}"/>
              </a:ext>
            </a:extLst>
          </p:cNvPr>
          <p:cNvGraphicFramePr>
            <a:graphicFrameLocks noGrp="1"/>
          </p:cNvGraphicFramePr>
          <p:nvPr/>
        </p:nvGraphicFramePr>
        <p:xfrm>
          <a:off x="701681" y="5492891"/>
          <a:ext cx="11024150" cy="1006996"/>
        </p:xfrm>
        <a:graphic>
          <a:graphicData uri="http://schemas.openxmlformats.org/drawingml/2006/table">
            <a:tbl>
              <a:tblPr firstRow="1" bandRow="1">
                <a:tableStyleId>{5FD0F851-EC5A-4D38-B0AD-8093EC10F338}</a:tableStyleId>
              </a:tblPr>
              <a:tblGrid>
                <a:gridCol w="1102415">
                  <a:extLst>
                    <a:ext uri="{9D8B030D-6E8A-4147-A177-3AD203B41FA5}">
                      <a16:colId xmlns:a16="http://schemas.microsoft.com/office/drawing/2014/main" val="1216519161"/>
                    </a:ext>
                  </a:extLst>
                </a:gridCol>
                <a:gridCol w="1102415">
                  <a:extLst>
                    <a:ext uri="{9D8B030D-6E8A-4147-A177-3AD203B41FA5}">
                      <a16:colId xmlns:a16="http://schemas.microsoft.com/office/drawing/2014/main" val="992603121"/>
                    </a:ext>
                  </a:extLst>
                </a:gridCol>
                <a:gridCol w="1102415">
                  <a:extLst>
                    <a:ext uri="{9D8B030D-6E8A-4147-A177-3AD203B41FA5}">
                      <a16:colId xmlns:a16="http://schemas.microsoft.com/office/drawing/2014/main" val="893029868"/>
                    </a:ext>
                  </a:extLst>
                </a:gridCol>
                <a:gridCol w="1102415">
                  <a:extLst>
                    <a:ext uri="{9D8B030D-6E8A-4147-A177-3AD203B41FA5}">
                      <a16:colId xmlns:a16="http://schemas.microsoft.com/office/drawing/2014/main" val="4279413001"/>
                    </a:ext>
                  </a:extLst>
                </a:gridCol>
                <a:gridCol w="1102415">
                  <a:extLst>
                    <a:ext uri="{9D8B030D-6E8A-4147-A177-3AD203B41FA5}">
                      <a16:colId xmlns:a16="http://schemas.microsoft.com/office/drawing/2014/main" val="2520405148"/>
                    </a:ext>
                  </a:extLst>
                </a:gridCol>
                <a:gridCol w="1102415">
                  <a:extLst>
                    <a:ext uri="{9D8B030D-6E8A-4147-A177-3AD203B41FA5}">
                      <a16:colId xmlns:a16="http://schemas.microsoft.com/office/drawing/2014/main" val="881239314"/>
                    </a:ext>
                  </a:extLst>
                </a:gridCol>
                <a:gridCol w="1102415">
                  <a:extLst>
                    <a:ext uri="{9D8B030D-6E8A-4147-A177-3AD203B41FA5}">
                      <a16:colId xmlns:a16="http://schemas.microsoft.com/office/drawing/2014/main" val="4104375610"/>
                    </a:ext>
                  </a:extLst>
                </a:gridCol>
                <a:gridCol w="1102415">
                  <a:extLst>
                    <a:ext uri="{9D8B030D-6E8A-4147-A177-3AD203B41FA5}">
                      <a16:colId xmlns:a16="http://schemas.microsoft.com/office/drawing/2014/main" val="4161541937"/>
                    </a:ext>
                  </a:extLst>
                </a:gridCol>
                <a:gridCol w="1102415">
                  <a:extLst>
                    <a:ext uri="{9D8B030D-6E8A-4147-A177-3AD203B41FA5}">
                      <a16:colId xmlns:a16="http://schemas.microsoft.com/office/drawing/2014/main" val="4134732902"/>
                    </a:ext>
                  </a:extLst>
                </a:gridCol>
                <a:gridCol w="1102415">
                  <a:extLst>
                    <a:ext uri="{9D8B030D-6E8A-4147-A177-3AD203B41FA5}">
                      <a16:colId xmlns:a16="http://schemas.microsoft.com/office/drawing/2014/main" val="1958440135"/>
                    </a:ext>
                  </a:extLst>
                </a:gridCol>
              </a:tblGrid>
              <a:tr h="213684">
                <a:tc>
                  <a:txBody>
                    <a:bodyPr/>
                    <a:lstStyle/>
                    <a:p>
                      <a:pPr lvl="0" algn="ctr" fontAlgn="b"/>
                      <a:r>
                        <a:rPr lang="en-GB" sz="800" b="1" i="0" u="none" strike="noStrike">
                          <a:solidFill>
                            <a:schemeClr val="bg1"/>
                          </a:solidFill>
                          <a:latin typeface="Trebuchet MS" panose="020B0703020202090204" pitchFamily="34" charset="0"/>
                        </a:rPr>
                        <a:t>Port to Port*</a:t>
                      </a:r>
                    </a:p>
                  </a:txBody>
                  <a:tcPr anchor="ctr">
                    <a:solidFill>
                      <a:srgbClr val="338AF4"/>
                    </a:solidFill>
                  </a:tcPr>
                </a:tc>
                <a:tc>
                  <a:txBody>
                    <a:bodyPr/>
                    <a:lstStyle/>
                    <a:p>
                      <a:pPr lvl="0" algn="ctr">
                        <a:buNone/>
                      </a:pPr>
                      <a:r>
                        <a:rPr lang="en-US" sz="800" b="1" i="0" u="none" strike="noStrike">
                          <a:solidFill>
                            <a:schemeClr val="bg1"/>
                          </a:solidFill>
                          <a:latin typeface="Trebuchet MS" panose="020B0703020202090204" pitchFamily="34" charset="0"/>
                        </a:rPr>
                        <a:t>Units</a:t>
                      </a: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India</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China</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Bangladesh</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Sri Lanka</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UK</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US (East)</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US (West)</a:t>
                      </a:r>
                      <a:endParaRPr lang="en-GB" sz="800" b="1" i="0" u="none" strike="noStrike">
                        <a:solidFill>
                          <a:schemeClr val="bg1"/>
                        </a:solidFill>
                        <a:latin typeface="Trebuchet MS" panose="020B0703020202090204" pitchFamily="34" charset="0"/>
                      </a:endParaRPr>
                    </a:p>
                  </a:txBody>
                  <a:tcPr anchor="ctr">
                    <a:solidFill>
                      <a:srgbClr val="338AF4"/>
                    </a:solidFill>
                  </a:tcPr>
                </a:tc>
                <a:tc>
                  <a:txBody>
                    <a:bodyPr/>
                    <a:lstStyle/>
                    <a:p>
                      <a:pPr lvl="0" algn="ctr" fontAlgn="b"/>
                      <a:r>
                        <a:rPr lang="en-US" sz="800" b="1" i="0" u="none" strike="noStrike">
                          <a:solidFill>
                            <a:schemeClr val="bg1"/>
                          </a:solidFill>
                          <a:latin typeface="Trebuchet MS" panose="020B0703020202090204" pitchFamily="34" charset="0"/>
                        </a:rPr>
                        <a:t>Germany</a:t>
                      </a:r>
                    </a:p>
                  </a:txBody>
                  <a:tcPr anchor="ctr">
                    <a:solidFill>
                      <a:srgbClr val="338AF4"/>
                    </a:solidFill>
                  </a:tcPr>
                </a:tc>
                <a:extLst>
                  <a:ext uri="{0D108BD9-81ED-4DB2-BD59-A6C34878D82A}">
                    <a16:rowId xmlns:a16="http://schemas.microsoft.com/office/drawing/2014/main" val="2018826491"/>
                  </a:ext>
                </a:extLst>
              </a:tr>
              <a:tr h="213684">
                <a:tc>
                  <a:txBody>
                    <a:bodyPr/>
                    <a:lstStyle/>
                    <a:p>
                      <a:pPr lvl="0" algn="ctr" fontAlgn="b"/>
                      <a:r>
                        <a:rPr lang="en-GB" sz="800" b="1" i="0" u="none" strike="noStrike">
                          <a:solidFill>
                            <a:srgbClr val="14123F"/>
                          </a:solidFill>
                          <a:latin typeface="Trebuchet MS" panose="020B0703020202090204" pitchFamily="34" charset="0"/>
                        </a:rPr>
                        <a:t>Origin</a:t>
                      </a:r>
                    </a:p>
                  </a:txBody>
                  <a:tcPr anchor="ctr">
                    <a:solidFill>
                      <a:srgbClr val="338AF4">
                        <a:alpha val="20000"/>
                      </a:srgbClr>
                    </a:solidFill>
                  </a:tcPr>
                </a:tc>
                <a:tc>
                  <a:txBody>
                    <a:bodyPr/>
                    <a:lstStyle/>
                    <a:p>
                      <a:pPr lvl="0" algn="ctr">
                        <a:buNone/>
                      </a:pPr>
                      <a:r>
                        <a:rPr lang="en-GB" sz="800" b="1" i="0" u="none" strike="noStrike">
                          <a:solidFill>
                            <a:srgbClr val="14123F"/>
                          </a:solidFill>
                          <a:latin typeface="Trebuchet MS" panose="020B0703020202090204" pitchFamily="34" charset="0"/>
                        </a:rPr>
                        <a:t>Port</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Tuticorin</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Huangpu</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Chittagong</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Colombo</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Liverpool</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New York</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Los Angeles</a:t>
                      </a:r>
                    </a:p>
                  </a:txBody>
                  <a:tcPr anchor="ctr">
                    <a:solidFill>
                      <a:srgbClr val="338AF4">
                        <a:alpha val="20000"/>
                      </a:srgbClr>
                    </a:solidFill>
                  </a:tcPr>
                </a:tc>
                <a:tc>
                  <a:txBody>
                    <a:bodyPr/>
                    <a:lstStyle/>
                    <a:p>
                      <a:pPr lvl="0" algn="ctr" fontAlgn="b"/>
                      <a:r>
                        <a:rPr lang="en-GB" sz="800" b="1" i="0" u="none" strike="noStrike">
                          <a:solidFill>
                            <a:srgbClr val="14123F"/>
                          </a:solidFill>
                          <a:latin typeface="Trebuchet MS" panose="020B0703020202090204" pitchFamily="34" charset="0"/>
                        </a:rPr>
                        <a:t>Hamburg</a:t>
                      </a:r>
                    </a:p>
                  </a:txBody>
                  <a:tcPr anchor="ctr">
                    <a:solidFill>
                      <a:srgbClr val="338AF4">
                        <a:alpha val="20000"/>
                      </a:srgbClr>
                    </a:solidFill>
                  </a:tcPr>
                </a:tc>
                <a:extLst>
                  <a:ext uri="{0D108BD9-81ED-4DB2-BD59-A6C34878D82A}">
                    <a16:rowId xmlns:a16="http://schemas.microsoft.com/office/drawing/2014/main" val="1425583613"/>
                  </a:ext>
                </a:extLst>
              </a:tr>
              <a:tr h="335788">
                <a:tc>
                  <a:txBody>
                    <a:bodyPr/>
                    <a:lstStyle/>
                    <a:p>
                      <a:pPr marL="0" marR="0" lvl="0" indent="0" algn="l" rtl="0" fontAlgn="ctr" hangingPunct="1">
                        <a:lnSpc>
                          <a:spcPct val="100000"/>
                        </a:lnSpc>
                        <a:spcBef>
                          <a:spcPts val="0"/>
                        </a:spcBef>
                        <a:spcAft>
                          <a:spcPts val="0"/>
                        </a:spcAft>
                        <a:buNone/>
                      </a:pPr>
                      <a:r>
                        <a:rPr lang="en-GB" sz="1000" b="0" i="0" u="none" strike="noStrike">
                          <a:solidFill>
                            <a:srgbClr val="338AF4"/>
                          </a:solidFill>
                          <a:latin typeface="Trebuchet MS" panose="020B0703020202090204" pitchFamily="34" charset="0"/>
                        </a:rPr>
                        <a:t>Dar Es Salam</a:t>
                      </a:r>
                    </a:p>
                  </a:txBody>
                  <a:tcPr marT="6345" marB="0" anchor="ctr"/>
                </a:tc>
                <a:tc>
                  <a:txBody>
                    <a:bodyPr/>
                    <a:lstStyle/>
                    <a:p>
                      <a:pPr lvl="0" algn="ctr">
                        <a:buNone/>
                      </a:pPr>
                      <a:r>
                        <a:rPr lang="en-GB" sz="1000" b="0" i="0" u="none" strike="noStrike">
                          <a:solidFill>
                            <a:srgbClr val="000000"/>
                          </a:solidFill>
                          <a:latin typeface="Trebuchet MS" panose="020B0703020202090204" pitchFamily="34" charset="0"/>
                        </a:rPr>
                        <a:t>US$</a:t>
                      </a:r>
                    </a:p>
                  </a:txBody>
                  <a:tcPr marT="6344" marB="0" anchor="ctr"/>
                </a:tc>
                <a:tc>
                  <a:txBody>
                    <a:bodyPr/>
                    <a:lstStyle/>
                    <a:p>
                      <a:pPr lvl="0" algn="ctr" fontAlgn="ctr"/>
                      <a:r>
                        <a:rPr lang="en-GB" sz="1000" b="0" i="0" u="none" strike="noStrike">
                          <a:solidFill>
                            <a:srgbClr val="000000"/>
                          </a:solidFill>
                          <a:latin typeface="Trebuchet MS" panose="020B0703020202090204" pitchFamily="34" charset="0"/>
                        </a:rPr>
                        <a:t>803</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539</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1,223</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3,463</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2,777</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4,539</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4,735</a:t>
                      </a:r>
                    </a:p>
                  </a:txBody>
                  <a:tcPr marT="6345" marB="0" anchor="ctr"/>
                </a:tc>
                <a:tc>
                  <a:txBody>
                    <a:bodyPr/>
                    <a:lstStyle/>
                    <a:p>
                      <a:pPr lvl="0" algn="ctr" fontAlgn="ctr"/>
                      <a:r>
                        <a:rPr lang="en-GB" sz="1000" b="0" i="0" u="none" strike="noStrike">
                          <a:solidFill>
                            <a:srgbClr val="000000"/>
                          </a:solidFill>
                          <a:latin typeface="Trebuchet MS" panose="020B0703020202090204" pitchFamily="34" charset="0"/>
                        </a:rPr>
                        <a:t>3,172</a:t>
                      </a:r>
                    </a:p>
                  </a:txBody>
                  <a:tcPr marT="6345" marB="0" anchor="ct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Transit Time</a:t>
                      </a:r>
                    </a:p>
                  </a:txBody>
                  <a:tcPr anchor="ctr">
                    <a:lnB w="12700" cap="flat" cmpd="sng" algn="ctr">
                      <a:noFill/>
                      <a:prstDash val="solid"/>
                      <a:round/>
                      <a:headEnd type="none" w="med" len="med"/>
                      <a:tailEnd type="none" w="med" len="med"/>
                    </a:lnB>
                    <a:noFill/>
                  </a:tcPr>
                </a:tc>
                <a:tc>
                  <a:txBody>
                    <a:bodyPr/>
                    <a:lstStyle/>
                    <a:p>
                      <a:pPr lvl="0" algn="ctr">
                        <a:buNone/>
                      </a:pPr>
                      <a:r>
                        <a:rPr lang="en-GB" sz="1000" b="0" i="0" u="none" strike="noStrike">
                          <a:solidFill>
                            <a:srgbClr val="000000"/>
                          </a:solidFill>
                          <a:latin typeface="Trebuchet MS" panose="020B0703020202090204" pitchFamily="34" charset="0"/>
                        </a:rPr>
                        <a:t>Days</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24</a:t>
                      </a:r>
                    </a:p>
                  </a:txBody>
                  <a:tcPr marT="6345" marB="0"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29</a:t>
                      </a:r>
                    </a:p>
                  </a:txBody>
                  <a:tcPr marT="6345" marB="0"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31</a:t>
                      </a:r>
                    </a:p>
                  </a:txBody>
                  <a:tcPr marT="6345" marB="0"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18</a:t>
                      </a:r>
                    </a:p>
                  </a:txBody>
                  <a:tcPr marT="6345" marB="0"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41</a:t>
                      </a:r>
                    </a:p>
                  </a:txBody>
                  <a:tcPr marT="6345" marB="0" anchor="ctr">
                    <a:lnB w="12700" cap="flat" cmpd="sng" algn="ctr">
                      <a:noFill/>
                      <a:prstDash val="solid"/>
                      <a:round/>
                      <a:headEnd type="none" w="med" len="med"/>
                      <a:tailEnd type="none" w="med" len="med"/>
                    </a:lnB>
                    <a:noFill/>
                  </a:tcPr>
                </a:tc>
                <a:tc>
                  <a:txBody>
                    <a:bodyPr/>
                    <a:lstStyle/>
                    <a:p>
                      <a:pPr lvl="0" algn="ctr" fontAlgn="ctr"/>
                      <a:r>
                        <a:rPr lang="en-US" sz="1000" b="0" i="0" u="none" strike="noStrike">
                          <a:solidFill>
                            <a:srgbClr val="000000"/>
                          </a:solidFill>
                          <a:latin typeface="Trebuchet MS" panose="020B0703020202090204" pitchFamily="34" charset="0"/>
                        </a:rPr>
                        <a:t>32</a:t>
                      </a:r>
                      <a:endParaRPr lang="en-GB" sz="1000" b="0" i="0" u="none" strike="noStrike">
                        <a:solidFill>
                          <a:srgbClr val="000000"/>
                        </a:solidFill>
                        <a:latin typeface="Trebuchet MS" panose="020B0703020202090204" pitchFamily="34" charset="0"/>
                      </a:endParaRPr>
                    </a:p>
                  </a:txBody>
                  <a:tcPr marT="6345" marB="0" anchor="ctr">
                    <a:lnB w="12700" cap="flat" cmpd="sng" algn="ctr">
                      <a:noFill/>
                      <a:prstDash val="solid"/>
                      <a:round/>
                      <a:headEnd type="none" w="med" len="med"/>
                      <a:tailEnd type="none" w="med" len="med"/>
                    </a:lnB>
                    <a:noFill/>
                  </a:tcPr>
                </a:tc>
                <a:tc>
                  <a:txBody>
                    <a:bodyPr/>
                    <a:lstStyle/>
                    <a:p>
                      <a:pPr lvl="0" algn="ctr" fontAlgn="ctr"/>
                      <a:r>
                        <a:rPr lang="en-US" sz="1000" b="0" i="0" u="none" strike="noStrike">
                          <a:solidFill>
                            <a:srgbClr val="000000"/>
                          </a:solidFill>
                          <a:latin typeface="Trebuchet MS" panose="020B0703020202090204" pitchFamily="34" charset="0"/>
                        </a:rPr>
                        <a:t>55</a:t>
                      </a:r>
                      <a:endParaRPr lang="en-GB" sz="1000" b="0" i="0" u="none" strike="noStrike">
                        <a:solidFill>
                          <a:srgbClr val="000000"/>
                        </a:solidFill>
                        <a:latin typeface="Trebuchet MS" panose="020B0703020202090204" pitchFamily="34" charset="0"/>
                      </a:endParaRPr>
                    </a:p>
                  </a:txBody>
                  <a:tcPr marT="6345" marB="0" anchor="ctr">
                    <a:lnB w="12700" cap="flat" cmpd="sng" algn="ctr">
                      <a:noFill/>
                      <a:prstDash val="solid"/>
                      <a:round/>
                      <a:headEnd type="none" w="med" len="med"/>
                      <a:tailEnd type="none" w="med" len="med"/>
                    </a:lnB>
                    <a:noFill/>
                  </a:tcPr>
                </a:tc>
                <a:tc>
                  <a:txBody>
                    <a:bodyPr/>
                    <a:lstStyle/>
                    <a:p>
                      <a:pPr lvl="0" algn="ctr" fontAlgn="ctr"/>
                      <a:r>
                        <a:rPr lang="en-GB" sz="1000" b="0" i="0" u="none" strike="noStrike">
                          <a:solidFill>
                            <a:srgbClr val="000000"/>
                          </a:solidFill>
                          <a:latin typeface="Trebuchet MS" panose="020B0703020202090204" pitchFamily="34" charset="0"/>
                        </a:rPr>
                        <a:t>41</a:t>
                      </a:r>
                    </a:p>
                  </a:txBody>
                  <a:tcPr marT="6345" marB="0" anchor="ctr">
                    <a:lnB w="12700" cap="flat" cmpd="sng" algn="ctr">
                      <a:noFill/>
                      <a:prstDash val="solid"/>
                      <a:round/>
                      <a:headEnd type="none" w="med" len="med"/>
                      <a:tailEnd type="none" w="med" len="med"/>
                    </a:lnB>
                    <a:noFill/>
                  </a:tcPr>
                </a:tc>
                <a:extLst>
                  <a:ext uri="{0D108BD9-81ED-4DB2-BD59-A6C34878D82A}">
                    <a16:rowId xmlns:a16="http://schemas.microsoft.com/office/drawing/2014/main" val="1621118916"/>
                  </a:ext>
                </a:extLst>
              </a:tr>
            </a:tbl>
          </a:graphicData>
        </a:graphic>
      </p:graphicFrame>
      <p:graphicFrame>
        <p:nvGraphicFramePr>
          <p:cNvPr id="13" name="Table 12">
            <a:extLst>
              <a:ext uri="{FF2B5EF4-FFF2-40B4-BE49-F238E27FC236}">
                <a16:creationId xmlns:a16="http://schemas.microsoft.com/office/drawing/2014/main" id="{FE408E48-A059-9157-5AD6-DECD95E675EC}"/>
              </a:ext>
            </a:extLst>
          </p:cNvPr>
          <p:cNvGraphicFramePr>
            <a:graphicFrameLocks noGrp="1"/>
          </p:cNvGraphicFramePr>
          <p:nvPr>
            <p:extLst>
              <p:ext uri="{D42A27DB-BD31-4B8C-83A1-F6EECF244321}">
                <p14:modId xmlns:p14="http://schemas.microsoft.com/office/powerpoint/2010/main" val="1283750392"/>
              </p:ext>
            </p:extLst>
          </p:nvPr>
        </p:nvGraphicFramePr>
        <p:xfrm>
          <a:off x="7288023" y="2950760"/>
          <a:ext cx="1816814" cy="161594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Demographics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a:solidFill>
                            <a:srgbClr val="338AF4"/>
                          </a:solidFill>
                          <a:latin typeface="Trebuchet MS" panose="020B0703020202090204" pitchFamily="34" charset="0"/>
                        </a:rPr>
                        <a:t>Population: </a:t>
                      </a:r>
                      <a:r>
                        <a:rPr lang="en-GB" sz="1000" b="0" i="0" u="none" strike="noStrike">
                          <a:solidFill>
                            <a:srgbClr val="000000"/>
                          </a:solidFill>
                          <a:latin typeface="Trebuchet MS" panose="020B0703020202090204" pitchFamily="34" charset="0"/>
                        </a:rPr>
                        <a:t>65 Mio people</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1" i="0" u="none" strike="noStrike">
                          <a:solidFill>
                            <a:srgbClr val="338AF4"/>
                          </a:solidFill>
                          <a:latin typeface="Trebuchet MS"/>
                        </a:rPr>
                        <a:t>Literacy: </a:t>
                      </a:r>
                      <a:r>
                        <a:rPr lang="en-GB" sz="1000" b="0" i="0" u="none" strike="noStrike">
                          <a:solidFill>
                            <a:srgbClr val="000000"/>
                          </a:solidFill>
                          <a:latin typeface="Trebuchet MS"/>
                        </a:rPr>
                        <a:t>82%</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lvl="0" algn="l" fontAlgn="ctr"/>
                      <a:r>
                        <a:rPr lang="en-GB" sz="1000" b="1" i="0" u="none" strike="noStrike">
                          <a:solidFill>
                            <a:srgbClr val="338AF4"/>
                          </a:solidFill>
                          <a:latin typeface="Trebuchet MS" panose="020B0703020202090204" pitchFamily="34" charset="0"/>
                        </a:rPr>
                        <a:t>Languages: </a:t>
                      </a:r>
                      <a:r>
                        <a:rPr lang="en-GB" sz="1000" b="0" i="0" u="none" strike="noStrike">
                          <a:solidFill>
                            <a:srgbClr val="000000"/>
                          </a:solidFill>
                          <a:latin typeface="Trebuchet MS" panose="020B0703020202090204" pitchFamily="34" charset="0"/>
                        </a:rPr>
                        <a:t>English and Swahili</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err="1">
                          <a:solidFill>
                            <a:srgbClr val="338AF4"/>
                          </a:solidFill>
                          <a:latin typeface="Trebuchet MS" panose="020B0703020202090204" pitchFamily="34" charset="0"/>
                        </a:rPr>
                        <a:t>Avg</a:t>
                      </a:r>
                      <a:r>
                        <a:rPr lang="en-GB" sz="1000" b="1" i="0" u="none" strike="noStrike">
                          <a:solidFill>
                            <a:srgbClr val="338AF4"/>
                          </a:solidFill>
                          <a:latin typeface="Trebuchet MS" panose="020B0703020202090204" pitchFamily="34" charset="0"/>
                        </a:rPr>
                        <a:t> operator wage: </a:t>
                      </a:r>
                      <a:br>
                        <a:rPr lang="en-GB" sz="1000" b="1" i="0" u="none" strike="noStrike">
                          <a:solidFill>
                            <a:srgbClr val="000000"/>
                          </a:solidFill>
                          <a:latin typeface="Trebuchet MS" panose="020B0703020202090204" pitchFamily="34" charset="0"/>
                        </a:rPr>
                      </a:br>
                      <a:r>
                        <a:rPr lang="en-GB" sz="1000" b="0" i="0" u="none" strike="noStrike">
                          <a:solidFill>
                            <a:srgbClr val="000000"/>
                          </a:solidFill>
                          <a:latin typeface="Trebuchet MS" panose="020B0703020202090204" pitchFamily="34" charset="0"/>
                        </a:rPr>
                        <a:t>USD 80- 100/m</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528910121"/>
                  </a:ext>
                </a:extLst>
              </a:tr>
            </a:tbl>
          </a:graphicData>
        </a:graphic>
      </p:graphicFrame>
      <p:pic>
        <p:nvPicPr>
          <p:cNvPr id="15" name="Graphic 14">
            <a:extLst>
              <a:ext uri="{FF2B5EF4-FFF2-40B4-BE49-F238E27FC236}">
                <a16:creationId xmlns:a16="http://schemas.microsoft.com/office/drawing/2014/main" id="{561DCEB5-9155-69A8-4A06-3EC3BDB1DCA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6656558" y="2837723"/>
            <a:ext cx="536662" cy="536662"/>
          </a:xfrm>
          <a:prstGeom prst="rect">
            <a:avLst/>
          </a:prstGeom>
        </p:spPr>
      </p:pic>
      <p:graphicFrame>
        <p:nvGraphicFramePr>
          <p:cNvPr id="16" name="Table 15">
            <a:extLst>
              <a:ext uri="{FF2B5EF4-FFF2-40B4-BE49-F238E27FC236}">
                <a16:creationId xmlns:a16="http://schemas.microsoft.com/office/drawing/2014/main" id="{93C737D3-7189-0794-33A2-9211C0CB5E19}"/>
              </a:ext>
            </a:extLst>
          </p:cNvPr>
          <p:cNvGraphicFramePr>
            <a:graphicFrameLocks noGrp="1"/>
          </p:cNvGraphicFramePr>
          <p:nvPr/>
        </p:nvGraphicFramePr>
        <p:xfrm>
          <a:off x="9904132" y="2950760"/>
          <a:ext cx="1816814" cy="1036320"/>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FX</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Open FX regime for inflows and traders registered with the central bank </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FX cover 3 months of GDP</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bl>
          </a:graphicData>
        </a:graphic>
      </p:graphicFrame>
      <p:pic>
        <p:nvPicPr>
          <p:cNvPr id="17" name="Graphic 16">
            <a:extLst>
              <a:ext uri="{FF2B5EF4-FFF2-40B4-BE49-F238E27FC236}">
                <a16:creationId xmlns:a16="http://schemas.microsoft.com/office/drawing/2014/main" id="{288C0B9A-29E3-B6BA-1C9B-98FA28A2B83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9272667" y="2837723"/>
            <a:ext cx="536662" cy="536662"/>
          </a:xfrm>
          <a:prstGeom prst="rect">
            <a:avLst/>
          </a:prstGeom>
        </p:spPr>
      </p:pic>
      <p:graphicFrame>
        <p:nvGraphicFramePr>
          <p:cNvPr id="18" name="Table 17">
            <a:extLst>
              <a:ext uri="{FF2B5EF4-FFF2-40B4-BE49-F238E27FC236}">
                <a16:creationId xmlns:a16="http://schemas.microsoft.com/office/drawing/2014/main" id="{BE117279-1BC6-8B34-A7CE-41093109C6A6}"/>
              </a:ext>
            </a:extLst>
          </p:cNvPr>
          <p:cNvGraphicFramePr>
            <a:graphicFrameLocks noGrp="1"/>
          </p:cNvGraphicFramePr>
          <p:nvPr>
            <p:extLst>
              <p:ext uri="{D42A27DB-BD31-4B8C-83A1-F6EECF244321}">
                <p14:modId xmlns:p14="http://schemas.microsoft.com/office/powerpoint/2010/main" val="216639557"/>
              </p:ext>
            </p:extLst>
          </p:nvPr>
        </p:nvGraphicFramePr>
        <p:xfrm>
          <a:off x="7288022" y="1264920"/>
          <a:ext cx="4432923" cy="1432560"/>
        </p:xfrm>
        <a:graphic>
          <a:graphicData uri="http://schemas.openxmlformats.org/drawingml/2006/table">
            <a:tbl>
              <a:tblPr firstRow="1" bandRow="1">
                <a:tableStyleId>{5FD0F851-EC5A-4D38-B0AD-8093EC10F338}</a:tableStyleId>
              </a:tblPr>
              <a:tblGrid>
                <a:gridCol w="4432923">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Cotton sourcing:</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Conventional and Organic Cotton </a:t>
                      </a:r>
                    </a:p>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641,000 Ha under cultivation, </a:t>
                      </a:r>
                    </a:p>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141,000 MT produced in 2022</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Yield 220 Kg/Ha</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lvl="0" algn="l" fontAlgn="ctr"/>
                      <a:r>
                        <a:rPr lang="en-GB" sz="1000" b="0" i="0" u="none" strike="noStrike">
                          <a:solidFill>
                            <a:srgbClr val="000000"/>
                          </a:solidFill>
                          <a:latin typeface="Trebuchet MS"/>
                        </a:rPr>
                        <a:t>98,000 MT is exported </a:t>
                      </a:r>
                      <a:endParaRPr lang="en-US"/>
                    </a:p>
                    <a:p>
                      <a:pPr lvl="0" algn="l" fontAlgn="ctr"/>
                      <a:r>
                        <a:rPr lang="en-GB" sz="1000" b="0" i="0" u="none" strike="noStrike">
                          <a:solidFill>
                            <a:srgbClr val="000000"/>
                          </a:solidFill>
                          <a:latin typeface="Trebuchet MS" panose="020B0703020202090204" pitchFamily="34" charset="0"/>
                        </a:rPr>
                        <a:t>Season for planting May - Aug</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bl>
          </a:graphicData>
        </a:graphic>
      </p:graphicFrame>
      <p:pic>
        <p:nvPicPr>
          <p:cNvPr id="19" name="Graphic 18">
            <a:extLst>
              <a:ext uri="{FF2B5EF4-FFF2-40B4-BE49-F238E27FC236}">
                <a16:creationId xmlns:a16="http://schemas.microsoft.com/office/drawing/2014/main" id="{510798D1-2927-67EC-6A96-048FAFB2EF80}"/>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656558" y="1151883"/>
            <a:ext cx="536662" cy="536662"/>
          </a:xfrm>
          <a:prstGeom prst="rect">
            <a:avLst/>
          </a:prstGeom>
        </p:spPr>
      </p:pic>
      <p:sp>
        <p:nvSpPr>
          <p:cNvPr id="20" name="TextBox 19">
            <a:extLst>
              <a:ext uri="{FF2B5EF4-FFF2-40B4-BE49-F238E27FC236}">
                <a16:creationId xmlns:a16="http://schemas.microsoft.com/office/drawing/2014/main" id="{057DCCB9-D329-87EC-A37C-86F071A1AB88}"/>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Statistics by country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pic>
        <p:nvPicPr>
          <p:cNvPr id="6" name="Graphic 5">
            <a:extLst>
              <a:ext uri="{FF2B5EF4-FFF2-40B4-BE49-F238E27FC236}">
                <a16:creationId xmlns:a16="http://schemas.microsoft.com/office/drawing/2014/main" id="{DF089C29-F422-FC67-DBBB-6196BD768ED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p:blipFill>
        <p:spPr>
          <a:xfrm>
            <a:off x="731841" y="4651945"/>
            <a:ext cx="274432" cy="274432"/>
          </a:xfrm>
          <a:prstGeom prst="rect">
            <a:avLst/>
          </a:prstGeom>
        </p:spPr>
      </p:pic>
    </p:spTree>
    <p:extLst>
      <p:ext uri="{BB962C8B-B14F-4D97-AF65-F5344CB8AC3E}">
        <p14:creationId xmlns:p14="http://schemas.microsoft.com/office/powerpoint/2010/main" val="106578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91119-954F-74F0-5A73-5C75F94D8788}"/>
              </a:ext>
            </a:extLst>
          </p:cNvPr>
          <p:cNvSpPr>
            <a:spLocks noGrp="1"/>
          </p:cNvSpPr>
          <p:nvPr>
            <p:ph type="title"/>
          </p:nvPr>
        </p:nvSpPr>
        <p:spPr>
          <a:xfrm>
            <a:off x="731841" y="427033"/>
            <a:ext cx="5752086" cy="597779"/>
          </a:xfrm>
        </p:spPr>
        <p:txBody>
          <a:bodyPr/>
          <a:lstStyle/>
          <a:p>
            <a:r>
              <a:rPr lang="en-US"/>
              <a:t>Uganda</a:t>
            </a:r>
          </a:p>
        </p:txBody>
      </p:sp>
      <p:sp>
        <p:nvSpPr>
          <p:cNvPr id="3" name="TextBox 2">
            <a:extLst>
              <a:ext uri="{FF2B5EF4-FFF2-40B4-BE49-F238E27FC236}">
                <a16:creationId xmlns:a16="http://schemas.microsoft.com/office/drawing/2014/main" id="{0FA6068E-7B41-D032-74D9-EE304BF1B1AC}"/>
              </a:ext>
            </a:extLst>
          </p:cNvPr>
          <p:cNvSpPr txBox="1"/>
          <p:nvPr/>
        </p:nvSpPr>
        <p:spPr>
          <a:xfrm>
            <a:off x="731839" y="1238334"/>
            <a:ext cx="5597709" cy="830997"/>
          </a:xfrm>
          <a:prstGeom prst="rect">
            <a:avLst/>
          </a:prstGeom>
          <a:noFill/>
          <a:ln>
            <a:solidFill>
              <a:schemeClr val="accent4">
                <a:lumMod val="75000"/>
              </a:schemeClr>
            </a:solidFill>
          </a:ln>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BF9000"/>
                </a:solidFill>
                <a:effectLst/>
                <a:uLnTx/>
                <a:uFillTx/>
                <a:latin typeface="Trebuchet MS" panose="020B0703020202090204" pitchFamily="34" charset="0"/>
                <a:ea typeface="+mn-ea"/>
                <a:cs typeface="Times New Roman" pitchFamily="18"/>
              </a:rPr>
              <a:t>Known as “The Pearl of Africa” Uganda offers an unparalleled opportunity to set up a fully vertical operation. </a:t>
            </a:r>
          </a:p>
        </p:txBody>
      </p:sp>
      <p:sp>
        <p:nvSpPr>
          <p:cNvPr id="4" name="TextBox 3">
            <a:extLst>
              <a:ext uri="{FF2B5EF4-FFF2-40B4-BE49-F238E27FC236}">
                <a16:creationId xmlns:a16="http://schemas.microsoft.com/office/drawing/2014/main" id="{4778A78F-2499-4DFE-C88A-F8818D47D016}"/>
              </a:ext>
            </a:extLst>
          </p:cNvPr>
          <p:cNvSpPr txBox="1"/>
          <p:nvPr/>
        </p:nvSpPr>
        <p:spPr>
          <a:xfrm>
            <a:off x="1087439" y="2282853"/>
            <a:ext cx="5242109" cy="270843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Uganda has an extensive natural dividend with plenty of food, water, and power. Electricity in Uganda is the second cheapest in the region and fully supplied by hydro. The country has room for the development of commercial farms.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Uganda also has high literacy rates, and thanks to its food dividend, labor tends to be cheaper.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There are 3 large textile mills, 2 are fully integrated, 1 already exports to the EU and is BCI/ CMIA certified.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Brands sourcing fabric from Uganda: Jack and Jones,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Products being sourced: Knits </a:t>
            </a:r>
            <a:r>
              <a:rPr kumimoji="0" lang="en-US" sz="1050" b="0" i="0" u="none" strike="noStrike" kern="1200" cap="none" spc="0" normalizeH="0" baseline="0" noProof="0" err="1">
                <a:ln>
                  <a:noFill/>
                </a:ln>
                <a:solidFill>
                  <a:prstClr val="black"/>
                </a:solidFill>
                <a:effectLst/>
                <a:uLnTx/>
                <a:uFillTx/>
                <a:latin typeface="Trebuchet MS" panose="020B0703020202090204" pitchFamily="34" charset="0"/>
                <a:ea typeface="+mn-ea"/>
                <a:cs typeface="+mn-cs"/>
              </a:rPr>
              <a:t>Mens</a:t>
            </a: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 Women’s and Kids clothing, Knitted &amp; Woven Fabrics, Tops &amp; Bottoms; Uniforms. Medical Textiles Spinning (cotton); Weaving; Knitting; Processing; CMIA/ BCI,  ISO 9001 – 2015, ISO 14001 – 2015, ISO 12485 – 2016</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Trebuchet MS" panose="020B0703020202090204" pitchFamily="34" charset="0"/>
                <a:ea typeface="+mn-ea"/>
                <a:cs typeface="+mn-cs"/>
              </a:rPr>
              <a:t>Uganda (2600MW, Hydro, 45% coverage)</a:t>
            </a:r>
          </a:p>
        </p:txBody>
      </p:sp>
      <p:pic>
        <p:nvPicPr>
          <p:cNvPr id="5" name="Graphic 4">
            <a:extLst>
              <a:ext uri="{FF2B5EF4-FFF2-40B4-BE49-F238E27FC236}">
                <a16:creationId xmlns:a16="http://schemas.microsoft.com/office/drawing/2014/main" id="{CF54CF20-5AFA-97F9-0D76-828D418F3A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2662756" y="427033"/>
            <a:ext cx="533400" cy="533400"/>
          </a:xfrm>
          <a:prstGeom prst="rect">
            <a:avLst/>
          </a:prstGeom>
        </p:spPr>
      </p:pic>
      <p:pic>
        <p:nvPicPr>
          <p:cNvPr id="7" name="Graphic 6">
            <a:extLst>
              <a:ext uri="{FF2B5EF4-FFF2-40B4-BE49-F238E27FC236}">
                <a16:creationId xmlns:a16="http://schemas.microsoft.com/office/drawing/2014/main" id="{AEA2A967-4B97-1ED2-F953-706B8107E72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31841" y="4249084"/>
            <a:ext cx="274432" cy="274432"/>
          </a:xfrm>
          <a:prstGeom prst="rect">
            <a:avLst/>
          </a:prstGeom>
        </p:spPr>
      </p:pic>
      <p:pic>
        <p:nvPicPr>
          <p:cNvPr id="8" name="Graphic 7">
            <a:extLst>
              <a:ext uri="{FF2B5EF4-FFF2-40B4-BE49-F238E27FC236}">
                <a16:creationId xmlns:a16="http://schemas.microsoft.com/office/drawing/2014/main" id="{B0B5050E-2442-AE68-4334-6C7CC34EF57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731841" y="2899900"/>
            <a:ext cx="274432" cy="274432"/>
          </a:xfrm>
          <a:prstGeom prst="rect">
            <a:avLst/>
          </a:prstGeom>
        </p:spPr>
      </p:pic>
      <p:pic>
        <p:nvPicPr>
          <p:cNvPr id="9" name="Graphic 8">
            <a:extLst>
              <a:ext uri="{FF2B5EF4-FFF2-40B4-BE49-F238E27FC236}">
                <a16:creationId xmlns:a16="http://schemas.microsoft.com/office/drawing/2014/main" id="{9D6AC7D8-4A35-0BD4-2D61-7655269B7E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p:blipFill>
        <p:spPr>
          <a:xfrm>
            <a:off x="731841" y="4755368"/>
            <a:ext cx="274432" cy="274432"/>
          </a:xfrm>
          <a:prstGeom prst="rect">
            <a:avLst/>
          </a:prstGeom>
        </p:spPr>
      </p:pic>
      <p:pic>
        <p:nvPicPr>
          <p:cNvPr id="10" name="Graphic 9">
            <a:extLst>
              <a:ext uri="{FF2B5EF4-FFF2-40B4-BE49-F238E27FC236}">
                <a16:creationId xmlns:a16="http://schemas.microsoft.com/office/drawing/2014/main" id="{CF55614F-6385-CDA1-121F-CC9233588416}"/>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p:blipFill>
        <p:spPr>
          <a:xfrm>
            <a:off x="731841" y="3815046"/>
            <a:ext cx="274432" cy="274432"/>
          </a:xfrm>
          <a:prstGeom prst="rect">
            <a:avLst/>
          </a:prstGeom>
        </p:spPr>
      </p:pic>
      <p:pic>
        <p:nvPicPr>
          <p:cNvPr id="11" name="Graphic 10">
            <a:extLst>
              <a:ext uri="{FF2B5EF4-FFF2-40B4-BE49-F238E27FC236}">
                <a16:creationId xmlns:a16="http://schemas.microsoft.com/office/drawing/2014/main" id="{B13BFB3F-31F9-1629-8962-7B72E7826999}"/>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p:blipFill>
        <p:spPr>
          <a:xfrm>
            <a:off x="731841" y="3365646"/>
            <a:ext cx="274432" cy="274432"/>
          </a:xfrm>
          <a:prstGeom prst="rect">
            <a:avLst/>
          </a:prstGeom>
        </p:spPr>
      </p:pic>
      <p:graphicFrame>
        <p:nvGraphicFramePr>
          <p:cNvPr id="12" name="Table 11">
            <a:extLst>
              <a:ext uri="{FF2B5EF4-FFF2-40B4-BE49-F238E27FC236}">
                <a16:creationId xmlns:a16="http://schemas.microsoft.com/office/drawing/2014/main" id="{0905E7E5-CE57-2CE0-60BC-BD1BB44C94E7}"/>
              </a:ext>
            </a:extLst>
          </p:cNvPr>
          <p:cNvGraphicFramePr>
            <a:graphicFrameLocks noGrp="1"/>
          </p:cNvGraphicFramePr>
          <p:nvPr>
            <p:extLst>
              <p:ext uri="{D42A27DB-BD31-4B8C-83A1-F6EECF244321}">
                <p14:modId xmlns:p14="http://schemas.microsoft.com/office/powerpoint/2010/main" val="520662280"/>
              </p:ext>
            </p:extLst>
          </p:nvPr>
        </p:nvGraphicFramePr>
        <p:xfrm>
          <a:off x="701681" y="5492891"/>
          <a:ext cx="11024150" cy="1006996"/>
        </p:xfrm>
        <a:graphic>
          <a:graphicData uri="http://schemas.openxmlformats.org/drawingml/2006/table">
            <a:tbl>
              <a:tblPr firstRow="1" bandRow="1">
                <a:tableStyleId>{5FD0F851-EC5A-4D38-B0AD-8093EC10F338}</a:tableStyleId>
              </a:tblPr>
              <a:tblGrid>
                <a:gridCol w="1102415">
                  <a:extLst>
                    <a:ext uri="{9D8B030D-6E8A-4147-A177-3AD203B41FA5}">
                      <a16:colId xmlns:a16="http://schemas.microsoft.com/office/drawing/2014/main" val="1216519161"/>
                    </a:ext>
                  </a:extLst>
                </a:gridCol>
                <a:gridCol w="1102415">
                  <a:extLst>
                    <a:ext uri="{9D8B030D-6E8A-4147-A177-3AD203B41FA5}">
                      <a16:colId xmlns:a16="http://schemas.microsoft.com/office/drawing/2014/main" val="992603121"/>
                    </a:ext>
                  </a:extLst>
                </a:gridCol>
                <a:gridCol w="1102415">
                  <a:extLst>
                    <a:ext uri="{9D8B030D-6E8A-4147-A177-3AD203B41FA5}">
                      <a16:colId xmlns:a16="http://schemas.microsoft.com/office/drawing/2014/main" val="893029868"/>
                    </a:ext>
                  </a:extLst>
                </a:gridCol>
                <a:gridCol w="1102415">
                  <a:extLst>
                    <a:ext uri="{9D8B030D-6E8A-4147-A177-3AD203B41FA5}">
                      <a16:colId xmlns:a16="http://schemas.microsoft.com/office/drawing/2014/main" val="4279413001"/>
                    </a:ext>
                  </a:extLst>
                </a:gridCol>
                <a:gridCol w="1102415">
                  <a:extLst>
                    <a:ext uri="{9D8B030D-6E8A-4147-A177-3AD203B41FA5}">
                      <a16:colId xmlns:a16="http://schemas.microsoft.com/office/drawing/2014/main" val="2520405148"/>
                    </a:ext>
                  </a:extLst>
                </a:gridCol>
                <a:gridCol w="1102415">
                  <a:extLst>
                    <a:ext uri="{9D8B030D-6E8A-4147-A177-3AD203B41FA5}">
                      <a16:colId xmlns:a16="http://schemas.microsoft.com/office/drawing/2014/main" val="881239314"/>
                    </a:ext>
                  </a:extLst>
                </a:gridCol>
                <a:gridCol w="1102415">
                  <a:extLst>
                    <a:ext uri="{9D8B030D-6E8A-4147-A177-3AD203B41FA5}">
                      <a16:colId xmlns:a16="http://schemas.microsoft.com/office/drawing/2014/main" val="4104375610"/>
                    </a:ext>
                  </a:extLst>
                </a:gridCol>
                <a:gridCol w="1102415">
                  <a:extLst>
                    <a:ext uri="{9D8B030D-6E8A-4147-A177-3AD203B41FA5}">
                      <a16:colId xmlns:a16="http://schemas.microsoft.com/office/drawing/2014/main" val="4161541937"/>
                    </a:ext>
                  </a:extLst>
                </a:gridCol>
                <a:gridCol w="1102415">
                  <a:extLst>
                    <a:ext uri="{9D8B030D-6E8A-4147-A177-3AD203B41FA5}">
                      <a16:colId xmlns:a16="http://schemas.microsoft.com/office/drawing/2014/main" val="4134732902"/>
                    </a:ext>
                  </a:extLst>
                </a:gridCol>
                <a:gridCol w="1102415">
                  <a:extLst>
                    <a:ext uri="{9D8B030D-6E8A-4147-A177-3AD203B41FA5}">
                      <a16:colId xmlns:a16="http://schemas.microsoft.com/office/drawing/2014/main" val="1958440135"/>
                    </a:ext>
                  </a:extLst>
                </a:gridCol>
              </a:tblGrid>
              <a:tr h="213684">
                <a:tc>
                  <a:txBody>
                    <a:bodyPr/>
                    <a:lstStyle/>
                    <a:p>
                      <a:pPr lvl="0" algn="ctr" fontAlgn="b"/>
                      <a:r>
                        <a:rPr lang="en-GB" sz="800" b="1" i="0" u="none" strike="noStrike" dirty="0">
                          <a:solidFill>
                            <a:schemeClr val="bg1"/>
                          </a:solidFill>
                          <a:latin typeface="Trebuchet MS"/>
                        </a:rPr>
                        <a:t>Port to Port*</a:t>
                      </a: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a:buNone/>
                      </a:pPr>
                      <a:r>
                        <a:rPr lang="en-US" sz="800" b="1" i="0" u="none" strike="noStrike" dirty="0">
                          <a:solidFill>
                            <a:schemeClr val="bg1"/>
                          </a:solidFill>
                          <a:latin typeface="Trebuchet MS"/>
                        </a:rPr>
                        <a:t>Units</a:t>
                      </a: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India</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China</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Bangladesh</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Sri Lanka</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UK</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US (East)</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US (West)</a:t>
                      </a:r>
                      <a:endParaRPr lang="en-GB" sz="800" b="1" i="0" u="none" strike="noStrike" dirty="0">
                        <a:solidFill>
                          <a:schemeClr val="bg1"/>
                        </a:solidFill>
                        <a:latin typeface="Trebuchet MS"/>
                      </a:endParaRP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vl="0" algn="ctr" fontAlgn="b"/>
                      <a:r>
                        <a:rPr lang="en-US" sz="800" b="1" i="0" u="none" strike="noStrike" dirty="0">
                          <a:solidFill>
                            <a:schemeClr val="bg1"/>
                          </a:solidFill>
                          <a:latin typeface="Trebuchet MS"/>
                        </a:rPr>
                        <a:t>Germany</a:t>
                      </a: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extLst>
                  <a:ext uri="{0D108BD9-81ED-4DB2-BD59-A6C34878D82A}">
                    <a16:rowId xmlns:a16="http://schemas.microsoft.com/office/drawing/2014/main" val="2018826491"/>
                  </a:ext>
                </a:extLst>
              </a:tr>
              <a:tr h="213684">
                <a:tc>
                  <a:txBody>
                    <a:bodyPr/>
                    <a:lstStyle/>
                    <a:p>
                      <a:pPr lvl="0" algn="ctr" fontAlgn="b"/>
                      <a:r>
                        <a:rPr lang="en-GB" sz="800" b="1" i="0" u="none" strike="noStrike" dirty="0">
                          <a:solidFill>
                            <a:srgbClr val="14123F"/>
                          </a:solidFill>
                          <a:latin typeface="Trebuchet MS"/>
                        </a:rPr>
                        <a:t>Origin</a:t>
                      </a:r>
                    </a:p>
                  </a:txBody>
                  <a:tcPr anchor="ctr">
                    <a:lnT w="12700" cmpd="sng">
                      <a:noFill/>
                    </a:lnT>
                    <a:solidFill>
                      <a:srgbClr val="FFC000">
                        <a:alpha val="20000"/>
                      </a:srgbClr>
                    </a:solidFill>
                  </a:tcPr>
                </a:tc>
                <a:tc>
                  <a:txBody>
                    <a:bodyPr/>
                    <a:lstStyle/>
                    <a:p>
                      <a:pPr lvl="0" algn="ctr">
                        <a:buNone/>
                      </a:pPr>
                      <a:r>
                        <a:rPr lang="en-GB" sz="800" b="1" i="0" u="none" strike="noStrike" dirty="0">
                          <a:solidFill>
                            <a:srgbClr val="14123F"/>
                          </a:solidFill>
                          <a:latin typeface="Trebuchet MS"/>
                        </a:rPr>
                        <a:t>Port</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Tuticorin</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Huangpu</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Chittagong</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Colombo</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Liverpool</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New York</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Los Angeles</a:t>
                      </a:r>
                    </a:p>
                  </a:txBody>
                  <a:tcPr anchor="ctr">
                    <a:lnT w="12700" cmpd="sng">
                      <a:noFill/>
                    </a:lnT>
                    <a:solidFill>
                      <a:srgbClr val="FFC000">
                        <a:alpha val="20000"/>
                      </a:srgbClr>
                    </a:solidFill>
                  </a:tcPr>
                </a:tc>
                <a:tc>
                  <a:txBody>
                    <a:bodyPr/>
                    <a:lstStyle/>
                    <a:p>
                      <a:pPr lvl="0" algn="ctr" fontAlgn="b"/>
                      <a:r>
                        <a:rPr lang="en-GB" sz="800" b="1" i="0" u="none" strike="noStrike" dirty="0">
                          <a:solidFill>
                            <a:srgbClr val="14123F"/>
                          </a:solidFill>
                          <a:latin typeface="Trebuchet MS"/>
                        </a:rPr>
                        <a:t>Hamburg</a:t>
                      </a:r>
                    </a:p>
                  </a:txBody>
                  <a:tcPr anchor="ctr">
                    <a:lnT w="12700" cmpd="sng">
                      <a:noFill/>
                    </a:lnT>
                    <a:solidFill>
                      <a:srgbClr val="FFC000">
                        <a:alpha val="20000"/>
                      </a:srgbClr>
                    </a:solidFill>
                  </a:tcPr>
                </a:tc>
                <a:extLst>
                  <a:ext uri="{0D108BD9-81ED-4DB2-BD59-A6C34878D82A}">
                    <a16:rowId xmlns:a16="http://schemas.microsoft.com/office/drawing/2014/main" val="1425583613"/>
                  </a:ext>
                </a:extLst>
              </a:tr>
              <a:tr h="335788">
                <a:tc>
                  <a:txBody>
                    <a:bodyPr/>
                    <a:lstStyle/>
                    <a:p>
                      <a:pPr marL="0" marR="0" lvl="0" indent="0" algn="l" rtl="0" fontAlgn="ctr" hangingPunct="1">
                        <a:lnSpc>
                          <a:spcPct val="100000"/>
                        </a:lnSpc>
                        <a:spcBef>
                          <a:spcPts val="0"/>
                        </a:spcBef>
                        <a:spcAft>
                          <a:spcPts val="0"/>
                        </a:spcAft>
                        <a:buNone/>
                      </a:pPr>
                      <a:r>
                        <a:rPr lang="en-GB" sz="1000" b="0" i="0" u="none" strike="noStrike" dirty="0">
                          <a:solidFill>
                            <a:schemeClr val="accent4">
                              <a:lumMod val="75000"/>
                            </a:schemeClr>
                          </a:solidFill>
                          <a:latin typeface="Trebuchet MS"/>
                        </a:rPr>
                        <a:t>Mombasa</a:t>
                      </a:r>
                    </a:p>
                  </a:txBody>
                  <a:tcPr marT="6345" marB="0" anchor="ctr"/>
                </a:tc>
                <a:tc>
                  <a:txBody>
                    <a:bodyPr/>
                    <a:lstStyle/>
                    <a:p>
                      <a:pPr lvl="0" algn="ctr">
                        <a:buNone/>
                      </a:pPr>
                      <a:r>
                        <a:rPr lang="en-GB" sz="1000" b="0" i="0" u="none" strike="noStrike" dirty="0">
                          <a:solidFill>
                            <a:srgbClr val="000000"/>
                          </a:solidFill>
                          <a:latin typeface="Trebuchet MS"/>
                        </a:rPr>
                        <a:t>US$</a:t>
                      </a:r>
                    </a:p>
                  </a:txBody>
                  <a:tcPr marT="6344"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1,119</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343</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1,472</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2,813</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4,735</a:t>
                      </a:r>
                    </a:p>
                  </a:txBody>
                  <a:tcPr marT="6345" marB="0" anchor="ct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732</a:t>
                      </a:r>
                    </a:p>
                  </a:txBody>
                  <a:tcPr marT="6345" marB="0" anchor="ctr"/>
                </a:tc>
                <a:extLst>
                  <a:ext uri="{0D108BD9-81ED-4DB2-BD59-A6C34878D82A}">
                    <a16:rowId xmlns:a16="http://schemas.microsoft.com/office/drawing/2014/main" val="3264612861"/>
                  </a:ext>
                </a:extLst>
              </a:tr>
              <a:tr h="241244">
                <a:tc>
                  <a:txBody>
                    <a:bodyPr/>
                    <a:lstStyle/>
                    <a:p>
                      <a:pPr lvl="0" algn="l" fontAlgn="ctr"/>
                      <a:r>
                        <a:rPr lang="en-GB" sz="1000" b="0" i="0" u="none" strike="noStrike" dirty="0">
                          <a:solidFill>
                            <a:srgbClr val="000000"/>
                          </a:solidFill>
                          <a:latin typeface="Trebuchet MS"/>
                        </a:rPr>
                        <a:t>Transit Time</a:t>
                      </a:r>
                    </a:p>
                  </a:txBody>
                  <a:tcPr anchor="ctr">
                    <a:lnB w="12700" cap="flat" cmpd="sng" algn="ctr">
                      <a:noFill/>
                      <a:prstDash val="solid"/>
                      <a:round/>
                      <a:headEnd type="none" w="med" len="med"/>
                      <a:tailEnd type="none" w="med" len="med"/>
                    </a:lnB>
                    <a:noFill/>
                  </a:tcPr>
                </a:tc>
                <a:tc>
                  <a:txBody>
                    <a:bodyPr/>
                    <a:lstStyle/>
                    <a:p>
                      <a:pPr lvl="0" algn="ctr">
                        <a:buNone/>
                      </a:pPr>
                      <a:r>
                        <a:rPr lang="en-GB" sz="1000" b="0" i="0" u="none" strike="noStrike" dirty="0">
                          <a:solidFill>
                            <a:srgbClr val="000000"/>
                          </a:solidFill>
                          <a:latin typeface="Trebuchet MS"/>
                        </a:rPr>
                        <a:t>Days</a:t>
                      </a:r>
                    </a:p>
                  </a:txBody>
                  <a:tcPr anchor="ctr">
                    <a:lnB w="12700" cap="flat" cmpd="sng" algn="ctr">
                      <a:noFill/>
                      <a:prstDash val="solid"/>
                      <a:round/>
                      <a:headEnd type="none" w="med" len="med"/>
                      <a:tailEnd type="none" w="med" len="med"/>
                    </a:lnB>
                    <a:noFill/>
                  </a:tcPr>
                </a:tc>
                <a:tc>
                  <a:txBody>
                    <a:bodyPr/>
                    <a:lstStyle/>
                    <a:p>
                      <a:pPr lvl="0" algn="ctr" fontAlgn="ctr"/>
                      <a:r>
                        <a:rPr lang="en-GB" sz="1000" b="0" i="0" u="none" strike="noStrike" kern="1200" dirty="0">
                          <a:solidFill>
                            <a:srgbClr val="000000"/>
                          </a:solidFill>
                          <a:latin typeface="Trebuchet MS"/>
                          <a:ea typeface="+mn-ea"/>
                          <a:cs typeface="+mn-cs"/>
                        </a:rPr>
                        <a:t>21</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34</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28</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15</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30</a:t>
                      </a: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US" sz="1000" b="0" i="0" u="none" strike="noStrike" kern="1200" dirty="0">
                          <a:solidFill>
                            <a:srgbClr val="000000"/>
                          </a:solidFill>
                          <a:latin typeface="Trebuchet MS"/>
                          <a:ea typeface="+mn-ea"/>
                          <a:cs typeface="+mn-cs"/>
                        </a:rPr>
                        <a:t>28</a:t>
                      </a:r>
                      <a:endParaRPr lang="en-GB" sz="1000" b="0" i="0" u="none" strike="noStrike" kern="1200" dirty="0">
                        <a:solidFill>
                          <a:srgbClr val="000000"/>
                        </a:solidFill>
                        <a:latin typeface="Trebuchet MS"/>
                        <a:ea typeface="+mn-ea"/>
                        <a:cs typeface="+mn-cs"/>
                      </a:endParaRP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US" sz="1000" b="0" i="0" u="none" strike="noStrike" kern="1200" dirty="0">
                          <a:solidFill>
                            <a:srgbClr val="000000"/>
                          </a:solidFill>
                          <a:latin typeface="Trebuchet MS"/>
                          <a:ea typeface="+mn-ea"/>
                          <a:cs typeface="+mn-cs"/>
                        </a:rPr>
                        <a:t>50</a:t>
                      </a:r>
                      <a:endParaRPr lang="en-GB" sz="1000" b="0" i="0" u="none" strike="noStrike" kern="1200" dirty="0">
                        <a:solidFill>
                          <a:srgbClr val="000000"/>
                        </a:solidFill>
                        <a:latin typeface="Trebuchet MS"/>
                        <a:ea typeface="+mn-ea"/>
                        <a:cs typeface="+mn-cs"/>
                      </a:endParaRPr>
                    </a:p>
                  </a:txBody>
                  <a:tcPr marT="6345" marB="0" anchor="ctr">
                    <a:lnB w="12700" cap="flat" cmpd="sng" algn="ctr">
                      <a:noFill/>
                      <a:prstDash val="solid"/>
                      <a:round/>
                      <a:headEnd type="none" w="med" len="med"/>
                      <a:tailEnd type="none" w="med" len="med"/>
                    </a:lnB>
                    <a:noFill/>
                  </a:tcPr>
                </a:tc>
                <a:tc>
                  <a:txBody>
                    <a:bodyPr/>
                    <a:lstStyle/>
                    <a:p>
                      <a:pPr marL="0" lvl="0" algn="ctr" defTabSz="914400" rtl="0" eaLnBrk="1" fontAlgn="ctr" latinLnBrk="0" hangingPunct="1"/>
                      <a:r>
                        <a:rPr lang="en-GB" sz="1000" b="0" i="0" u="none" strike="noStrike" kern="1200" dirty="0">
                          <a:solidFill>
                            <a:srgbClr val="000000"/>
                          </a:solidFill>
                          <a:latin typeface="Trebuchet MS"/>
                          <a:ea typeface="+mn-ea"/>
                          <a:cs typeface="+mn-cs"/>
                        </a:rPr>
                        <a:t>41</a:t>
                      </a:r>
                    </a:p>
                  </a:txBody>
                  <a:tcPr marT="6345" marB="0" anchor="ctr">
                    <a:lnB w="12700" cap="flat" cmpd="sng" algn="ctr">
                      <a:noFill/>
                      <a:prstDash val="solid"/>
                      <a:round/>
                      <a:headEnd type="none" w="med" len="med"/>
                      <a:tailEnd type="none" w="med" len="med"/>
                    </a:lnB>
                    <a:noFill/>
                  </a:tcPr>
                </a:tc>
                <a:extLst>
                  <a:ext uri="{0D108BD9-81ED-4DB2-BD59-A6C34878D82A}">
                    <a16:rowId xmlns:a16="http://schemas.microsoft.com/office/drawing/2014/main" val="1621118916"/>
                  </a:ext>
                </a:extLst>
              </a:tr>
            </a:tbl>
          </a:graphicData>
        </a:graphic>
      </p:graphicFrame>
      <p:graphicFrame>
        <p:nvGraphicFramePr>
          <p:cNvPr id="13" name="Table 12">
            <a:extLst>
              <a:ext uri="{FF2B5EF4-FFF2-40B4-BE49-F238E27FC236}">
                <a16:creationId xmlns:a16="http://schemas.microsoft.com/office/drawing/2014/main" id="{FE408E48-A059-9157-5AD6-DECD95E675EC}"/>
              </a:ext>
            </a:extLst>
          </p:cNvPr>
          <p:cNvGraphicFramePr>
            <a:graphicFrameLocks noGrp="1"/>
          </p:cNvGraphicFramePr>
          <p:nvPr>
            <p:extLst>
              <p:ext uri="{D42A27DB-BD31-4B8C-83A1-F6EECF244321}">
                <p14:modId xmlns:p14="http://schemas.microsoft.com/office/powerpoint/2010/main" val="561996720"/>
              </p:ext>
            </p:extLst>
          </p:nvPr>
        </p:nvGraphicFramePr>
        <p:xfrm>
          <a:off x="7288022" y="3174332"/>
          <a:ext cx="1816814" cy="161594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Demographics</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a:solidFill>
                            <a:srgbClr val="FFC000"/>
                          </a:solidFill>
                          <a:latin typeface="Trebuchet MS"/>
                        </a:rPr>
                        <a:t>Population: </a:t>
                      </a:r>
                      <a:r>
                        <a:rPr lang="en-GB" sz="1000" b="0" i="0" u="none" strike="noStrike">
                          <a:solidFill>
                            <a:srgbClr val="000000"/>
                          </a:solidFill>
                          <a:latin typeface="Trebuchet MS"/>
                        </a:rPr>
                        <a:t>47 Mio people</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1" i="0" u="none" strike="noStrike">
                          <a:solidFill>
                            <a:srgbClr val="FFC000"/>
                          </a:solidFill>
                          <a:latin typeface="Trebuchet MS"/>
                        </a:rPr>
                        <a:t>Literacy: </a:t>
                      </a:r>
                      <a:r>
                        <a:rPr lang="en-GB" sz="1000" b="0" i="0" u="none" strike="noStrike">
                          <a:solidFill>
                            <a:srgbClr val="000000"/>
                          </a:solidFill>
                          <a:latin typeface="Trebuchet MS"/>
                        </a:rPr>
                        <a:t>79%</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a:solidFill>
                            <a:srgbClr val="FFC000"/>
                          </a:solidFill>
                          <a:latin typeface="Trebuchet MS" panose="020B0703020202090204" pitchFamily="34" charset="0"/>
                        </a:rPr>
                        <a:t>Languages: </a:t>
                      </a:r>
                      <a:r>
                        <a:rPr lang="en-GB" sz="1000" b="0" i="0" u="none" strike="noStrike">
                          <a:solidFill>
                            <a:srgbClr val="000000"/>
                          </a:solidFill>
                          <a:latin typeface="Trebuchet MS" panose="020B0703020202090204" pitchFamily="34" charset="0"/>
                        </a:rPr>
                        <a:t>English and various indigenous</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u="none" strike="noStrike" err="1">
                          <a:solidFill>
                            <a:srgbClr val="FFC000"/>
                          </a:solidFill>
                          <a:latin typeface="Trebuchet MS" panose="020B0703020202090204" pitchFamily="34" charset="0"/>
                        </a:rPr>
                        <a:t>Avg</a:t>
                      </a:r>
                      <a:r>
                        <a:rPr lang="en-GB" sz="1000" b="1" i="0" u="none" strike="noStrike">
                          <a:solidFill>
                            <a:srgbClr val="FFC000"/>
                          </a:solidFill>
                          <a:latin typeface="Trebuchet MS" panose="020B0703020202090204" pitchFamily="34" charset="0"/>
                        </a:rPr>
                        <a:t> operator wage: </a:t>
                      </a:r>
                      <a:br>
                        <a:rPr lang="en-GB" sz="1000" b="1" i="0" u="none" strike="noStrike">
                          <a:solidFill>
                            <a:srgbClr val="000000"/>
                          </a:solidFill>
                          <a:latin typeface="Trebuchet MS" panose="020B0703020202090204" pitchFamily="34" charset="0"/>
                        </a:rPr>
                      </a:br>
                      <a:r>
                        <a:rPr lang="en-GB" sz="1000" b="0" i="0" u="none" strike="noStrike">
                          <a:solidFill>
                            <a:srgbClr val="000000"/>
                          </a:solidFill>
                          <a:latin typeface="Trebuchet MS" panose="020B0703020202090204" pitchFamily="34" charset="0"/>
                        </a:rPr>
                        <a:t>USD 60- 120/m</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528910121"/>
                  </a:ext>
                </a:extLst>
              </a:tr>
            </a:tbl>
          </a:graphicData>
        </a:graphic>
      </p:graphicFrame>
      <p:pic>
        <p:nvPicPr>
          <p:cNvPr id="15" name="Graphic 14">
            <a:extLst>
              <a:ext uri="{FF2B5EF4-FFF2-40B4-BE49-F238E27FC236}">
                <a16:creationId xmlns:a16="http://schemas.microsoft.com/office/drawing/2014/main" id="{561DCEB5-9155-69A8-4A06-3EC3BDB1DCA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p:blipFill>
        <p:spPr>
          <a:xfrm>
            <a:off x="6677872" y="3191659"/>
            <a:ext cx="536662" cy="536662"/>
          </a:xfrm>
          <a:prstGeom prst="rect">
            <a:avLst/>
          </a:prstGeom>
        </p:spPr>
      </p:pic>
      <p:graphicFrame>
        <p:nvGraphicFramePr>
          <p:cNvPr id="16" name="Table 15">
            <a:extLst>
              <a:ext uri="{FF2B5EF4-FFF2-40B4-BE49-F238E27FC236}">
                <a16:creationId xmlns:a16="http://schemas.microsoft.com/office/drawing/2014/main" id="{93C737D3-7189-0794-33A2-9211C0CB5E19}"/>
              </a:ext>
            </a:extLst>
          </p:cNvPr>
          <p:cNvGraphicFramePr>
            <a:graphicFrameLocks noGrp="1"/>
          </p:cNvGraphicFramePr>
          <p:nvPr/>
        </p:nvGraphicFramePr>
        <p:xfrm>
          <a:off x="9909017" y="3128794"/>
          <a:ext cx="1816814" cy="823468"/>
        </p:xfrm>
        <a:graphic>
          <a:graphicData uri="http://schemas.openxmlformats.org/drawingml/2006/table">
            <a:tbl>
              <a:tblPr firstRow="1" bandRow="1">
                <a:tableStyleId>{5FD0F851-EC5A-4D38-B0AD-8093EC10F338}</a:tableStyleId>
              </a:tblPr>
              <a:tblGrid>
                <a:gridCol w="1816814">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FX</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Open market no restrictions</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lvl="0" algn="l" fontAlgn="ctr"/>
                      <a:r>
                        <a:rPr lang="en-GB" sz="1000" b="0" i="0" u="none" strike="noStrike">
                          <a:solidFill>
                            <a:srgbClr val="000000"/>
                          </a:solidFill>
                          <a:latin typeface="Trebuchet MS" panose="020B0703020202090204" pitchFamily="34" charset="0"/>
                        </a:rPr>
                        <a:t>FX cover 5 months of GDP</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bl>
          </a:graphicData>
        </a:graphic>
      </p:graphicFrame>
      <p:pic>
        <p:nvPicPr>
          <p:cNvPr id="17" name="Graphic 16">
            <a:extLst>
              <a:ext uri="{FF2B5EF4-FFF2-40B4-BE49-F238E27FC236}">
                <a16:creationId xmlns:a16="http://schemas.microsoft.com/office/drawing/2014/main" id="{288C0B9A-29E3-B6BA-1C9B-98FA28A2B83A}"/>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rcRect/>
          <a:stretch/>
        </p:blipFill>
        <p:spPr>
          <a:xfrm>
            <a:off x="9277147" y="3100408"/>
            <a:ext cx="536662" cy="536662"/>
          </a:xfrm>
          <a:prstGeom prst="rect">
            <a:avLst/>
          </a:prstGeom>
        </p:spPr>
      </p:pic>
      <p:graphicFrame>
        <p:nvGraphicFramePr>
          <p:cNvPr id="18" name="Table 17">
            <a:extLst>
              <a:ext uri="{FF2B5EF4-FFF2-40B4-BE49-F238E27FC236}">
                <a16:creationId xmlns:a16="http://schemas.microsoft.com/office/drawing/2014/main" id="{BE117279-1BC6-8B34-A7CE-41093109C6A6}"/>
              </a:ext>
            </a:extLst>
          </p:cNvPr>
          <p:cNvGraphicFramePr>
            <a:graphicFrameLocks noGrp="1"/>
          </p:cNvGraphicFramePr>
          <p:nvPr>
            <p:extLst>
              <p:ext uri="{D42A27DB-BD31-4B8C-83A1-F6EECF244321}">
                <p14:modId xmlns:p14="http://schemas.microsoft.com/office/powerpoint/2010/main" val="42047345"/>
              </p:ext>
            </p:extLst>
          </p:nvPr>
        </p:nvGraphicFramePr>
        <p:xfrm>
          <a:off x="7288022" y="1264920"/>
          <a:ext cx="4432923" cy="1584960"/>
        </p:xfrm>
        <a:graphic>
          <a:graphicData uri="http://schemas.openxmlformats.org/drawingml/2006/table">
            <a:tbl>
              <a:tblPr firstRow="1" bandRow="1">
                <a:tableStyleId>{5FD0F851-EC5A-4D38-B0AD-8093EC10F338}</a:tableStyleId>
              </a:tblPr>
              <a:tblGrid>
                <a:gridCol w="4432923">
                  <a:extLst>
                    <a:ext uri="{9D8B030D-6E8A-4147-A177-3AD203B41FA5}">
                      <a16:colId xmlns:a16="http://schemas.microsoft.com/office/drawing/2014/main" val="1216519161"/>
                    </a:ext>
                  </a:extLst>
                </a:gridCol>
              </a:tblGrid>
              <a:tr h="213684">
                <a:tc>
                  <a:txBody>
                    <a:bodyPr/>
                    <a:lstStyle/>
                    <a:p>
                      <a:pPr lvl="0" algn="l" fontAlgn="b"/>
                      <a:r>
                        <a:rPr lang="en-GB" sz="1000" b="1" i="0" u="none" strike="noStrike">
                          <a:solidFill>
                            <a:srgbClr val="14123F"/>
                          </a:solidFill>
                          <a:latin typeface="Trebuchet MS" panose="020B0703020202090204" pitchFamily="34" charset="0"/>
                        </a:rPr>
                        <a:t>Cotton sourcing:</a:t>
                      </a:r>
                    </a:p>
                  </a:txBody>
                  <a:tcPr anchor="ctr">
                    <a:lnL>
                      <a:noFill/>
                    </a:lnL>
                    <a:lnR>
                      <a:noFill/>
                    </a:lnR>
                    <a:lnT w="12700" cmpd="sng">
                      <a:noFill/>
                    </a:lnT>
                    <a:lnB w="12700" cmpd="sng">
                      <a:noFill/>
                    </a:lnB>
                    <a:lnTlToBr w="12700" cmpd="sng">
                      <a:noFill/>
                      <a:prstDash val="solid"/>
                    </a:lnTlToBr>
                    <a:lnBlToTr w="12700" cmpd="sng">
                      <a:noFill/>
                      <a:prstDash val="solid"/>
                    </a:lnBlToTr>
                    <a:solidFill>
                      <a:srgbClr val="D8C980"/>
                    </a:solidFill>
                  </a:tcPr>
                </a:tc>
                <a:extLst>
                  <a:ext uri="{0D108BD9-81ED-4DB2-BD59-A6C34878D82A}">
                    <a16:rowId xmlns:a16="http://schemas.microsoft.com/office/drawing/2014/main" val="2018826491"/>
                  </a:ext>
                </a:extLst>
              </a:tr>
              <a:tr h="335788">
                <a:tc>
                  <a:txBody>
                    <a:bodyPr/>
                    <a:lstStyle/>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panose="020B0703020202090204" pitchFamily="34" charset="0"/>
                        </a:rPr>
                        <a:t>Conventional and Organic Cotton </a:t>
                      </a:r>
                    </a:p>
                    <a:p>
                      <a:pPr marL="0" marR="0" lvl="0" indent="0" algn="l" rtl="0" fontAlgn="ctr" hangingPunct="1">
                        <a:lnSpc>
                          <a:spcPct val="100000"/>
                        </a:lnSpc>
                        <a:spcBef>
                          <a:spcPts val="0"/>
                        </a:spcBef>
                        <a:spcAft>
                          <a:spcPts val="0"/>
                        </a:spcAft>
                        <a:buNone/>
                      </a:pPr>
                      <a:r>
                        <a:rPr lang="en-GB" sz="1000" b="0" i="0" u="none" strike="noStrike">
                          <a:solidFill>
                            <a:srgbClr val="000000"/>
                          </a:solidFill>
                          <a:latin typeface="Trebuchet MS"/>
                        </a:rPr>
                        <a:t>104,000 Ha under cultivation, </a:t>
                      </a:r>
                    </a:p>
                    <a:p>
                      <a:pPr marL="0" marR="0" lvl="0" indent="0" algn="l" defTabSz="914400" rtl="0" fontAlgn="ctr" hangingPunct="1">
                        <a:lnSpc>
                          <a:spcPct val="100000"/>
                        </a:lnSpc>
                        <a:spcBef>
                          <a:spcPts val="0"/>
                        </a:spcBef>
                        <a:spcAft>
                          <a:spcPts val="0"/>
                        </a:spcAft>
                        <a:buNone/>
                        <a:tabLst/>
                      </a:pPr>
                      <a:r>
                        <a:rPr lang="en-GB" sz="1000" b="0" i="0" u="none" strike="noStrike">
                          <a:solidFill>
                            <a:srgbClr val="000000"/>
                          </a:solidFill>
                          <a:latin typeface="Trebuchet MS"/>
                        </a:rPr>
                        <a:t>45,000 MT produced in 2022</a:t>
                      </a:r>
                    </a:p>
                  </a:txBody>
                  <a:tcPr anchor="ctr">
                    <a:lnT w="12700" cmpd="sng">
                      <a:noFill/>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264612861"/>
                  </a:ext>
                </a:extLst>
              </a:tr>
              <a:tr h="24124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0" i="0" u="none" strike="noStrike">
                          <a:solidFill>
                            <a:srgbClr val="000000"/>
                          </a:solidFill>
                          <a:latin typeface="Trebuchet MS"/>
                        </a:rPr>
                        <a:t>Yield 428 Kg/Ha</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1621118916"/>
                  </a:ext>
                </a:extLst>
              </a:tr>
              <a:tr h="241244">
                <a:tc>
                  <a:txBody>
                    <a:bodyPr/>
                    <a:lstStyle/>
                    <a:p>
                      <a:pPr lvl="0" algn="l" fontAlgn="ctr"/>
                      <a:r>
                        <a:rPr lang="en-GB" sz="1000" b="0" i="0" u="none" strike="noStrike">
                          <a:solidFill>
                            <a:srgbClr val="000000"/>
                          </a:solidFill>
                          <a:latin typeface="Trebuchet MS"/>
                        </a:rPr>
                        <a:t>33,000 MT is exported </a:t>
                      </a:r>
                      <a:endParaRPr lang="en-GB" sz="1000" b="0" i="0" u="none" strike="noStrike">
                        <a:solidFill>
                          <a:srgbClr val="000000"/>
                        </a:solidFill>
                        <a:latin typeface="Trebuchet MS" panose="020B0703020202090204" pitchFamily="34" charset="0"/>
                      </a:endParaRPr>
                    </a:p>
                    <a:p>
                      <a:pPr lvl="0" algn="l" fontAlgn="ctr"/>
                      <a:r>
                        <a:rPr lang="en-GB" sz="1000" b="0" i="0" u="none" strike="noStrike">
                          <a:solidFill>
                            <a:srgbClr val="000000"/>
                          </a:solidFill>
                          <a:latin typeface="Trebuchet MS" panose="020B0703020202090204" pitchFamily="34" charset="0"/>
                        </a:rPr>
                        <a:t>Season for planting May – Aug</a:t>
                      </a:r>
                    </a:p>
                    <a:p>
                      <a:pPr lvl="0" algn="l" fontAlgn="ctr"/>
                      <a:r>
                        <a:rPr lang="en-GB" sz="1000" b="0" i="0" u="none" strike="noStrike">
                          <a:solidFill>
                            <a:srgbClr val="000000"/>
                          </a:solidFill>
                          <a:latin typeface="Trebuchet MS" panose="020B0703020202090204" pitchFamily="34" charset="0"/>
                        </a:rPr>
                        <a:t>Two crops per year</a:t>
                      </a:r>
                    </a:p>
                  </a:txBody>
                  <a:tcPr anchor="ctr">
                    <a:lnT w="12700" cap="flat" cmpd="sng" algn="ctr">
                      <a:solidFill>
                        <a:srgbClr val="D8C980"/>
                      </a:solidFill>
                      <a:prstDash val="solid"/>
                      <a:round/>
                      <a:headEnd type="none" w="med" len="med"/>
                      <a:tailEnd type="none" w="med" len="med"/>
                    </a:lnT>
                    <a:lnB w="12700" cap="flat" cmpd="sng" algn="ctr">
                      <a:solidFill>
                        <a:srgbClr val="D8C980"/>
                      </a:solidFill>
                      <a:prstDash val="solid"/>
                      <a:round/>
                      <a:headEnd type="none" w="med" len="med"/>
                      <a:tailEnd type="none" w="med" len="med"/>
                    </a:lnB>
                    <a:solidFill>
                      <a:schemeClr val="bg1"/>
                    </a:solidFill>
                  </a:tcPr>
                </a:tc>
                <a:extLst>
                  <a:ext uri="{0D108BD9-81ED-4DB2-BD59-A6C34878D82A}">
                    <a16:rowId xmlns:a16="http://schemas.microsoft.com/office/drawing/2014/main" val="3071915949"/>
                  </a:ext>
                </a:extLst>
              </a:tr>
            </a:tbl>
          </a:graphicData>
        </a:graphic>
      </p:graphicFrame>
      <p:pic>
        <p:nvPicPr>
          <p:cNvPr id="19" name="Graphic 18">
            <a:extLst>
              <a:ext uri="{FF2B5EF4-FFF2-40B4-BE49-F238E27FC236}">
                <a16:creationId xmlns:a16="http://schemas.microsoft.com/office/drawing/2014/main" id="{510798D1-2927-67EC-6A96-048FAFB2EF80}"/>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6656558" y="1151883"/>
            <a:ext cx="536662" cy="536662"/>
          </a:xfrm>
          <a:prstGeom prst="rect">
            <a:avLst/>
          </a:prstGeom>
        </p:spPr>
      </p:pic>
      <p:sp>
        <p:nvSpPr>
          <p:cNvPr id="20" name="TextBox 19">
            <a:extLst>
              <a:ext uri="{FF2B5EF4-FFF2-40B4-BE49-F238E27FC236}">
                <a16:creationId xmlns:a16="http://schemas.microsoft.com/office/drawing/2014/main" id="{057DCCB9-D329-87EC-A37C-86F071A1AB88}"/>
              </a:ext>
            </a:extLst>
          </p:cNvPr>
          <p:cNvSpPr txBox="1"/>
          <p:nvPr/>
        </p:nvSpPr>
        <p:spPr>
          <a:xfrm>
            <a:off x="731840" y="180293"/>
            <a:ext cx="3226843" cy="16927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rPr>
              <a:t>Statistics by country</a:t>
            </a:r>
            <a:endParaRPr kumimoji="0" lang="en-US" sz="1100" b="0" i="0" u="none" strike="noStrike" kern="1200" cap="none" spc="0" normalizeH="0" baseline="0" noProof="0">
              <a:ln>
                <a:noFill/>
              </a:ln>
              <a:solidFill>
                <a:srgbClr val="D8C980">
                  <a:alpha val="71000"/>
                </a:srgbClr>
              </a:solidFill>
              <a:effectLst/>
              <a:uLnTx/>
              <a:uFillTx/>
              <a:latin typeface="Trebuchet MS" panose="020B0703020202090204" pitchFamily="34" charset="0"/>
              <a:ea typeface="+mn-ea"/>
              <a:cs typeface="+mn-cs"/>
            </a:endParaRPr>
          </a:p>
        </p:txBody>
      </p:sp>
      <p:sp>
        <p:nvSpPr>
          <p:cNvPr id="14" name="TextBox 13">
            <a:extLst>
              <a:ext uri="{FF2B5EF4-FFF2-40B4-BE49-F238E27FC236}">
                <a16:creationId xmlns:a16="http://schemas.microsoft.com/office/drawing/2014/main" id="{E3C6AB99-BA31-7C4F-A2CD-4581E0555798}"/>
              </a:ext>
            </a:extLst>
          </p:cNvPr>
          <p:cNvSpPr txBox="1"/>
          <p:nvPr/>
        </p:nvSpPr>
        <p:spPr>
          <a:xfrm>
            <a:off x="696795" y="6499887"/>
            <a:ext cx="11019263"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1" u="none" strike="noStrike" kern="1200" cap="none" spc="0" normalizeH="0" baseline="0" noProof="0">
                <a:ln>
                  <a:noFill/>
                </a:ln>
                <a:solidFill>
                  <a:prstClr val="black"/>
                </a:solidFill>
                <a:effectLst/>
                <a:uLnTx/>
                <a:uFillTx/>
                <a:latin typeface="Trebuchet MS" panose="020B0703020202090204" pitchFamily="34" charset="0"/>
                <a:ea typeface="+mn-ea"/>
                <a:cs typeface="+mn-cs"/>
              </a:rPr>
              <a:t>*Most trade to Uganda goes through Mombasa port, add 4 days transit to Kampala and Jinja</a:t>
            </a:r>
            <a:endParaRPr kumimoji="0" lang="en-GB" sz="700" b="0" i="1" u="none" strike="noStrike" kern="1200" cap="none" spc="0" normalizeH="0" baseline="0" noProof="0">
              <a:ln>
                <a:noFill/>
              </a:ln>
              <a:solidFill>
                <a:prstClr val="black"/>
              </a:solidFill>
              <a:effectLst/>
              <a:uLnTx/>
              <a:uFillTx/>
              <a:latin typeface="Trebuchet MS" panose="020B0703020202090204" pitchFamily="34" charset="0"/>
              <a:ea typeface="+mn-ea"/>
              <a:cs typeface="+mn-cs"/>
            </a:endParaRPr>
          </a:p>
        </p:txBody>
      </p:sp>
      <p:pic>
        <p:nvPicPr>
          <p:cNvPr id="21" name="Graphic 20">
            <a:extLst>
              <a:ext uri="{FF2B5EF4-FFF2-40B4-BE49-F238E27FC236}">
                <a16:creationId xmlns:a16="http://schemas.microsoft.com/office/drawing/2014/main" id="{BDFC8EBA-49F1-8EF3-4544-426B47D15FC1}"/>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rcRect/>
          <a:stretch/>
        </p:blipFill>
        <p:spPr>
          <a:xfrm>
            <a:off x="731841" y="2267998"/>
            <a:ext cx="274432" cy="274432"/>
          </a:xfrm>
          <a:prstGeom prst="rect">
            <a:avLst/>
          </a:prstGeom>
        </p:spPr>
      </p:pic>
    </p:spTree>
    <p:extLst>
      <p:ext uri="{BB962C8B-B14F-4D97-AF65-F5344CB8AC3E}">
        <p14:creationId xmlns:p14="http://schemas.microsoft.com/office/powerpoint/2010/main" val="1803851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FBA46B8347A0D4BB7287CC6BD7A6A1F" ma:contentTypeVersion="13" ma:contentTypeDescription="Create a new document." ma:contentTypeScope="" ma:versionID="383284901ca9e5669c8740a391cb08b8">
  <xsd:schema xmlns:xsd="http://www.w3.org/2001/XMLSchema" xmlns:xs="http://www.w3.org/2001/XMLSchema" xmlns:p="http://schemas.microsoft.com/office/2006/metadata/properties" xmlns:ns2="6d6efb40-bd1d-46bd-adb8-bbfcdf81d5fe" xmlns:ns3="783b4ec1-6c8a-47bd-869c-504af28bba9c" targetNamespace="http://schemas.microsoft.com/office/2006/metadata/properties" ma:root="true" ma:fieldsID="918a8b06ec372151627d74cf8fd2865d" ns2:_="" ns3:_="">
    <xsd:import namespace="6d6efb40-bd1d-46bd-adb8-bbfcdf81d5fe"/>
    <xsd:import namespace="783b4ec1-6c8a-47bd-869c-504af28bba9c"/>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d6efb40-bd1d-46bd-adb8-bbfcdf81d5f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SearchProperties" ma:index="19" nillable="true" ma:displayName="MediaServiceSearchProperties" ma:hidden="true" ma:internalName="MediaServiceSearchProperties" ma:readOnly="true">
      <xsd:simpleType>
        <xsd:restriction base="dms:Note"/>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83b4ec1-6c8a-47bd-869c-504af28bba9c"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haredWithUsers xmlns="783b4ec1-6c8a-47bd-869c-504af28bba9c">
      <UserInfo>
        <DisplayName>Joseph Nyagari</DisplayName>
        <AccountId>6</AccountId>
        <AccountType/>
      </UserInfo>
      <UserInfo>
        <DisplayName>Alex Kandie</DisplayName>
        <AccountId>50</AccountId>
        <AccountType/>
      </UserInfo>
      <UserInfo>
        <DisplayName>Margaret Nyambura</DisplayName>
        <AccountId>10</AccountId>
        <AccountType/>
      </UserInfo>
    </SharedWithUsers>
  </documentManagement>
</p:properties>
</file>

<file path=customXml/itemProps1.xml><?xml version="1.0" encoding="utf-8"?>
<ds:datastoreItem xmlns:ds="http://schemas.openxmlformats.org/officeDocument/2006/customXml" ds:itemID="{6B780138-0F19-47D5-83D3-29306162C615}">
  <ds:schemaRefs>
    <ds:schemaRef ds:uri="6d6efb40-bd1d-46bd-adb8-bbfcdf81d5fe"/>
    <ds:schemaRef ds:uri="783b4ec1-6c8a-47bd-869c-504af28bba9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861D8805-ECB1-46FE-ADFF-C1067E92D5CD}">
  <ds:schemaRefs>
    <ds:schemaRef ds:uri="http://schemas.microsoft.com/sharepoint/v3/contenttype/forms"/>
  </ds:schemaRefs>
</ds:datastoreItem>
</file>

<file path=customXml/itemProps3.xml><?xml version="1.0" encoding="utf-8"?>
<ds:datastoreItem xmlns:ds="http://schemas.openxmlformats.org/officeDocument/2006/customXml" ds:itemID="{DD2FA1D9-0E0E-401B-8141-C8653559995C}">
  <ds:schemaRefs>
    <ds:schemaRef ds:uri="http://schemas.microsoft.com/office/2006/documentManagement/types"/>
    <ds:schemaRef ds:uri="http://schemas.openxmlformats.org/package/2006/metadata/core-properties"/>
    <ds:schemaRef ds:uri="http://purl.org/dc/elements/1.1/"/>
    <ds:schemaRef ds:uri="http://www.w3.org/XML/1998/namespace"/>
    <ds:schemaRef ds:uri="6d6efb40-bd1d-46bd-adb8-bbfcdf81d5fe"/>
    <ds:schemaRef ds:uri="http://purl.org/dc/terms/"/>
    <ds:schemaRef ds:uri="783b4ec1-6c8a-47bd-869c-504af28bba9c"/>
    <ds:schemaRef ds:uri="http://schemas.microsoft.com/office/infopath/2007/PartnerControls"/>
    <ds:schemaRef ds:uri="http://schemas.microsoft.com/office/2006/metadata/properties"/>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4</TotalTime>
  <Words>2684</Words>
  <Application>Microsoft Office PowerPoint</Application>
  <PresentationFormat>Widescreen</PresentationFormat>
  <Paragraphs>725</Paragraphs>
  <Slides>23</Slides>
  <Notes>17</Notes>
  <HiddenSlides>0</HiddenSlides>
  <MMClips>0</MMClips>
  <ScaleCrop>false</ScaleCrop>
  <HeadingPairs>
    <vt:vector size="4" baseType="variant">
      <vt:variant>
        <vt:lpstr>Theme</vt:lpstr>
      </vt:variant>
      <vt:variant>
        <vt:i4>2</vt:i4>
      </vt:variant>
      <vt:variant>
        <vt:lpstr>Slide Titles</vt:lpstr>
      </vt:variant>
      <vt:variant>
        <vt:i4>23</vt:i4>
      </vt:variant>
    </vt:vector>
  </HeadingPairs>
  <TitlesOfParts>
    <vt:vector size="25" baseType="lpstr">
      <vt:lpstr>1_Office Theme</vt:lpstr>
      <vt:lpstr>Office Theme</vt:lpstr>
      <vt:lpstr>PowerPoint Presentation</vt:lpstr>
      <vt:lpstr>Introduction</vt:lpstr>
      <vt:lpstr>PowerPoint Presentation</vt:lpstr>
      <vt:lpstr>East Africa at a glance</vt:lpstr>
      <vt:lpstr>PowerPoint Presentation</vt:lpstr>
      <vt:lpstr>PowerPoint Presentation</vt:lpstr>
      <vt:lpstr>Kenya</vt:lpstr>
      <vt:lpstr>Tanzania</vt:lpstr>
      <vt:lpstr>Uganda</vt:lpstr>
      <vt:lpstr>Rwanda</vt:lpstr>
      <vt:lpstr>PowerPoint Presentation</vt:lpstr>
      <vt:lpstr>PowerPoint Presentation</vt:lpstr>
      <vt:lpstr>Regional Fabric Mills</vt:lpstr>
      <vt:lpstr>Manufacturers, Supply Chain and Services</vt:lpstr>
      <vt:lpstr>Development organizations and government agencies</vt:lpstr>
      <vt:lpstr>PowerPoint Presentation</vt:lpstr>
      <vt:lpstr>Labour Cost Benchmark</vt:lpstr>
      <vt:lpstr>Eco certified industrial parks</vt:lpstr>
      <vt:lpstr>PowerPoint Presentation</vt:lpstr>
      <vt:lpstr>Overview – Country comparison</vt:lpstr>
      <vt:lpstr>Promoting and Facilitating Investment</vt:lpstr>
      <vt:lpstr>East Africa a great place to live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SJ- Introduction to the Textiles and Apparel Programme</dc:title>
  <dc:creator>Antoinette Tesha</dc:creator>
  <cp:lastModifiedBy>Antoinette Tesha</cp:lastModifiedBy>
  <cp:revision>141</cp:revision>
  <dcterms:created xsi:type="dcterms:W3CDTF">2023-07-28T13:45:46Z</dcterms:created>
  <dcterms:modified xsi:type="dcterms:W3CDTF">2023-11-03T07:11:48Z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0x0101000FBA46B8347A0D4BB7287CC6BD7A6A1F</vt:lpwstr>
  </property>
</Properties>
</file>